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2"/>
  </p:notesMasterIdLst>
  <p:sldIdLst>
    <p:sldId id="314" r:id="rId2"/>
    <p:sldId id="256" r:id="rId3"/>
    <p:sldId id="257" r:id="rId4"/>
    <p:sldId id="259" r:id="rId5"/>
    <p:sldId id="313" r:id="rId6"/>
    <p:sldId id="266" r:id="rId7"/>
    <p:sldId id="267" r:id="rId8"/>
    <p:sldId id="261" r:id="rId9"/>
    <p:sldId id="269" r:id="rId10"/>
    <p:sldId id="268" r:id="rId11"/>
    <p:sldId id="270" r:id="rId12"/>
    <p:sldId id="271" r:id="rId13"/>
    <p:sldId id="272" r:id="rId14"/>
    <p:sldId id="273" r:id="rId15"/>
    <p:sldId id="274" r:id="rId16"/>
    <p:sldId id="277" r:id="rId17"/>
    <p:sldId id="276" r:id="rId18"/>
    <p:sldId id="305" r:id="rId19"/>
    <p:sldId id="306" r:id="rId20"/>
    <p:sldId id="307" r:id="rId21"/>
    <p:sldId id="278" r:id="rId22"/>
    <p:sldId id="309" r:id="rId23"/>
    <p:sldId id="310" r:id="rId24"/>
    <p:sldId id="282" r:id="rId25"/>
    <p:sldId id="275" r:id="rId26"/>
    <p:sldId id="299" r:id="rId27"/>
    <p:sldId id="301" r:id="rId28"/>
    <p:sldId id="283" r:id="rId29"/>
    <p:sldId id="284" r:id="rId30"/>
    <p:sldId id="285" r:id="rId31"/>
    <p:sldId id="291" r:id="rId32"/>
    <p:sldId id="311" r:id="rId33"/>
    <p:sldId id="292" r:id="rId34"/>
    <p:sldId id="294" r:id="rId35"/>
    <p:sldId id="296" r:id="rId36"/>
    <p:sldId id="318" r:id="rId37"/>
    <p:sldId id="319" r:id="rId38"/>
    <p:sldId id="320" r:id="rId39"/>
    <p:sldId id="286" r:id="rId40"/>
    <p:sldId id="323"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3" userDrawn="1">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D13F"/>
    <a:srgbClr val="F06E94"/>
    <a:srgbClr val="9865DF"/>
    <a:srgbClr val="3E80E2"/>
    <a:srgbClr val="9B9CBF"/>
    <a:srgbClr val="CC6E7B"/>
    <a:srgbClr val="DEA2AB"/>
    <a:srgbClr val="9192B9"/>
    <a:srgbClr val="AAABC9"/>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5256" autoAdjust="0"/>
  </p:normalViewPr>
  <p:slideViewPr>
    <p:cSldViewPr snapToGrid="0">
      <p:cViewPr varScale="1">
        <p:scale>
          <a:sx n="76" d="100"/>
          <a:sy n="76" d="100"/>
        </p:scale>
        <p:origin x="1685" y="72"/>
      </p:cViewPr>
      <p:guideLst>
        <p:guide orient="horz" pos="2183"/>
        <p:guide pos="3840"/>
      </p:guideLst>
    </p:cSldViewPr>
  </p:slideViewPr>
  <p:notesTextViewPr>
    <p:cViewPr>
      <p:scale>
        <a:sx n="1" d="1"/>
        <a:sy n="1" d="1"/>
      </p:scale>
      <p:origin x="0" y="0"/>
    </p:cViewPr>
  </p:notesTextViewPr>
  <p:sorterViewPr>
    <p:cViewPr>
      <p:scale>
        <a:sx n="100" d="100"/>
        <a:sy n="100" d="100"/>
      </p:scale>
      <p:origin x="0" y="-4603"/>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1" i="0" u="none" strike="noStrike" kern="1200" cap="none" baseline="0">
                <a:solidFill>
                  <a:schemeClr val="lt1">
                    <a:lumMod val="85000"/>
                  </a:schemeClr>
                </a:solidFill>
                <a:latin typeface="+mn-lt"/>
                <a:ea typeface="+mn-ea"/>
                <a:cs typeface="+mn-cs"/>
              </a:defRPr>
            </a:pPr>
            <a:r>
              <a:rPr lang="en-US" dirty="0">
                <a:solidFill>
                  <a:schemeClr val="bg1"/>
                </a:solidFill>
              </a:rPr>
              <a:t>Line</a:t>
            </a:r>
            <a:r>
              <a:rPr lang="en-US" baseline="0" dirty="0">
                <a:solidFill>
                  <a:schemeClr val="bg1"/>
                </a:solidFill>
              </a:rPr>
              <a:t> Graph of </a:t>
            </a:r>
            <a:r>
              <a:rPr lang="en-US" dirty="0">
                <a:solidFill>
                  <a:schemeClr val="bg1"/>
                </a:solidFill>
              </a:rPr>
              <a:t>Total Assignments  </a:t>
            </a:r>
            <a:endParaRPr lang="en-MY" dirty="0">
              <a:solidFill>
                <a:schemeClr val="bg1"/>
              </a:solidFill>
            </a:endParaRPr>
          </a:p>
        </c:rich>
      </c:tx>
      <c:overlay val="0"/>
      <c:spPr>
        <a:noFill/>
        <a:ln>
          <a:noFill/>
        </a:ln>
        <a:effectLst/>
      </c:spPr>
      <c:txPr>
        <a:bodyPr rot="0" spcFirstLastPara="1" vertOverflow="ellipsis" vert="horz" wrap="square" anchor="ctr" anchorCtr="1"/>
        <a:lstStyle/>
        <a:p>
          <a:pPr>
            <a:defRPr sz="1862" b="1" i="0" u="none" strike="noStrike" kern="1200" cap="none" baseline="0">
              <a:solidFill>
                <a:schemeClr val="lt1">
                  <a:lumMod val="85000"/>
                </a:schemeClr>
              </a:solidFill>
              <a:latin typeface="+mn-lt"/>
              <a:ea typeface="+mn-ea"/>
              <a:cs typeface="+mn-cs"/>
            </a:defRPr>
          </a:pPr>
          <a:endParaRPr lang="en-US"/>
        </a:p>
      </c:txPr>
    </c:title>
    <c:autoTitleDeleted val="0"/>
    <c:plotArea>
      <c:layout/>
      <c:lineChart>
        <c:grouping val="standard"/>
        <c:varyColors val="0"/>
        <c:ser>
          <c:idx val="0"/>
          <c:order val="0"/>
          <c:tx>
            <c:strRef>
              <c:f>Sheet1!$B$1</c:f>
              <c:strCache>
                <c:ptCount val="1"/>
                <c:pt idx="0">
                  <c:v> Accounting</c:v>
                </c:pt>
              </c:strCache>
            </c:strRef>
          </c:tx>
          <c:spPr>
            <a:ln w="22225" cap="rnd">
              <a:solidFill>
                <a:srgbClr val="84A2D8"/>
              </a:solidFill>
            </a:ln>
            <a:effectLst>
              <a:glow rad="139700">
                <a:schemeClr val="accent1">
                  <a:satMod val="175000"/>
                  <a:alpha val="14000"/>
                </a:schemeClr>
              </a:glow>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lt1">
                        <a:lumMod val="7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50000"/>
                        </a:schemeClr>
                      </a:solidFill>
                      <a:round/>
                    </a:ln>
                    <a:effectLst/>
                  </c:spPr>
                </c15:leaderLines>
              </c:ext>
            </c:extLst>
          </c:dLbls>
          <c:cat>
            <c:strRef>
              <c:f>Sheet1!$A$2:$A$5</c:f>
              <c:strCache>
                <c:ptCount val="4"/>
                <c:pt idx="0">
                  <c:v>First</c:v>
                </c:pt>
                <c:pt idx="1">
                  <c:v>Second</c:v>
                </c:pt>
                <c:pt idx="2">
                  <c:v>Third</c:v>
                </c:pt>
                <c:pt idx="3">
                  <c:v>Forth</c:v>
                </c:pt>
              </c:strCache>
            </c:strRef>
          </c:cat>
          <c:val>
            <c:numRef>
              <c:f>Sheet1!$B$2:$B$5</c:f>
              <c:numCache>
                <c:formatCode>General</c:formatCode>
                <c:ptCount val="4"/>
                <c:pt idx="0">
                  <c:v>10</c:v>
                </c:pt>
                <c:pt idx="1">
                  <c:v>30</c:v>
                </c:pt>
                <c:pt idx="2">
                  <c:v>20</c:v>
                </c:pt>
                <c:pt idx="3">
                  <c:v>50</c:v>
                </c:pt>
              </c:numCache>
            </c:numRef>
          </c:val>
          <c:smooth val="0"/>
          <c:extLst>
            <c:ext xmlns:c16="http://schemas.microsoft.com/office/drawing/2014/chart" uri="{C3380CC4-5D6E-409C-BE32-E72D297353CC}">
              <c16:uniqueId val="{00000000-37D5-4246-9C7E-1E1E7355951E}"/>
            </c:ext>
          </c:extLst>
        </c:ser>
        <c:ser>
          <c:idx val="1"/>
          <c:order val="1"/>
          <c:tx>
            <c:strRef>
              <c:f>Sheet1!$C$1</c:f>
              <c:strCache>
                <c:ptCount val="1"/>
                <c:pt idx="0">
                  <c:v>Business Law</c:v>
                </c:pt>
              </c:strCache>
            </c:strRef>
          </c:tx>
          <c:spPr>
            <a:ln w="22225" cap="rnd">
              <a:solidFill>
                <a:srgbClr val="FC9D3E"/>
              </a:solidFill>
            </a:ln>
            <a:effectLst>
              <a:glow rad="139700">
                <a:schemeClr val="accent2">
                  <a:satMod val="175000"/>
                  <a:alpha val="14000"/>
                </a:schemeClr>
              </a:glow>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lt1">
                        <a:lumMod val="7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50000"/>
                        </a:schemeClr>
                      </a:solidFill>
                      <a:round/>
                    </a:ln>
                    <a:effectLst/>
                  </c:spPr>
                </c15:leaderLines>
              </c:ext>
            </c:extLst>
          </c:dLbls>
          <c:cat>
            <c:strRef>
              <c:f>Sheet1!$A$2:$A$5</c:f>
              <c:strCache>
                <c:ptCount val="4"/>
                <c:pt idx="0">
                  <c:v>First</c:v>
                </c:pt>
                <c:pt idx="1">
                  <c:v>Second</c:v>
                </c:pt>
                <c:pt idx="2">
                  <c:v>Third</c:v>
                </c:pt>
                <c:pt idx="3">
                  <c:v>Forth</c:v>
                </c:pt>
              </c:strCache>
            </c:strRef>
          </c:cat>
          <c:val>
            <c:numRef>
              <c:f>Sheet1!$C$2:$C$5</c:f>
              <c:numCache>
                <c:formatCode>General</c:formatCode>
                <c:ptCount val="4"/>
                <c:pt idx="0">
                  <c:v>20</c:v>
                </c:pt>
                <c:pt idx="1">
                  <c:v>50</c:v>
                </c:pt>
                <c:pt idx="2">
                  <c:v>30</c:v>
                </c:pt>
                <c:pt idx="3">
                  <c:v>30</c:v>
                </c:pt>
              </c:numCache>
            </c:numRef>
          </c:val>
          <c:smooth val="0"/>
          <c:extLst>
            <c:ext xmlns:c16="http://schemas.microsoft.com/office/drawing/2014/chart" uri="{C3380CC4-5D6E-409C-BE32-E72D297353CC}">
              <c16:uniqueId val="{00000004-37D5-4246-9C7E-1E1E7355951E}"/>
            </c:ext>
          </c:extLst>
        </c:ser>
        <c:ser>
          <c:idx val="2"/>
          <c:order val="2"/>
          <c:tx>
            <c:strRef>
              <c:f>Sheet1!$D$1</c:f>
              <c:strCache>
                <c:ptCount val="1"/>
                <c:pt idx="0">
                  <c:v>Marketing</c:v>
                </c:pt>
              </c:strCache>
            </c:strRef>
          </c:tx>
          <c:spPr>
            <a:ln w="22225" cap="rnd">
              <a:solidFill>
                <a:srgbClr val="8FC46E"/>
              </a:solidFill>
            </a:ln>
            <a:effectLst>
              <a:glow rad="63500">
                <a:schemeClr val="accent6">
                  <a:satMod val="175000"/>
                  <a:alpha val="20000"/>
                </a:schemeClr>
              </a:glow>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lt1">
                        <a:lumMod val="7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50000"/>
                        </a:schemeClr>
                      </a:solidFill>
                      <a:round/>
                    </a:ln>
                    <a:effectLst/>
                  </c:spPr>
                </c15:leaderLines>
              </c:ext>
            </c:extLst>
          </c:dLbls>
          <c:cat>
            <c:strRef>
              <c:f>Sheet1!$A$2:$A$5</c:f>
              <c:strCache>
                <c:ptCount val="4"/>
                <c:pt idx="0">
                  <c:v>First</c:v>
                </c:pt>
                <c:pt idx="1">
                  <c:v>Second</c:v>
                </c:pt>
                <c:pt idx="2">
                  <c:v>Third</c:v>
                </c:pt>
                <c:pt idx="3">
                  <c:v>Forth</c:v>
                </c:pt>
              </c:strCache>
            </c:strRef>
          </c:cat>
          <c:val>
            <c:numRef>
              <c:f>Sheet1!$D$2:$D$5</c:f>
              <c:numCache>
                <c:formatCode>General</c:formatCode>
                <c:ptCount val="4"/>
                <c:pt idx="0">
                  <c:v>30</c:v>
                </c:pt>
                <c:pt idx="1">
                  <c:v>10</c:v>
                </c:pt>
                <c:pt idx="2">
                  <c:v>50</c:v>
                </c:pt>
                <c:pt idx="3">
                  <c:v>20</c:v>
                </c:pt>
              </c:numCache>
            </c:numRef>
          </c:val>
          <c:smooth val="0"/>
          <c:extLst>
            <c:ext xmlns:c16="http://schemas.microsoft.com/office/drawing/2014/chart" uri="{C3380CC4-5D6E-409C-BE32-E72D297353CC}">
              <c16:uniqueId val="{00000005-37D5-4246-9C7E-1E1E7355951E}"/>
            </c:ext>
          </c:extLst>
        </c:ser>
        <c:dLbls>
          <c:dLblPos val="ctr"/>
          <c:showLegendKey val="0"/>
          <c:showVal val="1"/>
          <c:showCatName val="0"/>
          <c:showSerName val="0"/>
          <c:showPercent val="0"/>
          <c:showBubbleSize val="0"/>
        </c:dLbls>
        <c:smooth val="0"/>
        <c:axId val="529304928"/>
        <c:axId val="529314112"/>
      </c:lineChart>
      <c:catAx>
        <c:axId val="529304928"/>
        <c:scaling>
          <c:orientation val="minMax"/>
        </c:scaling>
        <c:delete val="0"/>
        <c:axPos val="b"/>
        <c:title>
          <c:tx>
            <c:rich>
              <a:bodyPr rot="0" spcFirstLastPara="1" vertOverflow="ellipsis" vert="horz" wrap="square" anchor="ctr" anchorCtr="1"/>
              <a:lstStyle/>
              <a:p>
                <a:pPr>
                  <a:defRPr sz="1197" b="1" i="0" u="none" strike="noStrike" kern="1200" baseline="0">
                    <a:solidFill>
                      <a:schemeClr val="lt1">
                        <a:lumMod val="75000"/>
                      </a:schemeClr>
                    </a:solidFill>
                    <a:latin typeface="+mn-lt"/>
                    <a:ea typeface="+mn-ea"/>
                    <a:cs typeface="+mn-cs"/>
                  </a:defRPr>
                </a:pPr>
                <a:r>
                  <a:rPr lang="en-MY" dirty="0">
                    <a:solidFill>
                      <a:srgbClr val="F0F0F0"/>
                    </a:solidFill>
                  </a:rPr>
                  <a:t>Semester Week</a:t>
                </a:r>
              </a:p>
            </c:rich>
          </c:tx>
          <c:layout>
            <c:manualLayout>
              <c:xMode val="edge"/>
              <c:yMode val="edge"/>
              <c:x val="0.43824471268954507"/>
              <c:y val="0.94600067017344791"/>
            </c:manualLayout>
          </c:layout>
          <c:overlay val="0"/>
          <c:spPr>
            <a:noFill/>
            <a:ln>
              <a:noFill/>
            </a:ln>
            <a:effectLst/>
          </c:spPr>
          <c:txPr>
            <a:bodyPr rot="0" spcFirstLastPara="1" vertOverflow="ellipsis" vert="horz" wrap="square" anchor="ctr" anchorCtr="1"/>
            <a:lstStyle/>
            <a:p>
              <a:pPr>
                <a:defRPr sz="1197" b="1" i="0" u="none" strike="noStrike" kern="1200" baseline="0">
                  <a:solidFill>
                    <a:schemeClr val="lt1">
                      <a:lumMod val="7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crossAx val="529314112"/>
        <c:crosses val="autoZero"/>
        <c:auto val="1"/>
        <c:lblAlgn val="ctr"/>
        <c:lblOffset val="100"/>
        <c:noMultiLvlLbl val="0"/>
      </c:catAx>
      <c:valAx>
        <c:axId val="529314112"/>
        <c:scaling>
          <c:orientation val="minMax"/>
        </c:scaling>
        <c:delete val="0"/>
        <c:axPos val="l"/>
        <c:majorGridlines>
          <c:spPr>
            <a:ln w="9525" cap="flat" cmpd="sng" algn="ctr">
              <a:gradFill>
                <a:gsLst>
                  <a:gs pos="100000">
                    <a:schemeClr val="dk1">
                      <a:lumMod val="75000"/>
                      <a:lumOff val="25000"/>
                    </a:schemeClr>
                  </a:gs>
                  <a:gs pos="0">
                    <a:schemeClr val="dk1">
                      <a:lumMod val="65000"/>
                      <a:lumOff val="35000"/>
                    </a:schemeClr>
                  </a:gs>
                </a:gsLst>
                <a:lin ang="5400000" scaled="0"/>
              </a:gradFill>
              <a:round/>
            </a:ln>
            <a:effectLst/>
          </c:spPr>
        </c:majorGridlines>
        <c:title>
          <c:tx>
            <c:rich>
              <a:bodyPr rot="-5400000" spcFirstLastPara="1" vertOverflow="ellipsis" vert="horz" wrap="square" anchor="ctr" anchorCtr="1"/>
              <a:lstStyle/>
              <a:p>
                <a:pPr>
                  <a:defRPr sz="1197" b="1" i="0" u="none" strike="noStrike" kern="1200" baseline="0">
                    <a:solidFill>
                      <a:schemeClr val="lt1">
                        <a:lumMod val="75000"/>
                      </a:schemeClr>
                    </a:solidFill>
                    <a:latin typeface="+mn-lt"/>
                    <a:ea typeface="+mn-ea"/>
                    <a:cs typeface="+mn-cs"/>
                  </a:defRPr>
                </a:pPr>
                <a:r>
                  <a:rPr lang="en-MY" dirty="0">
                    <a:solidFill>
                      <a:srgbClr val="F0F0F0"/>
                    </a:solidFill>
                  </a:rPr>
                  <a:t>Amount of Assignment Given by Lecturer</a:t>
                </a:r>
              </a:p>
            </c:rich>
          </c:tx>
          <c:layout>
            <c:manualLayout>
              <c:xMode val="edge"/>
              <c:yMode val="edge"/>
              <c:x val="1.5316458007923209E-2"/>
              <c:y val="0.32664062279497341"/>
            </c:manualLayout>
          </c:layout>
          <c:overlay val="0"/>
          <c:spPr>
            <a:noFill/>
            <a:ln>
              <a:noFill/>
            </a:ln>
            <a:effectLst/>
          </c:spPr>
          <c:txPr>
            <a:bodyPr rot="-5400000" spcFirstLastPara="1" vertOverflow="ellipsis" vert="horz" wrap="square" anchor="ctr" anchorCtr="1"/>
            <a:lstStyle/>
            <a:p>
              <a:pPr>
                <a:defRPr sz="1197" b="1" i="0" u="none" strike="noStrike" kern="1200" baseline="0">
                  <a:solidFill>
                    <a:schemeClr val="lt1">
                      <a:lumMod val="75000"/>
                    </a:schemeClr>
                  </a:solidFill>
                  <a:latin typeface="+mn-lt"/>
                  <a:ea typeface="+mn-ea"/>
                  <a:cs typeface="+mn-cs"/>
                </a:defRPr>
              </a:pPr>
              <a:endParaRPr lang="en-US"/>
            </a:p>
          </c:txPr>
        </c:title>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crossAx val="529304928"/>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dk1">
        <a:lumMod val="75000"/>
        <a:lumOff val="25000"/>
      </a:schemeClr>
    </a:solidFill>
    <a:ln w="9525" cap="flat" cmpd="sng" algn="ctr">
      <a:noFill/>
      <a:round/>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dirty="0">
                <a:latin typeface="Bahnschrift Condensed" panose="020B0502040204020203" pitchFamily="34" charset="0"/>
              </a:rPr>
              <a:t>Most Watched </a:t>
            </a:r>
            <a:r>
              <a:rPr lang="en-US" dirty="0" err="1">
                <a:latin typeface="Bahnschrift Condensed" panose="020B0502040204020203" pitchFamily="34" charset="0"/>
              </a:rPr>
              <a:t>Kdramas</a:t>
            </a:r>
            <a:endParaRPr lang="en-US" dirty="0">
              <a:latin typeface="Bahnschrift Condensed" panose="020B0502040204020203" pitchFamily="34" charset="0"/>
            </a:endParaRPr>
          </a:p>
        </c:rich>
      </c:tx>
      <c:layout>
        <c:manualLayout>
          <c:xMode val="edge"/>
          <c:yMode val="edge"/>
          <c:x val="0.28030800254846094"/>
          <c:y val="3.0413735595049049E-2"/>
        </c:manualLayout>
      </c:layout>
      <c:overlay val="0"/>
      <c:spPr>
        <a:noFill/>
        <a:ln>
          <a:noFill/>
        </a:ln>
        <a:effectLst/>
      </c:spPr>
      <c:txPr>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ser>
          <c:idx val="0"/>
          <c:order val="0"/>
          <c:tx>
            <c:strRef>
              <c:f>Sheet1!$B$1</c:f>
              <c:strCache>
                <c:ptCount val="1"/>
                <c:pt idx="0">
                  <c:v>Sales</c:v>
                </c:pt>
              </c:strCache>
            </c:strRef>
          </c:tx>
          <c:dPt>
            <c:idx val="0"/>
            <c:bubble3D val="0"/>
            <c:spPr>
              <a:solidFill>
                <a:srgbClr val="8654D8"/>
              </a:solidFill>
              <a:ln>
                <a:noFill/>
              </a:ln>
              <a:effectLst>
                <a:outerShdw blurRad="57150" dist="19050" dir="5400000" algn="ctr" rotWithShape="0">
                  <a:srgbClr val="000000">
                    <a:alpha val="63000"/>
                  </a:srgbClr>
                </a:outerShdw>
              </a:effectLst>
              <a:sp3d/>
            </c:spPr>
            <c:extLst>
              <c:ext xmlns:c16="http://schemas.microsoft.com/office/drawing/2014/chart" uri="{C3380CC4-5D6E-409C-BE32-E72D297353CC}">
                <c16:uniqueId val="{00000002-AE80-40D3-8CEF-8CA66B3DA08C}"/>
              </c:ext>
            </c:extLst>
          </c:dPt>
          <c:dPt>
            <c:idx val="1"/>
            <c:bubble3D val="0"/>
            <c:spPr>
              <a:solidFill>
                <a:srgbClr val="FA4D44"/>
              </a:solidFill>
              <a:ln>
                <a:noFill/>
              </a:ln>
              <a:effectLst>
                <a:outerShdw blurRad="57150" dist="19050" dir="5400000" algn="ctr" rotWithShape="0">
                  <a:srgbClr val="000000">
                    <a:alpha val="63000"/>
                  </a:srgbClr>
                </a:outerShdw>
              </a:effectLst>
              <a:sp3d/>
            </c:spPr>
            <c:extLst>
              <c:ext xmlns:c16="http://schemas.microsoft.com/office/drawing/2014/chart" uri="{C3380CC4-5D6E-409C-BE32-E72D297353CC}">
                <c16:uniqueId val="{00000003-AE80-40D3-8CEF-8CA66B3DA08C}"/>
              </c:ext>
            </c:extLst>
          </c:dPt>
          <c:dPt>
            <c:idx val="2"/>
            <c:bubble3D val="0"/>
            <c:spPr>
              <a:solidFill>
                <a:srgbClr val="4998DF"/>
              </a:solidFill>
              <a:ln>
                <a:noFill/>
              </a:ln>
              <a:effectLst>
                <a:outerShdw blurRad="57150" dist="19050" dir="5400000" algn="ctr" rotWithShape="0">
                  <a:srgbClr val="000000">
                    <a:alpha val="63000"/>
                  </a:srgbClr>
                </a:outerShdw>
              </a:effectLst>
              <a:sp3d/>
            </c:spPr>
            <c:extLst>
              <c:ext xmlns:c16="http://schemas.microsoft.com/office/drawing/2014/chart" uri="{C3380CC4-5D6E-409C-BE32-E72D297353CC}">
                <c16:uniqueId val="{00000004-AE80-40D3-8CEF-8CA66B3DA08C}"/>
              </c:ext>
            </c:extLst>
          </c:dPt>
          <c:dPt>
            <c:idx val="3"/>
            <c:bubble3D val="0"/>
            <c:spPr>
              <a:solidFill>
                <a:srgbClr val="FFC409"/>
              </a:solidFill>
              <a:ln>
                <a:noFill/>
              </a:ln>
              <a:effectLst>
                <a:outerShdw blurRad="57150" dist="19050" dir="5400000" algn="ctr" rotWithShape="0">
                  <a:srgbClr val="000000">
                    <a:alpha val="63000"/>
                  </a:srgbClr>
                </a:outerShdw>
              </a:effectLst>
              <a:sp3d/>
            </c:spPr>
            <c:extLst>
              <c:ext xmlns:c16="http://schemas.microsoft.com/office/drawing/2014/chart" uri="{C3380CC4-5D6E-409C-BE32-E72D297353CC}">
                <c16:uniqueId val="{00000005-AE80-40D3-8CEF-8CA66B3DA08C}"/>
              </c:ext>
            </c:extLst>
          </c:dPt>
          <c:dPt>
            <c:idx val="4"/>
            <c:bubble3D val="0"/>
            <c:spPr>
              <a:solidFill>
                <a:srgbClr val="6FAE48"/>
              </a:solidFill>
              <a:ln>
                <a:noFill/>
              </a:ln>
              <a:effectLst>
                <a:outerShdw blurRad="57150" dist="19050" dir="5400000" algn="ctr" rotWithShape="0">
                  <a:srgbClr val="000000">
                    <a:alpha val="63000"/>
                  </a:srgbClr>
                </a:outerShdw>
              </a:effectLst>
              <a:sp3d/>
            </c:spPr>
            <c:extLst>
              <c:ext xmlns:c16="http://schemas.microsoft.com/office/drawing/2014/chart" uri="{C3380CC4-5D6E-409C-BE32-E72D297353CC}">
                <c16:uniqueId val="{00000006-AE80-40D3-8CEF-8CA66B3DA08C}"/>
              </c:ext>
            </c:extLst>
          </c:dPt>
          <c:cat>
            <c:strRef>
              <c:f>Sheet1!$A$2:$A$6</c:f>
              <c:strCache>
                <c:ptCount val="5"/>
                <c:pt idx="0">
                  <c:v>Penthouse</c:v>
                </c:pt>
                <c:pt idx="1">
                  <c:v>Nevertheless</c:v>
                </c:pt>
                <c:pt idx="2">
                  <c:v>Sweet Home</c:v>
                </c:pt>
                <c:pt idx="3">
                  <c:v>Youth of May</c:v>
                </c:pt>
                <c:pt idx="4">
                  <c:v>Vincenzo</c:v>
                </c:pt>
              </c:strCache>
            </c:strRef>
          </c:cat>
          <c:val>
            <c:numRef>
              <c:f>Sheet1!$B$2:$B$6</c:f>
              <c:numCache>
                <c:formatCode>General</c:formatCode>
                <c:ptCount val="5"/>
                <c:pt idx="0">
                  <c:v>20</c:v>
                </c:pt>
                <c:pt idx="1">
                  <c:v>13</c:v>
                </c:pt>
                <c:pt idx="2">
                  <c:v>15</c:v>
                </c:pt>
                <c:pt idx="3">
                  <c:v>10</c:v>
                </c:pt>
                <c:pt idx="4">
                  <c:v>17</c:v>
                </c:pt>
              </c:numCache>
            </c:numRef>
          </c:val>
          <c:extLst>
            <c:ext xmlns:c16="http://schemas.microsoft.com/office/drawing/2014/chart" uri="{C3380CC4-5D6E-409C-BE32-E72D297353CC}">
              <c16:uniqueId val="{00000000-AE80-40D3-8CEF-8CA66B3DA08C}"/>
            </c:ext>
          </c:extLst>
        </c:ser>
        <c:dLbls>
          <c:showLegendKey val="0"/>
          <c:showVal val="0"/>
          <c:showCatName val="0"/>
          <c:showSerName val="0"/>
          <c:showPercent val="0"/>
          <c:showBubbleSize val="0"/>
          <c:showLeaderLines val="1"/>
        </c:dLbls>
      </c:pie3DChart>
      <c:spPr>
        <a:noFill/>
        <a:ln>
          <a:noFill/>
        </a:ln>
        <a:effectLst/>
      </c:spPr>
    </c:plotArea>
    <c:legend>
      <c:legendPos val="b"/>
      <c:layout>
        <c:manualLayout>
          <c:xMode val="edge"/>
          <c:yMode val="edge"/>
          <c:x val="5.4254214778256558E-2"/>
          <c:y val="0.93022754801009611"/>
          <c:w val="0.89110515881070718"/>
          <c:h val="4.1628237980537441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36">
  <cs:axisTitle>
    <cs:lnRef idx="0"/>
    <cs:fillRef idx="0"/>
    <cs:effectRef idx="0"/>
    <cs:fontRef idx="minor">
      <a:schemeClr val="lt1">
        <a:lumMod val="75000"/>
      </a:schemeClr>
    </cs:fontRef>
    <cs:defRPr sz="1197" b="1" kern="1200"/>
  </cs:axisTitle>
  <cs:categoryAxis>
    <cs:lnRef idx="0"/>
    <cs:fillRef idx="0"/>
    <cs:effectRef idx="0"/>
    <cs:fontRef idx="minor">
      <a:schemeClr val="lt1">
        <a:lumMod val="75000"/>
      </a:schemeClr>
    </cs:fontRef>
    <cs:defRPr sz="1197"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1197" kern="1200"/>
  </cs:chartArea>
  <cs:dataLabel>
    <cs:lnRef idx="0"/>
    <cs:fillRef idx="0"/>
    <cs:effectRef idx="0"/>
    <cs:fontRef idx="minor">
      <a:schemeClr val="lt1">
        <a:lumMod val="75000"/>
      </a:schemeClr>
    </cs:fontRef>
    <cs:defRPr sz="1197"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0"/>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
  <cs:dataPoint3D>
    <cs:lnRef idx="0">
      <cs:styleClr val="auto"/>
    </cs:lnRef>
    <cs:fillRef idx="0">
      <cs:styleClr val="auto"/>
    </cs:fillRef>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3D>
  <cs:dataPointLine>
    <cs:lnRef idx="0">
      <cs:styleClr val="auto"/>
    </cs:lnRef>
    <cs:fillRef idx="0">
      <cs:styleClr val="auto"/>
    </cs:fillRef>
    <cs:effectRef idx="0">
      <cs:styleClr val="auto"/>
    </cs:effectRef>
    <cs:fontRef idx="minor">
      <a:schemeClr val="dk1"/>
    </cs:fontRef>
    <cs:spPr>
      <a:ln w="22225" cap="rnd">
        <a:solidFill>
          <a:schemeClr val="phClr"/>
        </a:solidFill>
      </a:ln>
      <a:effectLst>
        <a:glow rad="139700">
          <a:schemeClr val="phClr">
            <a:satMod val="175000"/>
            <a:alpha val="1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1197"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75000"/>
                <a:lumOff val="25000"/>
              </a:schemeClr>
            </a:gs>
            <a:gs pos="0">
              <a:schemeClr val="dk1">
                <a:lumMod val="65000"/>
                <a:lumOff val="35000"/>
              </a:schemeClr>
            </a:gs>
          </a:gsLst>
          <a:lin ang="5400000" scaled="0"/>
        </a:gradFill>
        <a:round/>
      </a:ln>
    </cs:spPr>
  </cs:gridlineMajor>
  <cs:gridlineMinor>
    <cs:lnRef idx="0"/>
    <cs:fillRef idx="0"/>
    <cs:effectRef idx="0"/>
    <cs:fontRef idx="minor">
      <a:schemeClr val="dk1"/>
    </cs:fontRef>
    <cs:spPr>
      <a:ln w="9525" cap="flat" cmpd="sng" algn="ctr">
        <a:gradFill>
          <a:gsLst>
            <a:gs pos="100000">
              <a:schemeClr val="dk1">
                <a:lumMod val="75000"/>
                <a:lumOff val="25000"/>
                <a:alpha val="25000"/>
              </a:schemeClr>
            </a:gs>
            <a:gs pos="0">
              <a:schemeClr val="dk1">
                <a:lumMod val="65000"/>
                <a:lumOff val="35000"/>
                <a:alpha val="25000"/>
              </a:schemeClr>
            </a:gs>
          </a:gsLst>
          <a:lin ang="5400000" scaled="0"/>
        </a:gra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1197"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862"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75000"/>
      </a:schemeClr>
    </cs:fontRef>
    <cs:defRPr sz="1197"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defRPr sz="1197"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68">
  <cs:axisTitle>
    <cs:lnRef idx="0"/>
    <cs:fillRef idx="0"/>
    <cs:effectRef idx="0"/>
    <cs:fontRef idx="minor">
      <a:schemeClr val="lt1">
        <a:lumMod val="85000"/>
      </a:schemeClr>
    </cs:fontRef>
    <cs:defRPr sz="1197"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330" kern="1200"/>
  </cs:chartArea>
  <cs:dataLabel>
    <cs:lnRef idx="0"/>
    <cs:fillRef idx="0"/>
    <cs:effectRef idx="0"/>
    <cs:fontRef idx="minor">
      <a:schemeClr val="lt1">
        <a:lumMod val="85000"/>
      </a:schemeClr>
    </cs:fontRef>
    <cs:defRPr sz="1197" kern="1200"/>
  </cs:dataLabel>
  <cs:dataLabelCallout>
    <cs:lnRef idx="0"/>
    <cs:fillRef idx="0"/>
    <cs:effectRef idx="0"/>
    <cs:fontRef idx="minor">
      <a:schemeClr val="dk1">
        <a:lumMod val="65000"/>
        <a:lumOff val="35000"/>
      </a:schemeClr>
    </cs:fontRef>
    <cs:spPr>
      <a:solidFill>
        <a:schemeClr val="lt1"/>
      </a:solidFill>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1197"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1197"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2128"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1197"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1197" kern="1200"/>
  </cs:valueAxis>
  <cs:wall>
    <cs:lnRef idx="0"/>
    <cs:fillRef idx="0"/>
    <cs:effectRef idx="0"/>
    <cs:fontRef idx="minor">
      <a:schemeClr val="tx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MY"/>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6AB73D-1108-4F68-B399-6774532BE950}" type="datetimeFigureOut">
              <a:rPr lang="en-MY" smtClean="0"/>
              <a:t>8/8/2021</a:t>
            </a:fld>
            <a:endParaRPr lang="en-MY"/>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MY"/>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MY"/>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5BFBD1D-64A4-4240-948C-C0AF41C9C67E}" type="slidenum">
              <a:rPr lang="en-MY" smtClean="0"/>
              <a:t>‹#›</a:t>
            </a:fld>
            <a:endParaRPr lang="en-MY"/>
          </a:p>
        </p:txBody>
      </p:sp>
    </p:spTree>
    <p:extLst>
      <p:ext uri="{BB962C8B-B14F-4D97-AF65-F5344CB8AC3E}">
        <p14:creationId xmlns:p14="http://schemas.microsoft.com/office/powerpoint/2010/main" val="8601617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put the sound for the countdown. Delete if you don’t want it </a:t>
            </a:r>
            <a:r>
              <a:rPr lang="en-US" dirty="0">
                <a:sym typeface="Wingdings" panose="05000000000000000000" pitchFamily="2" charset="2"/>
              </a:rPr>
              <a:t></a:t>
            </a:r>
            <a:endParaRPr lang="en-US" dirty="0"/>
          </a:p>
          <a:p>
            <a:r>
              <a:rPr lang="en-US" dirty="0"/>
              <a:t> Change the subject name and icon picture to yours.</a:t>
            </a:r>
            <a:endParaRPr lang="en-MY" dirty="0"/>
          </a:p>
        </p:txBody>
      </p:sp>
      <p:sp>
        <p:nvSpPr>
          <p:cNvPr id="4" name="Slide Number Placeholder 3"/>
          <p:cNvSpPr>
            <a:spLocks noGrp="1"/>
          </p:cNvSpPr>
          <p:nvPr>
            <p:ph type="sldNum" sz="quarter" idx="5"/>
          </p:nvPr>
        </p:nvSpPr>
        <p:spPr/>
        <p:txBody>
          <a:bodyPr/>
          <a:lstStyle/>
          <a:p>
            <a:fld id="{F5BFBD1D-64A4-4240-948C-C0AF41C9C67E}" type="slidenum">
              <a:rPr lang="en-MY" smtClean="0"/>
              <a:t>2</a:t>
            </a:fld>
            <a:endParaRPr lang="en-MY"/>
          </a:p>
        </p:txBody>
      </p:sp>
    </p:spTree>
    <p:extLst>
      <p:ext uri="{BB962C8B-B14F-4D97-AF65-F5344CB8AC3E}">
        <p14:creationId xmlns:p14="http://schemas.microsoft.com/office/powerpoint/2010/main" val="2202018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Change the pictures to yours.</a:t>
            </a:r>
            <a:endParaRPr lang="en-MY" dirty="0"/>
          </a:p>
        </p:txBody>
      </p:sp>
      <p:sp>
        <p:nvSpPr>
          <p:cNvPr id="4" name="Slide Number Placeholder 3"/>
          <p:cNvSpPr>
            <a:spLocks noGrp="1"/>
          </p:cNvSpPr>
          <p:nvPr>
            <p:ph type="sldNum" sz="quarter" idx="5"/>
          </p:nvPr>
        </p:nvSpPr>
        <p:spPr/>
        <p:txBody>
          <a:bodyPr/>
          <a:lstStyle/>
          <a:p>
            <a:fld id="{F5BFBD1D-64A4-4240-948C-C0AF41C9C67E}" type="slidenum">
              <a:rPr lang="en-MY" smtClean="0"/>
              <a:t>12</a:t>
            </a:fld>
            <a:endParaRPr lang="en-MY"/>
          </a:p>
        </p:txBody>
      </p:sp>
    </p:spTree>
    <p:extLst>
      <p:ext uri="{BB962C8B-B14F-4D97-AF65-F5344CB8AC3E}">
        <p14:creationId xmlns:p14="http://schemas.microsoft.com/office/powerpoint/2010/main" val="24814560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Change the pictures to yours.</a:t>
            </a:r>
            <a:endParaRPr lang="en-MY" dirty="0"/>
          </a:p>
        </p:txBody>
      </p:sp>
      <p:sp>
        <p:nvSpPr>
          <p:cNvPr id="4" name="Slide Number Placeholder 3"/>
          <p:cNvSpPr>
            <a:spLocks noGrp="1"/>
          </p:cNvSpPr>
          <p:nvPr>
            <p:ph type="sldNum" sz="quarter" idx="5"/>
          </p:nvPr>
        </p:nvSpPr>
        <p:spPr/>
        <p:txBody>
          <a:bodyPr/>
          <a:lstStyle/>
          <a:p>
            <a:fld id="{F5BFBD1D-64A4-4240-948C-C0AF41C9C67E}" type="slidenum">
              <a:rPr lang="en-MY" smtClean="0"/>
              <a:t>13</a:t>
            </a:fld>
            <a:endParaRPr lang="en-MY"/>
          </a:p>
        </p:txBody>
      </p:sp>
    </p:spTree>
    <p:extLst>
      <p:ext uri="{BB962C8B-B14F-4D97-AF65-F5344CB8AC3E}">
        <p14:creationId xmlns:p14="http://schemas.microsoft.com/office/powerpoint/2010/main" val="28929956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Change the pictures to yours.</a:t>
            </a:r>
            <a:endParaRPr lang="en-MY" dirty="0"/>
          </a:p>
        </p:txBody>
      </p:sp>
      <p:sp>
        <p:nvSpPr>
          <p:cNvPr id="4" name="Slide Number Placeholder 3"/>
          <p:cNvSpPr>
            <a:spLocks noGrp="1"/>
          </p:cNvSpPr>
          <p:nvPr>
            <p:ph type="sldNum" sz="quarter" idx="5"/>
          </p:nvPr>
        </p:nvSpPr>
        <p:spPr/>
        <p:txBody>
          <a:bodyPr/>
          <a:lstStyle/>
          <a:p>
            <a:fld id="{F5BFBD1D-64A4-4240-948C-C0AF41C9C67E}" type="slidenum">
              <a:rPr lang="en-MY" smtClean="0"/>
              <a:t>14</a:t>
            </a:fld>
            <a:endParaRPr lang="en-MY"/>
          </a:p>
        </p:txBody>
      </p:sp>
    </p:spTree>
    <p:extLst>
      <p:ext uri="{BB962C8B-B14F-4D97-AF65-F5344CB8AC3E}">
        <p14:creationId xmlns:p14="http://schemas.microsoft.com/office/powerpoint/2010/main" val="20808330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Change the icon to yours.</a:t>
            </a:r>
            <a:endParaRPr lang="en-MY" dirty="0"/>
          </a:p>
        </p:txBody>
      </p:sp>
      <p:sp>
        <p:nvSpPr>
          <p:cNvPr id="4" name="Slide Number Placeholder 3"/>
          <p:cNvSpPr>
            <a:spLocks noGrp="1"/>
          </p:cNvSpPr>
          <p:nvPr>
            <p:ph type="sldNum" sz="quarter" idx="5"/>
          </p:nvPr>
        </p:nvSpPr>
        <p:spPr/>
        <p:txBody>
          <a:bodyPr/>
          <a:lstStyle/>
          <a:p>
            <a:fld id="{F5BFBD1D-64A4-4240-948C-C0AF41C9C67E}" type="slidenum">
              <a:rPr lang="en-MY" smtClean="0"/>
              <a:t>15</a:t>
            </a:fld>
            <a:endParaRPr lang="en-MY"/>
          </a:p>
        </p:txBody>
      </p:sp>
    </p:spTree>
    <p:extLst>
      <p:ext uri="{BB962C8B-B14F-4D97-AF65-F5344CB8AC3E}">
        <p14:creationId xmlns:p14="http://schemas.microsoft.com/office/powerpoint/2010/main" val="30080284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Insert anything of your content here </a:t>
            </a:r>
            <a:r>
              <a:rPr lang="en-US" dirty="0">
                <a:sym typeface="Wingdings" panose="05000000000000000000" pitchFamily="2" charset="2"/>
              </a:rPr>
              <a:t>(texts, pictures, diagrams, etc.…) </a:t>
            </a:r>
          </a:p>
          <a:p>
            <a:endParaRPr lang="en-MY" dirty="0"/>
          </a:p>
        </p:txBody>
      </p:sp>
      <p:sp>
        <p:nvSpPr>
          <p:cNvPr id="4" name="Slide Number Placeholder 3"/>
          <p:cNvSpPr>
            <a:spLocks noGrp="1"/>
          </p:cNvSpPr>
          <p:nvPr>
            <p:ph type="sldNum" sz="quarter" idx="5"/>
          </p:nvPr>
        </p:nvSpPr>
        <p:spPr/>
        <p:txBody>
          <a:bodyPr/>
          <a:lstStyle/>
          <a:p>
            <a:fld id="{F5BFBD1D-64A4-4240-948C-C0AF41C9C67E}" type="slidenum">
              <a:rPr lang="en-MY" smtClean="0"/>
              <a:t>16</a:t>
            </a:fld>
            <a:endParaRPr lang="en-MY"/>
          </a:p>
        </p:txBody>
      </p:sp>
    </p:spTree>
    <p:extLst>
      <p:ext uri="{BB962C8B-B14F-4D97-AF65-F5344CB8AC3E}">
        <p14:creationId xmlns:p14="http://schemas.microsoft.com/office/powerpoint/2010/main" val="41678157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Insert anything of your content here </a:t>
            </a:r>
            <a:r>
              <a:rPr lang="en-US" dirty="0">
                <a:sym typeface="Wingdings" panose="05000000000000000000" pitchFamily="2" charset="2"/>
              </a:rPr>
              <a:t>(texts, pictures, diagrams, etc.…) </a:t>
            </a:r>
          </a:p>
          <a:p>
            <a:endParaRPr lang="en-MY" dirty="0"/>
          </a:p>
        </p:txBody>
      </p:sp>
      <p:sp>
        <p:nvSpPr>
          <p:cNvPr id="4" name="Slide Number Placeholder 3"/>
          <p:cNvSpPr>
            <a:spLocks noGrp="1"/>
          </p:cNvSpPr>
          <p:nvPr>
            <p:ph type="sldNum" sz="quarter" idx="5"/>
          </p:nvPr>
        </p:nvSpPr>
        <p:spPr/>
        <p:txBody>
          <a:bodyPr/>
          <a:lstStyle/>
          <a:p>
            <a:fld id="{F5BFBD1D-64A4-4240-948C-C0AF41C9C67E}" type="slidenum">
              <a:rPr lang="en-MY" smtClean="0"/>
              <a:t>17</a:t>
            </a:fld>
            <a:endParaRPr lang="en-MY"/>
          </a:p>
        </p:txBody>
      </p:sp>
    </p:spTree>
    <p:extLst>
      <p:ext uri="{BB962C8B-B14F-4D97-AF65-F5344CB8AC3E}">
        <p14:creationId xmlns:p14="http://schemas.microsoft.com/office/powerpoint/2010/main" val="5703571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Insert anything of your content here </a:t>
            </a:r>
            <a:r>
              <a:rPr lang="en-US" dirty="0">
                <a:sym typeface="Wingdings" panose="05000000000000000000" pitchFamily="2" charset="2"/>
              </a:rPr>
              <a:t>(texts, pictures, diagrams, etc.…) </a:t>
            </a:r>
          </a:p>
          <a:p>
            <a:endParaRPr lang="en-MY" dirty="0"/>
          </a:p>
        </p:txBody>
      </p:sp>
      <p:sp>
        <p:nvSpPr>
          <p:cNvPr id="4" name="Slide Number Placeholder 3"/>
          <p:cNvSpPr>
            <a:spLocks noGrp="1"/>
          </p:cNvSpPr>
          <p:nvPr>
            <p:ph type="sldNum" sz="quarter" idx="5"/>
          </p:nvPr>
        </p:nvSpPr>
        <p:spPr/>
        <p:txBody>
          <a:bodyPr/>
          <a:lstStyle/>
          <a:p>
            <a:fld id="{F5BFBD1D-64A4-4240-948C-C0AF41C9C67E}" type="slidenum">
              <a:rPr lang="en-MY" smtClean="0"/>
              <a:t>18</a:t>
            </a:fld>
            <a:endParaRPr lang="en-MY"/>
          </a:p>
        </p:txBody>
      </p:sp>
    </p:spTree>
    <p:extLst>
      <p:ext uri="{BB962C8B-B14F-4D97-AF65-F5344CB8AC3E}">
        <p14:creationId xmlns:p14="http://schemas.microsoft.com/office/powerpoint/2010/main" val="29679541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Insert anything of your content here </a:t>
            </a:r>
            <a:r>
              <a:rPr lang="en-US" dirty="0">
                <a:sym typeface="Wingdings" panose="05000000000000000000" pitchFamily="2" charset="2"/>
              </a:rPr>
              <a:t>(texts, pictures, diagrams, etc.…) </a:t>
            </a:r>
          </a:p>
          <a:p>
            <a:endParaRPr lang="en-MY" dirty="0"/>
          </a:p>
        </p:txBody>
      </p:sp>
      <p:sp>
        <p:nvSpPr>
          <p:cNvPr id="4" name="Slide Number Placeholder 3"/>
          <p:cNvSpPr>
            <a:spLocks noGrp="1"/>
          </p:cNvSpPr>
          <p:nvPr>
            <p:ph type="sldNum" sz="quarter" idx="5"/>
          </p:nvPr>
        </p:nvSpPr>
        <p:spPr/>
        <p:txBody>
          <a:bodyPr/>
          <a:lstStyle/>
          <a:p>
            <a:fld id="{F5BFBD1D-64A4-4240-948C-C0AF41C9C67E}" type="slidenum">
              <a:rPr lang="en-MY" smtClean="0"/>
              <a:t>19</a:t>
            </a:fld>
            <a:endParaRPr lang="en-MY"/>
          </a:p>
        </p:txBody>
      </p:sp>
    </p:spTree>
    <p:extLst>
      <p:ext uri="{BB962C8B-B14F-4D97-AF65-F5344CB8AC3E}">
        <p14:creationId xmlns:p14="http://schemas.microsoft.com/office/powerpoint/2010/main" val="20990131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Insert anything of your content here </a:t>
            </a:r>
            <a:r>
              <a:rPr lang="en-US" dirty="0">
                <a:sym typeface="Wingdings" panose="05000000000000000000" pitchFamily="2" charset="2"/>
              </a:rPr>
              <a:t>(texts, pictures, diagrams, etc.…) </a:t>
            </a:r>
          </a:p>
          <a:p>
            <a:endParaRPr lang="en-MY" dirty="0"/>
          </a:p>
        </p:txBody>
      </p:sp>
      <p:sp>
        <p:nvSpPr>
          <p:cNvPr id="4" name="Slide Number Placeholder 3"/>
          <p:cNvSpPr>
            <a:spLocks noGrp="1"/>
          </p:cNvSpPr>
          <p:nvPr>
            <p:ph type="sldNum" sz="quarter" idx="5"/>
          </p:nvPr>
        </p:nvSpPr>
        <p:spPr/>
        <p:txBody>
          <a:bodyPr/>
          <a:lstStyle/>
          <a:p>
            <a:fld id="{F5BFBD1D-64A4-4240-948C-C0AF41C9C67E}" type="slidenum">
              <a:rPr lang="en-MY" smtClean="0"/>
              <a:t>20</a:t>
            </a:fld>
            <a:endParaRPr lang="en-MY"/>
          </a:p>
        </p:txBody>
      </p:sp>
    </p:spTree>
    <p:extLst>
      <p:ext uri="{BB962C8B-B14F-4D97-AF65-F5344CB8AC3E}">
        <p14:creationId xmlns:p14="http://schemas.microsoft.com/office/powerpoint/2010/main" val="32716140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Change the icon to yours.</a:t>
            </a:r>
            <a:endParaRPr lang="en-MY" dirty="0"/>
          </a:p>
        </p:txBody>
      </p:sp>
      <p:sp>
        <p:nvSpPr>
          <p:cNvPr id="4" name="Slide Number Placeholder 3"/>
          <p:cNvSpPr>
            <a:spLocks noGrp="1"/>
          </p:cNvSpPr>
          <p:nvPr>
            <p:ph type="sldNum" sz="quarter" idx="5"/>
          </p:nvPr>
        </p:nvSpPr>
        <p:spPr/>
        <p:txBody>
          <a:bodyPr/>
          <a:lstStyle/>
          <a:p>
            <a:fld id="{F5BFBD1D-64A4-4240-948C-C0AF41C9C67E}" type="slidenum">
              <a:rPr lang="en-MY" smtClean="0"/>
              <a:t>21</a:t>
            </a:fld>
            <a:endParaRPr lang="en-MY"/>
          </a:p>
        </p:txBody>
      </p:sp>
    </p:spTree>
    <p:extLst>
      <p:ext uri="{BB962C8B-B14F-4D97-AF65-F5344CB8AC3E}">
        <p14:creationId xmlns:p14="http://schemas.microsoft.com/office/powerpoint/2010/main" val="36045004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insert subject name:</a:t>
            </a:r>
          </a:p>
          <a:p>
            <a:pPr marL="228600" indent="-228600">
              <a:buAutoNum type="arabicParenR"/>
            </a:pPr>
            <a:r>
              <a:rPr lang="en-US" dirty="0"/>
              <a:t>Drag down the ‘Your subject name’.</a:t>
            </a:r>
          </a:p>
          <a:p>
            <a:pPr marL="228600" indent="-228600">
              <a:buAutoNum type="arabicParenR"/>
            </a:pPr>
            <a:r>
              <a:rPr lang="en-US" dirty="0"/>
              <a:t>Change the Entrepreneurship to yours.</a:t>
            </a:r>
            <a:endParaRPr lang="en-MY" dirty="0"/>
          </a:p>
        </p:txBody>
      </p:sp>
      <p:sp>
        <p:nvSpPr>
          <p:cNvPr id="4" name="Slide Number Placeholder 3"/>
          <p:cNvSpPr>
            <a:spLocks noGrp="1"/>
          </p:cNvSpPr>
          <p:nvPr>
            <p:ph type="sldNum" sz="quarter" idx="5"/>
          </p:nvPr>
        </p:nvSpPr>
        <p:spPr/>
        <p:txBody>
          <a:bodyPr/>
          <a:lstStyle/>
          <a:p>
            <a:fld id="{F5BFBD1D-64A4-4240-948C-C0AF41C9C67E}" type="slidenum">
              <a:rPr lang="en-MY" smtClean="0"/>
              <a:t>3</a:t>
            </a:fld>
            <a:endParaRPr lang="en-MY"/>
          </a:p>
        </p:txBody>
      </p:sp>
    </p:spTree>
    <p:extLst>
      <p:ext uri="{BB962C8B-B14F-4D97-AF65-F5344CB8AC3E}">
        <p14:creationId xmlns:p14="http://schemas.microsoft.com/office/powerpoint/2010/main" val="25791700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Edit the emoji slider bar chart content to yours.</a:t>
            </a:r>
            <a:endParaRPr lang="en-MY" dirty="0"/>
          </a:p>
        </p:txBody>
      </p:sp>
      <p:sp>
        <p:nvSpPr>
          <p:cNvPr id="4" name="Slide Number Placeholder 3"/>
          <p:cNvSpPr>
            <a:spLocks noGrp="1"/>
          </p:cNvSpPr>
          <p:nvPr>
            <p:ph type="sldNum" sz="quarter" idx="5"/>
          </p:nvPr>
        </p:nvSpPr>
        <p:spPr/>
        <p:txBody>
          <a:bodyPr/>
          <a:lstStyle/>
          <a:p>
            <a:fld id="{F5BFBD1D-64A4-4240-948C-C0AF41C9C67E}" type="slidenum">
              <a:rPr lang="en-MY" smtClean="0"/>
              <a:t>22</a:t>
            </a:fld>
            <a:endParaRPr lang="en-MY"/>
          </a:p>
        </p:txBody>
      </p:sp>
    </p:spTree>
    <p:extLst>
      <p:ext uri="{BB962C8B-B14F-4D97-AF65-F5344CB8AC3E}">
        <p14:creationId xmlns:p14="http://schemas.microsoft.com/office/powerpoint/2010/main" val="1662537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Change the questions to yours.</a:t>
            </a:r>
          </a:p>
          <a:p>
            <a:pPr marL="171450" indent="-171450">
              <a:buFontTx/>
              <a:buChar char="-"/>
            </a:pPr>
            <a:r>
              <a:rPr lang="en-US" dirty="0"/>
              <a:t>Change the pictures to yours.</a:t>
            </a:r>
          </a:p>
          <a:p>
            <a:pPr marL="0" indent="0">
              <a:buFontTx/>
              <a:buNone/>
            </a:pPr>
            <a:endParaRPr lang="en-US" dirty="0"/>
          </a:p>
          <a:p>
            <a:pPr marL="0" indent="0">
              <a:buFontTx/>
              <a:buNone/>
            </a:pPr>
            <a:r>
              <a:rPr lang="en-US" dirty="0"/>
              <a:t>To change the result poll:</a:t>
            </a:r>
          </a:p>
          <a:p>
            <a:pPr marL="228600" indent="-228600">
              <a:buAutoNum type="arabicParenR"/>
            </a:pPr>
            <a:r>
              <a:rPr lang="en-US" dirty="0"/>
              <a:t>Drag down the poll.</a:t>
            </a:r>
          </a:p>
          <a:p>
            <a:pPr marL="228600" indent="-228600">
              <a:buAutoNum type="arabicParenR"/>
            </a:pPr>
            <a:r>
              <a:rPr lang="en-US" dirty="0"/>
              <a:t>Change the result poll to yours.</a:t>
            </a:r>
            <a:endParaRPr lang="en-MY" dirty="0"/>
          </a:p>
          <a:p>
            <a:pPr marL="0" indent="0">
              <a:buFontTx/>
              <a:buNone/>
            </a:pPr>
            <a:endParaRPr lang="en-MY" dirty="0"/>
          </a:p>
        </p:txBody>
      </p:sp>
      <p:sp>
        <p:nvSpPr>
          <p:cNvPr id="4" name="Slide Number Placeholder 3"/>
          <p:cNvSpPr>
            <a:spLocks noGrp="1"/>
          </p:cNvSpPr>
          <p:nvPr>
            <p:ph type="sldNum" sz="quarter" idx="5"/>
          </p:nvPr>
        </p:nvSpPr>
        <p:spPr/>
        <p:txBody>
          <a:bodyPr/>
          <a:lstStyle/>
          <a:p>
            <a:fld id="{F5BFBD1D-64A4-4240-948C-C0AF41C9C67E}" type="slidenum">
              <a:rPr lang="en-MY" smtClean="0"/>
              <a:t>23</a:t>
            </a:fld>
            <a:endParaRPr lang="en-MY"/>
          </a:p>
        </p:txBody>
      </p:sp>
    </p:spTree>
    <p:extLst>
      <p:ext uri="{BB962C8B-B14F-4D97-AF65-F5344CB8AC3E}">
        <p14:creationId xmlns:p14="http://schemas.microsoft.com/office/powerpoint/2010/main" val="36232543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MY" dirty="0"/>
          </a:p>
        </p:txBody>
      </p:sp>
      <p:sp>
        <p:nvSpPr>
          <p:cNvPr id="4" name="Slide Number Placeholder 3"/>
          <p:cNvSpPr>
            <a:spLocks noGrp="1"/>
          </p:cNvSpPr>
          <p:nvPr>
            <p:ph type="sldNum" sz="quarter" idx="5"/>
          </p:nvPr>
        </p:nvSpPr>
        <p:spPr/>
        <p:txBody>
          <a:bodyPr/>
          <a:lstStyle/>
          <a:p>
            <a:fld id="{F5BFBD1D-64A4-4240-948C-C0AF41C9C67E}" type="slidenum">
              <a:rPr lang="en-MY" smtClean="0"/>
              <a:t>24</a:t>
            </a:fld>
            <a:endParaRPr lang="en-MY"/>
          </a:p>
        </p:txBody>
      </p:sp>
    </p:spTree>
    <p:extLst>
      <p:ext uri="{BB962C8B-B14F-4D97-AF65-F5344CB8AC3E}">
        <p14:creationId xmlns:p14="http://schemas.microsoft.com/office/powerpoint/2010/main" val="23121017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MY" dirty="0"/>
          </a:p>
        </p:txBody>
      </p:sp>
      <p:sp>
        <p:nvSpPr>
          <p:cNvPr id="4" name="Slide Number Placeholder 3"/>
          <p:cNvSpPr>
            <a:spLocks noGrp="1"/>
          </p:cNvSpPr>
          <p:nvPr>
            <p:ph type="sldNum" sz="quarter" idx="5"/>
          </p:nvPr>
        </p:nvSpPr>
        <p:spPr/>
        <p:txBody>
          <a:bodyPr/>
          <a:lstStyle/>
          <a:p>
            <a:fld id="{F5BFBD1D-64A4-4240-948C-C0AF41C9C67E}" type="slidenum">
              <a:rPr lang="en-MY" smtClean="0"/>
              <a:t>25</a:t>
            </a:fld>
            <a:endParaRPr lang="en-MY"/>
          </a:p>
        </p:txBody>
      </p:sp>
    </p:spTree>
    <p:extLst>
      <p:ext uri="{BB962C8B-B14F-4D97-AF65-F5344CB8AC3E}">
        <p14:creationId xmlns:p14="http://schemas.microsoft.com/office/powerpoint/2010/main" val="24697358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MY" dirty="0"/>
          </a:p>
        </p:txBody>
      </p:sp>
      <p:sp>
        <p:nvSpPr>
          <p:cNvPr id="4" name="Slide Number Placeholder 3"/>
          <p:cNvSpPr>
            <a:spLocks noGrp="1"/>
          </p:cNvSpPr>
          <p:nvPr>
            <p:ph type="sldNum" sz="quarter" idx="5"/>
          </p:nvPr>
        </p:nvSpPr>
        <p:spPr/>
        <p:txBody>
          <a:bodyPr/>
          <a:lstStyle/>
          <a:p>
            <a:fld id="{F5BFBD1D-64A4-4240-948C-C0AF41C9C67E}" type="slidenum">
              <a:rPr lang="en-MY" smtClean="0"/>
              <a:t>26</a:t>
            </a:fld>
            <a:endParaRPr lang="en-MY"/>
          </a:p>
        </p:txBody>
      </p:sp>
    </p:spTree>
    <p:extLst>
      <p:ext uri="{BB962C8B-B14F-4D97-AF65-F5344CB8AC3E}">
        <p14:creationId xmlns:p14="http://schemas.microsoft.com/office/powerpoint/2010/main" val="354483724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MY" dirty="0"/>
          </a:p>
        </p:txBody>
      </p:sp>
      <p:sp>
        <p:nvSpPr>
          <p:cNvPr id="4" name="Slide Number Placeholder 3"/>
          <p:cNvSpPr>
            <a:spLocks noGrp="1"/>
          </p:cNvSpPr>
          <p:nvPr>
            <p:ph type="sldNum" sz="quarter" idx="5"/>
          </p:nvPr>
        </p:nvSpPr>
        <p:spPr/>
        <p:txBody>
          <a:bodyPr/>
          <a:lstStyle/>
          <a:p>
            <a:fld id="{F5BFBD1D-64A4-4240-948C-C0AF41C9C67E}" type="slidenum">
              <a:rPr lang="en-MY" smtClean="0"/>
              <a:t>27</a:t>
            </a:fld>
            <a:endParaRPr lang="en-MY"/>
          </a:p>
        </p:txBody>
      </p:sp>
    </p:spTree>
    <p:extLst>
      <p:ext uri="{BB962C8B-B14F-4D97-AF65-F5344CB8AC3E}">
        <p14:creationId xmlns:p14="http://schemas.microsoft.com/office/powerpoint/2010/main" val="205403010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Edit the line graph content to yours.</a:t>
            </a:r>
            <a:endParaRPr lang="en-MY" dirty="0"/>
          </a:p>
        </p:txBody>
      </p:sp>
      <p:sp>
        <p:nvSpPr>
          <p:cNvPr id="4" name="Slide Number Placeholder 3"/>
          <p:cNvSpPr>
            <a:spLocks noGrp="1"/>
          </p:cNvSpPr>
          <p:nvPr>
            <p:ph type="sldNum" sz="quarter" idx="5"/>
          </p:nvPr>
        </p:nvSpPr>
        <p:spPr/>
        <p:txBody>
          <a:bodyPr/>
          <a:lstStyle/>
          <a:p>
            <a:fld id="{F5BFBD1D-64A4-4240-948C-C0AF41C9C67E}" type="slidenum">
              <a:rPr lang="en-MY" smtClean="0"/>
              <a:t>28</a:t>
            </a:fld>
            <a:endParaRPr lang="en-MY"/>
          </a:p>
        </p:txBody>
      </p:sp>
    </p:spTree>
    <p:extLst>
      <p:ext uri="{BB962C8B-B14F-4D97-AF65-F5344CB8AC3E}">
        <p14:creationId xmlns:p14="http://schemas.microsoft.com/office/powerpoint/2010/main" val="111196069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Edit the bar chart content to yours.</a:t>
            </a:r>
            <a:endParaRPr lang="en-MY" dirty="0"/>
          </a:p>
        </p:txBody>
      </p:sp>
      <p:sp>
        <p:nvSpPr>
          <p:cNvPr id="4" name="Slide Number Placeholder 3"/>
          <p:cNvSpPr>
            <a:spLocks noGrp="1"/>
          </p:cNvSpPr>
          <p:nvPr>
            <p:ph type="sldNum" sz="quarter" idx="5"/>
          </p:nvPr>
        </p:nvSpPr>
        <p:spPr/>
        <p:txBody>
          <a:bodyPr/>
          <a:lstStyle/>
          <a:p>
            <a:fld id="{F5BFBD1D-64A4-4240-948C-C0AF41C9C67E}" type="slidenum">
              <a:rPr lang="en-MY" smtClean="0"/>
              <a:t>29</a:t>
            </a:fld>
            <a:endParaRPr lang="en-MY"/>
          </a:p>
        </p:txBody>
      </p:sp>
    </p:spTree>
    <p:extLst>
      <p:ext uri="{BB962C8B-B14F-4D97-AF65-F5344CB8AC3E}">
        <p14:creationId xmlns:p14="http://schemas.microsoft.com/office/powerpoint/2010/main" val="20591568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Edit the pie chart content to yours.</a:t>
            </a:r>
            <a:endParaRPr lang="en-MY" dirty="0"/>
          </a:p>
          <a:p>
            <a:endParaRPr lang="en-MY" dirty="0"/>
          </a:p>
        </p:txBody>
      </p:sp>
      <p:sp>
        <p:nvSpPr>
          <p:cNvPr id="4" name="Slide Number Placeholder 3"/>
          <p:cNvSpPr>
            <a:spLocks noGrp="1"/>
          </p:cNvSpPr>
          <p:nvPr>
            <p:ph type="sldNum" sz="quarter" idx="5"/>
          </p:nvPr>
        </p:nvSpPr>
        <p:spPr/>
        <p:txBody>
          <a:bodyPr/>
          <a:lstStyle/>
          <a:p>
            <a:fld id="{F5BFBD1D-64A4-4240-948C-C0AF41C9C67E}" type="slidenum">
              <a:rPr lang="en-MY" smtClean="0"/>
              <a:t>30</a:t>
            </a:fld>
            <a:endParaRPr lang="en-MY"/>
          </a:p>
        </p:txBody>
      </p:sp>
    </p:spTree>
    <p:extLst>
      <p:ext uri="{BB962C8B-B14F-4D97-AF65-F5344CB8AC3E}">
        <p14:creationId xmlns:p14="http://schemas.microsoft.com/office/powerpoint/2010/main" val="178295477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To change the quiz answer choice:</a:t>
            </a:r>
          </a:p>
          <a:p>
            <a:pPr marL="228600" indent="-228600">
              <a:buAutoNum type="arabicParenR"/>
            </a:pPr>
            <a:r>
              <a:rPr lang="en-US" dirty="0"/>
              <a:t>Drag down the choice text.</a:t>
            </a:r>
          </a:p>
          <a:p>
            <a:pPr marL="228600" indent="-228600">
              <a:buAutoNum type="arabicParenR"/>
            </a:pPr>
            <a:r>
              <a:rPr lang="en-US" dirty="0"/>
              <a:t>Change the answer to yours.</a:t>
            </a:r>
            <a:endParaRPr lang="en-MY" dirty="0"/>
          </a:p>
          <a:p>
            <a:endParaRPr lang="en-MY" dirty="0"/>
          </a:p>
        </p:txBody>
      </p:sp>
      <p:sp>
        <p:nvSpPr>
          <p:cNvPr id="4" name="Slide Number Placeholder 3"/>
          <p:cNvSpPr>
            <a:spLocks noGrp="1"/>
          </p:cNvSpPr>
          <p:nvPr>
            <p:ph type="sldNum" sz="quarter" idx="5"/>
          </p:nvPr>
        </p:nvSpPr>
        <p:spPr/>
        <p:txBody>
          <a:bodyPr/>
          <a:lstStyle/>
          <a:p>
            <a:fld id="{F5BFBD1D-64A4-4240-948C-C0AF41C9C67E}" type="slidenum">
              <a:rPr lang="en-MY" smtClean="0"/>
              <a:t>31</a:t>
            </a:fld>
            <a:endParaRPr lang="en-MY"/>
          </a:p>
        </p:txBody>
      </p:sp>
    </p:spTree>
    <p:extLst>
      <p:ext uri="{BB962C8B-B14F-4D97-AF65-F5344CB8AC3E}">
        <p14:creationId xmlns:p14="http://schemas.microsoft.com/office/powerpoint/2010/main" val="41317710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Change the profile picture to your subject picture.</a:t>
            </a:r>
          </a:p>
          <a:p>
            <a:pPr marL="171450" indent="-171450">
              <a:buFontTx/>
              <a:buChar char="-"/>
            </a:pPr>
            <a:r>
              <a:rPr lang="en-US" dirty="0"/>
              <a:t>Change the title highlight icons to your own icons.</a:t>
            </a:r>
          </a:p>
          <a:p>
            <a:pPr marL="171450" indent="-171450">
              <a:buFontTx/>
              <a:buChar char="-"/>
            </a:pPr>
            <a:r>
              <a:rPr lang="en-US" dirty="0"/>
              <a:t>Change the topic post pictures to your own topic pictures.</a:t>
            </a:r>
            <a:endParaRPr lang="en-MY" dirty="0"/>
          </a:p>
        </p:txBody>
      </p:sp>
      <p:sp>
        <p:nvSpPr>
          <p:cNvPr id="4" name="Slide Number Placeholder 3"/>
          <p:cNvSpPr>
            <a:spLocks noGrp="1"/>
          </p:cNvSpPr>
          <p:nvPr>
            <p:ph type="sldNum" sz="quarter" idx="5"/>
          </p:nvPr>
        </p:nvSpPr>
        <p:spPr/>
        <p:txBody>
          <a:bodyPr/>
          <a:lstStyle/>
          <a:p>
            <a:fld id="{F5BFBD1D-64A4-4240-948C-C0AF41C9C67E}" type="slidenum">
              <a:rPr lang="en-MY" smtClean="0"/>
              <a:t>4</a:t>
            </a:fld>
            <a:endParaRPr lang="en-MY"/>
          </a:p>
        </p:txBody>
      </p:sp>
    </p:spTree>
    <p:extLst>
      <p:ext uri="{BB962C8B-B14F-4D97-AF65-F5344CB8AC3E}">
        <p14:creationId xmlns:p14="http://schemas.microsoft.com/office/powerpoint/2010/main" val="174710352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To change the quiz answer choice:</a:t>
            </a:r>
          </a:p>
          <a:p>
            <a:pPr marL="228600" indent="-228600">
              <a:buAutoNum type="arabicParenR"/>
            </a:pPr>
            <a:r>
              <a:rPr lang="en-US" dirty="0"/>
              <a:t>Drag down the choice text.</a:t>
            </a:r>
          </a:p>
          <a:p>
            <a:pPr marL="228600" indent="-228600">
              <a:buAutoNum type="arabicParenR"/>
            </a:pPr>
            <a:r>
              <a:rPr lang="en-US" dirty="0"/>
              <a:t>Change the answer to yours.</a:t>
            </a:r>
            <a:endParaRPr lang="en-MY" dirty="0"/>
          </a:p>
          <a:p>
            <a:endParaRPr lang="en-MY" dirty="0"/>
          </a:p>
        </p:txBody>
      </p:sp>
      <p:sp>
        <p:nvSpPr>
          <p:cNvPr id="4" name="Slide Number Placeholder 3"/>
          <p:cNvSpPr>
            <a:spLocks noGrp="1"/>
          </p:cNvSpPr>
          <p:nvPr>
            <p:ph type="sldNum" sz="quarter" idx="5"/>
          </p:nvPr>
        </p:nvSpPr>
        <p:spPr/>
        <p:txBody>
          <a:bodyPr/>
          <a:lstStyle/>
          <a:p>
            <a:fld id="{F5BFBD1D-64A4-4240-948C-C0AF41C9C67E}" type="slidenum">
              <a:rPr lang="en-MY" smtClean="0"/>
              <a:t>32</a:t>
            </a:fld>
            <a:endParaRPr lang="en-MY"/>
          </a:p>
        </p:txBody>
      </p:sp>
    </p:spTree>
    <p:extLst>
      <p:ext uri="{BB962C8B-B14F-4D97-AF65-F5344CB8AC3E}">
        <p14:creationId xmlns:p14="http://schemas.microsoft.com/office/powerpoint/2010/main" val="394406444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To change the quiz answer choice:</a:t>
            </a:r>
          </a:p>
          <a:p>
            <a:pPr marL="228600" indent="-228600">
              <a:buAutoNum type="arabicParenR"/>
            </a:pPr>
            <a:r>
              <a:rPr lang="en-US" dirty="0"/>
              <a:t>Drag down the choice text.</a:t>
            </a:r>
          </a:p>
          <a:p>
            <a:pPr marL="228600" indent="-228600">
              <a:buAutoNum type="arabicParenR"/>
            </a:pPr>
            <a:r>
              <a:rPr lang="en-US" dirty="0"/>
              <a:t>Change the answer to yours.</a:t>
            </a:r>
            <a:endParaRPr lang="en-MY" dirty="0"/>
          </a:p>
          <a:p>
            <a:endParaRPr lang="en-MY" dirty="0"/>
          </a:p>
        </p:txBody>
      </p:sp>
      <p:sp>
        <p:nvSpPr>
          <p:cNvPr id="4" name="Slide Number Placeholder 3"/>
          <p:cNvSpPr>
            <a:spLocks noGrp="1"/>
          </p:cNvSpPr>
          <p:nvPr>
            <p:ph type="sldNum" sz="quarter" idx="5"/>
          </p:nvPr>
        </p:nvSpPr>
        <p:spPr/>
        <p:txBody>
          <a:bodyPr/>
          <a:lstStyle/>
          <a:p>
            <a:fld id="{F5BFBD1D-64A4-4240-948C-C0AF41C9C67E}" type="slidenum">
              <a:rPr lang="en-MY" smtClean="0"/>
              <a:t>33</a:t>
            </a:fld>
            <a:endParaRPr lang="en-MY"/>
          </a:p>
        </p:txBody>
      </p:sp>
    </p:spTree>
    <p:extLst>
      <p:ext uri="{BB962C8B-B14F-4D97-AF65-F5344CB8AC3E}">
        <p14:creationId xmlns:p14="http://schemas.microsoft.com/office/powerpoint/2010/main" val="325303033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To change the quiz answer choice:</a:t>
            </a:r>
          </a:p>
          <a:p>
            <a:pPr marL="228600" indent="-228600">
              <a:buAutoNum type="arabicParenR"/>
            </a:pPr>
            <a:r>
              <a:rPr lang="en-US" dirty="0"/>
              <a:t>Drag down the choice text.</a:t>
            </a:r>
          </a:p>
          <a:p>
            <a:pPr marL="228600" indent="-228600">
              <a:buAutoNum type="arabicParenR"/>
            </a:pPr>
            <a:r>
              <a:rPr lang="en-US" dirty="0"/>
              <a:t>Change the answer to yours.</a:t>
            </a:r>
            <a:endParaRPr lang="en-MY" dirty="0"/>
          </a:p>
          <a:p>
            <a:endParaRPr lang="en-MY" dirty="0"/>
          </a:p>
        </p:txBody>
      </p:sp>
      <p:sp>
        <p:nvSpPr>
          <p:cNvPr id="4" name="Slide Number Placeholder 3"/>
          <p:cNvSpPr>
            <a:spLocks noGrp="1"/>
          </p:cNvSpPr>
          <p:nvPr>
            <p:ph type="sldNum" sz="quarter" idx="5"/>
          </p:nvPr>
        </p:nvSpPr>
        <p:spPr/>
        <p:txBody>
          <a:bodyPr/>
          <a:lstStyle/>
          <a:p>
            <a:fld id="{F5BFBD1D-64A4-4240-948C-C0AF41C9C67E}" type="slidenum">
              <a:rPr lang="en-MY" smtClean="0"/>
              <a:t>34</a:t>
            </a:fld>
            <a:endParaRPr lang="en-MY"/>
          </a:p>
        </p:txBody>
      </p:sp>
    </p:spTree>
    <p:extLst>
      <p:ext uri="{BB962C8B-B14F-4D97-AF65-F5344CB8AC3E}">
        <p14:creationId xmlns:p14="http://schemas.microsoft.com/office/powerpoint/2010/main" val="414868664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To change the quiz answer choice:</a:t>
            </a:r>
          </a:p>
          <a:p>
            <a:pPr marL="228600" indent="-228600">
              <a:buAutoNum type="arabicParenR"/>
            </a:pPr>
            <a:r>
              <a:rPr lang="en-US" dirty="0"/>
              <a:t>Drag down the choice text.</a:t>
            </a:r>
          </a:p>
          <a:p>
            <a:pPr marL="228600" indent="-228600">
              <a:buAutoNum type="arabicParenR"/>
            </a:pPr>
            <a:r>
              <a:rPr lang="en-US" dirty="0"/>
              <a:t>Change the answer to yours.</a:t>
            </a:r>
            <a:endParaRPr lang="en-MY" dirty="0"/>
          </a:p>
          <a:p>
            <a:endParaRPr lang="en-MY" dirty="0"/>
          </a:p>
        </p:txBody>
      </p:sp>
      <p:sp>
        <p:nvSpPr>
          <p:cNvPr id="4" name="Slide Number Placeholder 3"/>
          <p:cNvSpPr>
            <a:spLocks noGrp="1"/>
          </p:cNvSpPr>
          <p:nvPr>
            <p:ph type="sldNum" sz="quarter" idx="5"/>
          </p:nvPr>
        </p:nvSpPr>
        <p:spPr/>
        <p:txBody>
          <a:bodyPr/>
          <a:lstStyle/>
          <a:p>
            <a:fld id="{F5BFBD1D-64A4-4240-948C-C0AF41C9C67E}" type="slidenum">
              <a:rPr lang="en-MY" smtClean="0"/>
              <a:t>35</a:t>
            </a:fld>
            <a:endParaRPr lang="en-MY"/>
          </a:p>
        </p:txBody>
      </p:sp>
    </p:spTree>
    <p:extLst>
      <p:ext uri="{BB962C8B-B14F-4D97-AF65-F5344CB8AC3E}">
        <p14:creationId xmlns:p14="http://schemas.microsoft.com/office/powerpoint/2010/main" val="319519497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MY" dirty="0"/>
          </a:p>
        </p:txBody>
      </p:sp>
      <p:sp>
        <p:nvSpPr>
          <p:cNvPr id="4" name="Slide Number Placeholder 3"/>
          <p:cNvSpPr>
            <a:spLocks noGrp="1"/>
          </p:cNvSpPr>
          <p:nvPr>
            <p:ph type="sldNum" sz="quarter" idx="5"/>
          </p:nvPr>
        </p:nvSpPr>
        <p:spPr/>
        <p:txBody>
          <a:bodyPr/>
          <a:lstStyle/>
          <a:p>
            <a:fld id="{F5BFBD1D-64A4-4240-948C-C0AF41C9C67E}" type="slidenum">
              <a:rPr lang="en-MY" smtClean="0"/>
              <a:t>36</a:t>
            </a:fld>
            <a:endParaRPr lang="en-MY"/>
          </a:p>
        </p:txBody>
      </p:sp>
    </p:spTree>
    <p:extLst>
      <p:ext uri="{BB962C8B-B14F-4D97-AF65-F5344CB8AC3E}">
        <p14:creationId xmlns:p14="http://schemas.microsoft.com/office/powerpoint/2010/main" val="51610631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MY" dirty="0"/>
          </a:p>
        </p:txBody>
      </p:sp>
      <p:sp>
        <p:nvSpPr>
          <p:cNvPr id="4" name="Slide Number Placeholder 3"/>
          <p:cNvSpPr>
            <a:spLocks noGrp="1"/>
          </p:cNvSpPr>
          <p:nvPr>
            <p:ph type="sldNum" sz="quarter" idx="5"/>
          </p:nvPr>
        </p:nvSpPr>
        <p:spPr/>
        <p:txBody>
          <a:bodyPr/>
          <a:lstStyle/>
          <a:p>
            <a:fld id="{F5BFBD1D-64A4-4240-948C-C0AF41C9C67E}" type="slidenum">
              <a:rPr lang="en-MY" smtClean="0"/>
              <a:t>39</a:t>
            </a:fld>
            <a:endParaRPr lang="en-MY"/>
          </a:p>
        </p:txBody>
      </p:sp>
    </p:spTree>
    <p:extLst>
      <p:ext uri="{BB962C8B-B14F-4D97-AF65-F5344CB8AC3E}">
        <p14:creationId xmlns:p14="http://schemas.microsoft.com/office/powerpoint/2010/main" val="104547484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MY" dirty="0"/>
          </a:p>
        </p:txBody>
      </p:sp>
      <p:sp>
        <p:nvSpPr>
          <p:cNvPr id="4" name="Slide Number Placeholder 3"/>
          <p:cNvSpPr>
            <a:spLocks noGrp="1"/>
          </p:cNvSpPr>
          <p:nvPr>
            <p:ph type="sldNum" sz="quarter" idx="5"/>
          </p:nvPr>
        </p:nvSpPr>
        <p:spPr/>
        <p:txBody>
          <a:bodyPr/>
          <a:lstStyle/>
          <a:p>
            <a:fld id="{F5BFBD1D-64A4-4240-948C-C0AF41C9C67E}" type="slidenum">
              <a:rPr lang="en-MY" smtClean="0"/>
              <a:t>40</a:t>
            </a:fld>
            <a:endParaRPr lang="en-MY"/>
          </a:p>
        </p:txBody>
      </p:sp>
    </p:spTree>
    <p:extLst>
      <p:ext uri="{BB962C8B-B14F-4D97-AF65-F5344CB8AC3E}">
        <p14:creationId xmlns:p14="http://schemas.microsoft.com/office/powerpoint/2010/main" val="17388455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Insert anything of your content here </a:t>
            </a:r>
            <a:r>
              <a:rPr lang="en-US" dirty="0">
                <a:sym typeface="Wingdings" panose="05000000000000000000" pitchFamily="2" charset="2"/>
              </a:rPr>
              <a:t>(texts, pictures, diagrams, etc.…) </a:t>
            </a:r>
          </a:p>
          <a:p>
            <a:endParaRPr lang="en-MY" dirty="0"/>
          </a:p>
        </p:txBody>
      </p:sp>
      <p:sp>
        <p:nvSpPr>
          <p:cNvPr id="4" name="Slide Number Placeholder 3"/>
          <p:cNvSpPr>
            <a:spLocks noGrp="1"/>
          </p:cNvSpPr>
          <p:nvPr>
            <p:ph type="sldNum" sz="quarter" idx="5"/>
          </p:nvPr>
        </p:nvSpPr>
        <p:spPr/>
        <p:txBody>
          <a:bodyPr/>
          <a:lstStyle/>
          <a:p>
            <a:fld id="{F5BFBD1D-64A4-4240-948C-C0AF41C9C67E}" type="slidenum">
              <a:rPr lang="en-MY" smtClean="0"/>
              <a:t>5</a:t>
            </a:fld>
            <a:endParaRPr lang="en-MY"/>
          </a:p>
        </p:txBody>
      </p:sp>
    </p:spTree>
    <p:extLst>
      <p:ext uri="{BB962C8B-B14F-4D97-AF65-F5344CB8AC3E}">
        <p14:creationId xmlns:p14="http://schemas.microsoft.com/office/powerpoint/2010/main" val="21843833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MY" dirty="0"/>
          </a:p>
        </p:txBody>
      </p:sp>
      <p:sp>
        <p:nvSpPr>
          <p:cNvPr id="4" name="Slide Number Placeholder 3"/>
          <p:cNvSpPr>
            <a:spLocks noGrp="1"/>
          </p:cNvSpPr>
          <p:nvPr>
            <p:ph type="sldNum" sz="quarter" idx="5"/>
          </p:nvPr>
        </p:nvSpPr>
        <p:spPr/>
        <p:txBody>
          <a:bodyPr/>
          <a:lstStyle/>
          <a:p>
            <a:fld id="{F5BFBD1D-64A4-4240-948C-C0AF41C9C67E}" type="slidenum">
              <a:rPr lang="en-MY" smtClean="0"/>
              <a:t>6</a:t>
            </a:fld>
            <a:endParaRPr lang="en-MY"/>
          </a:p>
        </p:txBody>
      </p:sp>
    </p:spTree>
    <p:extLst>
      <p:ext uri="{BB962C8B-B14F-4D97-AF65-F5344CB8AC3E}">
        <p14:creationId xmlns:p14="http://schemas.microsoft.com/office/powerpoint/2010/main" val="16605021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Change the picture to your own.</a:t>
            </a:r>
            <a:endParaRPr lang="en-MY" dirty="0"/>
          </a:p>
        </p:txBody>
      </p:sp>
      <p:sp>
        <p:nvSpPr>
          <p:cNvPr id="4" name="Slide Number Placeholder 3"/>
          <p:cNvSpPr>
            <a:spLocks noGrp="1"/>
          </p:cNvSpPr>
          <p:nvPr>
            <p:ph type="sldNum" sz="quarter" idx="5"/>
          </p:nvPr>
        </p:nvSpPr>
        <p:spPr/>
        <p:txBody>
          <a:bodyPr/>
          <a:lstStyle/>
          <a:p>
            <a:fld id="{F5BFBD1D-64A4-4240-948C-C0AF41C9C67E}" type="slidenum">
              <a:rPr lang="en-MY" smtClean="0"/>
              <a:t>7</a:t>
            </a:fld>
            <a:endParaRPr lang="en-MY"/>
          </a:p>
        </p:txBody>
      </p:sp>
    </p:spTree>
    <p:extLst>
      <p:ext uri="{BB962C8B-B14F-4D97-AF65-F5344CB8AC3E}">
        <p14:creationId xmlns:p14="http://schemas.microsoft.com/office/powerpoint/2010/main" val="15870526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Insert anything of your content here </a:t>
            </a:r>
            <a:r>
              <a:rPr lang="en-US" dirty="0">
                <a:sym typeface="Wingdings" panose="05000000000000000000" pitchFamily="2" charset="2"/>
              </a:rPr>
              <a:t>(texts, pictures, diagrams, etc.…) </a:t>
            </a:r>
          </a:p>
          <a:p>
            <a:endParaRPr lang="en-MY" dirty="0"/>
          </a:p>
        </p:txBody>
      </p:sp>
      <p:sp>
        <p:nvSpPr>
          <p:cNvPr id="4" name="Slide Number Placeholder 3"/>
          <p:cNvSpPr>
            <a:spLocks noGrp="1"/>
          </p:cNvSpPr>
          <p:nvPr>
            <p:ph type="sldNum" sz="quarter" idx="5"/>
          </p:nvPr>
        </p:nvSpPr>
        <p:spPr/>
        <p:txBody>
          <a:bodyPr/>
          <a:lstStyle/>
          <a:p>
            <a:fld id="{F5BFBD1D-64A4-4240-948C-C0AF41C9C67E}" type="slidenum">
              <a:rPr lang="en-MY" smtClean="0"/>
              <a:t>8</a:t>
            </a:fld>
            <a:endParaRPr lang="en-MY"/>
          </a:p>
        </p:txBody>
      </p:sp>
    </p:spTree>
    <p:extLst>
      <p:ext uri="{BB962C8B-B14F-4D97-AF65-F5344CB8AC3E}">
        <p14:creationId xmlns:p14="http://schemas.microsoft.com/office/powerpoint/2010/main" val="42923540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Change the pictures to yours.</a:t>
            </a:r>
            <a:endParaRPr lang="en-MY" dirty="0"/>
          </a:p>
        </p:txBody>
      </p:sp>
      <p:sp>
        <p:nvSpPr>
          <p:cNvPr id="4" name="Slide Number Placeholder 3"/>
          <p:cNvSpPr>
            <a:spLocks noGrp="1"/>
          </p:cNvSpPr>
          <p:nvPr>
            <p:ph type="sldNum" sz="quarter" idx="5"/>
          </p:nvPr>
        </p:nvSpPr>
        <p:spPr/>
        <p:txBody>
          <a:bodyPr/>
          <a:lstStyle/>
          <a:p>
            <a:fld id="{F5BFBD1D-64A4-4240-948C-C0AF41C9C67E}" type="slidenum">
              <a:rPr lang="en-MY" smtClean="0"/>
              <a:t>10</a:t>
            </a:fld>
            <a:endParaRPr lang="en-MY"/>
          </a:p>
        </p:txBody>
      </p:sp>
    </p:spTree>
    <p:extLst>
      <p:ext uri="{BB962C8B-B14F-4D97-AF65-F5344CB8AC3E}">
        <p14:creationId xmlns:p14="http://schemas.microsoft.com/office/powerpoint/2010/main" val="15177179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Change the pictures to yours.</a:t>
            </a:r>
            <a:endParaRPr lang="en-MY" dirty="0"/>
          </a:p>
        </p:txBody>
      </p:sp>
      <p:sp>
        <p:nvSpPr>
          <p:cNvPr id="4" name="Slide Number Placeholder 3"/>
          <p:cNvSpPr>
            <a:spLocks noGrp="1"/>
          </p:cNvSpPr>
          <p:nvPr>
            <p:ph type="sldNum" sz="quarter" idx="5"/>
          </p:nvPr>
        </p:nvSpPr>
        <p:spPr/>
        <p:txBody>
          <a:bodyPr/>
          <a:lstStyle/>
          <a:p>
            <a:fld id="{F5BFBD1D-64A4-4240-948C-C0AF41C9C67E}" type="slidenum">
              <a:rPr lang="en-MY" smtClean="0"/>
              <a:t>11</a:t>
            </a:fld>
            <a:endParaRPr lang="en-MY"/>
          </a:p>
        </p:txBody>
      </p:sp>
    </p:spTree>
    <p:extLst>
      <p:ext uri="{BB962C8B-B14F-4D97-AF65-F5344CB8AC3E}">
        <p14:creationId xmlns:p14="http://schemas.microsoft.com/office/powerpoint/2010/main" val="39513356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7F84B8-E69C-4E64-9AE3-533B430AF5B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MY"/>
          </a:p>
        </p:txBody>
      </p:sp>
      <p:sp>
        <p:nvSpPr>
          <p:cNvPr id="3" name="Subtitle 2">
            <a:extLst>
              <a:ext uri="{FF2B5EF4-FFF2-40B4-BE49-F238E27FC236}">
                <a16:creationId xmlns:a16="http://schemas.microsoft.com/office/drawing/2014/main" id="{8CA02FD5-AF71-49F2-B0C2-5E24E49588A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MY"/>
          </a:p>
        </p:txBody>
      </p:sp>
      <p:sp>
        <p:nvSpPr>
          <p:cNvPr id="4" name="Date Placeholder 3">
            <a:extLst>
              <a:ext uri="{FF2B5EF4-FFF2-40B4-BE49-F238E27FC236}">
                <a16:creationId xmlns:a16="http://schemas.microsoft.com/office/drawing/2014/main" id="{B1CC650E-38B2-4DB3-B43E-16F9BFE408FF}"/>
              </a:ext>
            </a:extLst>
          </p:cNvPr>
          <p:cNvSpPr>
            <a:spLocks noGrp="1"/>
          </p:cNvSpPr>
          <p:nvPr>
            <p:ph type="dt" sz="half" idx="10"/>
          </p:nvPr>
        </p:nvSpPr>
        <p:spPr/>
        <p:txBody>
          <a:bodyPr/>
          <a:lstStyle/>
          <a:p>
            <a:fld id="{306039F9-0027-49FC-99A9-1FCB1E659602}" type="datetimeFigureOut">
              <a:rPr lang="en-MY" smtClean="0"/>
              <a:t>8/8/2021</a:t>
            </a:fld>
            <a:endParaRPr lang="en-MY"/>
          </a:p>
        </p:txBody>
      </p:sp>
      <p:sp>
        <p:nvSpPr>
          <p:cNvPr id="5" name="Footer Placeholder 4">
            <a:extLst>
              <a:ext uri="{FF2B5EF4-FFF2-40B4-BE49-F238E27FC236}">
                <a16:creationId xmlns:a16="http://schemas.microsoft.com/office/drawing/2014/main" id="{957DEFF9-FB3C-4C3D-9A7E-A0A0890142DE}"/>
              </a:ext>
            </a:extLst>
          </p:cNvPr>
          <p:cNvSpPr>
            <a:spLocks noGrp="1"/>
          </p:cNvSpPr>
          <p:nvPr>
            <p:ph type="ftr" sz="quarter" idx="11"/>
          </p:nvPr>
        </p:nvSpPr>
        <p:spPr/>
        <p:txBody>
          <a:bodyPr/>
          <a:lstStyle/>
          <a:p>
            <a:endParaRPr lang="en-MY"/>
          </a:p>
        </p:txBody>
      </p:sp>
      <p:sp>
        <p:nvSpPr>
          <p:cNvPr id="6" name="Slide Number Placeholder 5">
            <a:extLst>
              <a:ext uri="{FF2B5EF4-FFF2-40B4-BE49-F238E27FC236}">
                <a16:creationId xmlns:a16="http://schemas.microsoft.com/office/drawing/2014/main" id="{4708C3F8-FC71-4458-86DD-722E8F4B0378}"/>
              </a:ext>
            </a:extLst>
          </p:cNvPr>
          <p:cNvSpPr>
            <a:spLocks noGrp="1"/>
          </p:cNvSpPr>
          <p:nvPr>
            <p:ph type="sldNum" sz="quarter" idx="12"/>
          </p:nvPr>
        </p:nvSpPr>
        <p:spPr/>
        <p:txBody>
          <a:bodyPr/>
          <a:lstStyle/>
          <a:p>
            <a:fld id="{6FFE7A5F-2F40-4EFF-B63D-02724A0F006A}" type="slidenum">
              <a:rPr lang="en-MY" smtClean="0"/>
              <a:t>‹#›</a:t>
            </a:fld>
            <a:endParaRPr lang="en-MY"/>
          </a:p>
        </p:txBody>
      </p:sp>
    </p:spTree>
    <p:extLst>
      <p:ext uri="{BB962C8B-B14F-4D97-AF65-F5344CB8AC3E}">
        <p14:creationId xmlns:p14="http://schemas.microsoft.com/office/powerpoint/2010/main" val="42532653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5C36A5-1497-40D6-AC26-A1990410FD41}"/>
              </a:ext>
            </a:extLst>
          </p:cNvPr>
          <p:cNvSpPr>
            <a:spLocks noGrp="1"/>
          </p:cNvSpPr>
          <p:nvPr>
            <p:ph type="title"/>
          </p:nvPr>
        </p:nvSpPr>
        <p:spPr/>
        <p:txBody>
          <a:bodyPr/>
          <a:lstStyle/>
          <a:p>
            <a:r>
              <a:rPr lang="en-US"/>
              <a:t>Click to edit Master title style</a:t>
            </a:r>
            <a:endParaRPr lang="en-MY"/>
          </a:p>
        </p:txBody>
      </p:sp>
      <p:sp>
        <p:nvSpPr>
          <p:cNvPr id="3" name="Vertical Text Placeholder 2">
            <a:extLst>
              <a:ext uri="{FF2B5EF4-FFF2-40B4-BE49-F238E27FC236}">
                <a16:creationId xmlns:a16="http://schemas.microsoft.com/office/drawing/2014/main" id="{6991A28A-25A5-4EE8-B4AA-3E551EE3F8A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Date Placeholder 3">
            <a:extLst>
              <a:ext uri="{FF2B5EF4-FFF2-40B4-BE49-F238E27FC236}">
                <a16:creationId xmlns:a16="http://schemas.microsoft.com/office/drawing/2014/main" id="{95B29CB8-9FDD-4160-BD0A-91896CCC617D}"/>
              </a:ext>
            </a:extLst>
          </p:cNvPr>
          <p:cNvSpPr>
            <a:spLocks noGrp="1"/>
          </p:cNvSpPr>
          <p:nvPr>
            <p:ph type="dt" sz="half" idx="10"/>
          </p:nvPr>
        </p:nvSpPr>
        <p:spPr/>
        <p:txBody>
          <a:bodyPr/>
          <a:lstStyle/>
          <a:p>
            <a:fld id="{306039F9-0027-49FC-99A9-1FCB1E659602}" type="datetimeFigureOut">
              <a:rPr lang="en-MY" smtClean="0"/>
              <a:t>8/8/2021</a:t>
            </a:fld>
            <a:endParaRPr lang="en-MY"/>
          </a:p>
        </p:txBody>
      </p:sp>
      <p:sp>
        <p:nvSpPr>
          <p:cNvPr id="5" name="Footer Placeholder 4">
            <a:extLst>
              <a:ext uri="{FF2B5EF4-FFF2-40B4-BE49-F238E27FC236}">
                <a16:creationId xmlns:a16="http://schemas.microsoft.com/office/drawing/2014/main" id="{FB6D65CE-686E-4587-A84C-332694582B8A}"/>
              </a:ext>
            </a:extLst>
          </p:cNvPr>
          <p:cNvSpPr>
            <a:spLocks noGrp="1"/>
          </p:cNvSpPr>
          <p:nvPr>
            <p:ph type="ftr" sz="quarter" idx="11"/>
          </p:nvPr>
        </p:nvSpPr>
        <p:spPr/>
        <p:txBody>
          <a:bodyPr/>
          <a:lstStyle/>
          <a:p>
            <a:endParaRPr lang="en-MY"/>
          </a:p>
        </p:txBody>
      </p:sp>
      <p:sp>
        <p:nvSpPr>
          <p:cNvPr id="6" name="Slide Number Placeholder 5">
            <a:extLst>
              <a:ext uri="{FF2B5EF4-FFF2-40B4-BE49-F238E27FC236}">
                <a16:creationId xmlns:a16="http://schemas.microsoft.com/office/drawing/2014/main" id="{D9C8FF5C-D412-421E-B44A-DC7D33DDA854}"/>
              </a:ext>
            </a:extLst>
          </p:cNvPr>
          <p:cNvSpPr>
            <a:spLocks noGrp="1"/>
          </p:cNvSpPr>
          <p:nvPr>
            <p:ph type="sldNum" sz="quarter" idx="12"/>
          </p:nvPr>
        </p:nvSpPr>
        <p:spPr/>
        <p:txBody>
          <a:bodyPr/>
          <a:lstStyle/>
          <a:p>
            <a:fld id="{6FFE7A5F-2F40-4EFF-B63D-02724A0F006A}" type="slidenum">
              <a:rPr lang="en-MY" smtClean="0"/>
              <a:t>‹#›</a:t>
            </a:fld>
            <a:endParaRPr lang="en-MY"/>
          </a:p>
        </p:txBody>
      </p:sp>
    </p:spTree>
    <p:extLst>
      <p:ext uri="{BB962C8B-B14F-4D97-AF65-F5344CB8AC3E}">
        <p14:creationId xmlns:p14="http://schemas.microsoft.com/office/powerpoint/2010/main" val="5561236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3C69CF0-B79E-4B11-ACB7-A111A4271AF8}"/>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MY"/>
          </a:p>
        </p:txBody>
      </p:sp>
      <p:sp>
        <p:nvSpPr>
          <p:cNvPr id="3" name="Vertical Text Placeholder 2">
            <a:extLst>
              <a:ext uri="{FF2B5EF4-FFF2-40B4-BE49-F238E27FC236}">
                <a16:creationId xmlns:a16="http://schemas.microsoft.com/office/drawing/2014/main" id="{756CC784-D466-4921-8EFF-AC41B89A7CB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Date Placeholder 3">
            <a:extLst>
              <a:ext uri="{FF2B5EF4-FFF2-40B4-BE49-F238E27FC236}">
                <a16:creationId xmlns:a16="http://schemas.microsoft.com/office/drawing/2014/main" id="{0D8BC046-F03D-498E-88EC-EA5B21342742}"/>
              </a:ext>
            </a:extLst>
          </p:cNvPr>
          <p:cNvSpPr>
            <a:spLocks noGrp="1"/>
          </p:cNvSpPr>
          <p:nvPr>
            <p:ph type="dt" sz="half" idx="10"/>
          </p:nvPr>
        </p:nvSpPr>
        <p:spPr/>
        <p:txBody>
          <a:bodyPr/>
          <a:lstStyle/>
          <a:p>
            <a:fld id="{306039F9-0027-49FC-99A9-1FCB1E659602}" type="datetimeFigureOut">
              <a:rPr lang="en-MY" smtClean="0"/>
              <a:t>8/8/2021</a:t>
            </a:fld>
            <a:endParaRPr lang="en-MY"/>
          </a:p>
        </p:txBody>
      </p:sp>
      <p:sp>
        <p:nvSpPr>
          <p:cNvPr id="5" name="Footer Placeholder 4">
            <a:extLst>
              <a:ext uri="{FF2B5EF4-FFF2-40B4-BE49-F238E27FC236}">
                <a16:creationId xmlns:a16="http://schemas.microsoft.com/office/drawing/2014/main" id="{C49A0D0D-4E14-4A21-8D71-032121F09BB9}"/>
              </a:ext>
            </a:extLst>
          </p:cNvPr>
          <p:cNvSpPr>
            <a:spLocks noGrp="1"/>
          </p:cNvSpPr>
          <p:nvPr>
            <p:ph type="ftr" sz="quarter" idx="11"/>
          </p:nvPr>
        </p:nvSpPr>
        <p:spPr/>
        <p:txBody>
          <a:bodyPr/>
          <a:lstStyle/>
          <a:p>
            <a:endParaRPr lang="en-MY"/>
          </a:p>
        </p:txBody>
      </p:sp>
      <p:sp>
        <p:nvSpPr>
          <p:cNvPr id="6" name="Slide Number Placeholder 5">
            <a:extLst>
              <a:ext uri="{FF2B5EF4-FFF2-40B4-BE49-F238E27FC236}">
                <a16:creationId xmlns:a16="http://schemas.microsoft.com/office/drawing/2014/main" id="{A528FE5D-5A2B-481E-959C-B51D2F8331D8}"/>
              </a:ext>
            </a:extLst>
          </p:cNvPr>
          <p:cNvSpPr>
            <a:spLocks noGrp="1"/>
          </p:cNvSpPr>
          <p:nvPr>
            <p:ph type="sldNum" sz="quarter" idx="12"/>
          </p:nvPr>
        </p:nvSpPr>
        <p:spPr/>
        <p:txBody>
          <a:bodyPr/>
          <a:lstStyle/>
          <a:p>
            <a:fld id="{6FFE7A5F-2F40-4EFF-B63D-02724A0F006A}" type="slidenum">
              <a:rPr lang="en-MY" smtClean="0"/>
              <a:t>‹#›</a:t>
            </a:fld>
            <a:endParaRPr lang="en-MY"/>
          </a:p>
        </p:txBody>
      </p:sp>
    </p:spTree>
    <p:extLst>
      <p:ext uri="{BB962C8B-B14F-4D97-AF65-F5344CB8AC3E}">
        <p14:creationId xmlns:p14="http://schemas.microsoft.com/office/powerpoint/2010/main" val="38129969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CD92A9-47CF-41D0-ABD7-B8E8DCE9DC32}"/>
              </a:ext>
            </a:extLst>
          </p:cNvPr>
          <p:cNvSpPr>
            <a:spLocks noGrp="1"/>
          </p:cNvSpPr>
          <p:nvPr>
            <p:ph type="title"/>
          </p:nvPr>
        </p:nvSpPr>
        <p:spPr/>
        <p:txBody>
          <a:bodyPr/>
          <a:lstStyle/>
          <a:p>
            <a:r>
              <a:rPr lang="en-US"/>
              <a:t>Click to edit Master title style</a:t>
            </a:r>
            <a:endParaRPr lang="en-MY"/>
          </a:p>
        </p:txBody>
      </p:sp>
      <p:sp>
        <p:nvSpPr>
          <p:cNvPr id="3" name="Content Placeholder 2">
            <a:extLst>
              <a:ext uri="{FF2B5EF4-FFF2-40B4-BE49-F238E27FC236}">
                <a16:creationId xmlns:a16="http://schemas.microsoft.com/office/drawing/2014/main" id="{5B3BBC44-3F9C-4147-92AF-2A4FF0F9721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Date Placeholder 3">
            <a:extLst>
              <a:ext uri="{FF2B5EF4-FFF2-40B4-BE49-F238E27FC236}">
                <a16:creationId xmlns:a16="http://schemas.microsoft.com/office/drawing/2014/main" id="{B7D5ADFF-CC20-4E22-85BD-A58D87A2EE3F}"/>
              </a:ext>
            </a:extLst>
          </p:cNvPr>
          <p:cNvSpPr>
            <a:spLocks noGrp="1"/>
          </p:cNvSpPr>
          <p:nvPr>
            <p:ph type="dt" sz="half" idx="10"/>
          </p:nvPr>
        </p:nvSpPr>
        <p:spPr/>
        <p:txBody>
          <a:bodyPr/>
          <a:lstStyle/>
          <a:p>
            <a:fld id="{306039F9-0027-49FC-99A9-1FCB1E659602}" type="datetimeFigureOut">
              <a:rPr lang="en-MY" smtClean="0"/>
              <a:t>8/8/2021</a:t>
            </a:fld>
            <a:endParaRPr lang="en-MY"/>
          </a:p>
        </p:txBody>
      </p:sp>
      <p:sp>
        <p:nvSpPr>
          <p:cNvPr id="5" name="Footer Placeholder 4">
            <a:extLst>
              <a:ext uri="{FF2B5EF4-FFF2-40B4-BE49-F238E27FC236}">
                <a16:creationId xmlns:a16="http://schemas.microsoft.com/office/drawing/2014/main" id="{E05BC5AC-CB53-4543-B692-E97D73E793BB}"/>
              </a:ext>
            </a:extLst>
          </p:cNvPr>
          <p:cNvSpPr>
            <a:spLocks noGrp="1"/>
          </p:cNvSpPr>
          <p:nvPr>
            <p:ph type="ftr" sz="quarter" idx="11"/>
          </p:nvPr>
        </p:nvSpPr>
        <p:spPr/>
        <p:txBody>
          <a:bodyPr/>
          <a:lstStyle/>
          <a:p>
            <a:endParaRPr lang="en-MY"/>
          </a:p>
        </p:txBody>
      </p:sp>
      <p:sp>
        <p:nvSpPr>
          <p:cNvPr id="6" name="Slide Number Placeholder 5">
            <a:extLst>
              <a:ext uri="{FF2B5EF4-FFF2-40B4-BE49-F238E27FC236}">
                <a16:creationId xmlns:a16="http://schemas.microsoft.com/office/drawing/2014/main" id="{89C84A23-36A6-4640-8F44-72715FF87475}"/>
              </a:ext>
            </a:extLst>
          </p:cNvPr>
          <p:cNvSpPr>
            <a:spLocks noGrp="1"/>
          </p:cNvSpPr>
          <p:nvPr>
            <p:ph type="sldNum" sz="quarter" idx="12"/>
          </p:nvPr>
        </p:nvSpPr>
        <p:spPr/>
        <p:txBody>
          <a:bodyPr/>
          <a:lstStyle/>
          <a:p>
            <a:fld id="{6FFE7A5F-2F40-4EFF-B63D-02724A0F006A}" type="slidenum">
              <a:rPr lang="en-MY" smtClean="0"/>
              <a:t>‹#›</a:t>
            </a:fld>
            <a:endParaRPr lang="en-MY"/>
          </a:p>
        </p:txBody>
      </p:sp>
    </p:spTree>
    <p:extLst>
      <p:ext uri="{BB962C8B-B14F-4D97-AF65-F5344CB8AC3E}">
        <p14:creationId xmlns:p14="http://schemas.microsoft.com/office/powerpoint/2010/main" val="39119707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46DE62-3F8F-4A35-B2ED-28792C7358D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MY"/>
          </a:p>
        </p:txBody>
      </p:sp>
      <p:sp>
        <p:nvSpPr>
          <p:cNvPr id="3" name="Text Placeholder 2">
            <a:extLst>
              <a:ext uri="{FF2B5EF4-FFF2-40B4-BE49-F238E27FC236}">
                <a16:creationId xmlns:a16="http://schemas.microsoft.com/office/drawing/2014/main" id="{37ABC271-3513-486B-83A1-AE0A8D8F619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0042F54-29FE-4E99-9432-2A354EC522EA}"/>
              </a:ext>
            </a:extLst>
          </p:cNvPr>
          <p:cNvSpPr>
            <a:spLocks noGrp="1"/>
          </p:cNvSpPr>
          <p:nvPr>
            <p:ph type="dt" sz="half" idx="10"/>
          </p:nvPr>
        </p:nvSpPr>
        <p:spPr/>
        <p:txBody>
          <a:bodyPr/>
          <a:lstStyle/>
          <a:p>
            <a:fld id="{306039F9-0027-49FC-99A9-1FCB1E659602}" type="datetimeFigureOut">
              <a:rPr lang="en-MY" smtClean="0"/>
              <a:t>8/8/2021</a:t>
            </a:fld>
            <a:endParaRPr lang="en-MY"/>
          </a:p>
        </p:txBody>
      </p:sp>
      <p:sp>
        <p:nvSpPr>
          <p:cNvPr id="5" name="Footer Placeholder 4">
            <a:extLst>
              <a:ext uri="{FF2B5EF4-FFF2-40B4-BE49-F238E27FC236}">
                <a16:creationId xmlns:a16="http://schemas.microsoft.com/office/drawing/2014/main" id="{B119DBFC-A17C-43BC-BBA9-74A85C38EE7F}"/>
              </a:ext>
            </a:extLst>
          </p:cNvPr>
          <p:cNvSpPr>
            <a:spLocks noGrp="1"/>
          </p:cNvSpPr>
          <p:nvPr>
            <p:ph type="ftr" sz="quarter" idx="11"/>
          </p:nvPr>
        </p:nvSpPr>
        <p:spPr/>
        <p:txBody>
          <a:bodyPr/>
          <a:lstStyle/>
          <a:p>
            <a:endParaRPr lang="en-MY"/>
          </a:p>
        </p:txBody>
      </p:sp>
      <p:sp>
        <p:nvSpPr>
          <p:cNvPr id="6" name="Slide Number Placeholder 5">
            <a:extLst>
              <a:ext uri="{FF2B5EF4-FFF2-40B4-BE49-F238E27FC236}">
                <a16:creationId xmlns:a16="http://schemas.microsoft.com/office/drawing/2014/main" id="{FF18947F-C793-4036-9F01-F4ABDD8B836B}"/>
              </a:ext>
            </a:extLst>
          </p:cNvPr>
          <p:cNvSpPr>
            <a:spLocks noGrp="1"/>
          </p:cNvSpPr>
          <p:nvPr>
            <p:ph type="sldNum" sz="quarter" idx="12"/>
          </p:nvPr>
        </p:nvSpPr>
        <p:spPr/>
        <p:txBody>
          <a:bodyPr/>
          <a:lstStyle/>
          <a:p>
            <a:fld id="{6FFE7A5F-2F40-4EFF-B63D-02724A0F006A}" type="slidenum">
              <a:rPr lang="en-MY" smtClean="0"/>
              <a:t>‹#›</a:t>
            </a:fld>
            <a:endParaRPr lang="en-MY"/>
          </a:p>
        </p:txBody>
      </p:sp>
    </p:spTree>
    <p:extLst>
      <p:ext uri="{BB962C8B-B14F-4D97-AF65-F5344CB8AC3E}">
        <p14:creationId xmlns:p14="http://schemas.microsoft.com/office/powerpoint/2010/main" val="38118012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65F969-0A4A-4A5D-9FCB-37DA6DB733D5}"/>
              </a:ext>
            </a:extLst>
          </p:cNvPr>
          <p:cNvSpPr>
            <a:spLocks noGrp="1"/>
          </p:cNvSpPr>
          <p:nvPr>
            <p:ph type="title"/>
          </p:nvPr>
        </p:nvSpPr>
        <p:spPr/>
        <p:txBody>
          <a:bodyPr/>
          <a:lstStyle/>
          <a:p>
            <a:r>
              <a:rPr lang="en-US"/>
              <a:t>Click to edit Master title style</a:t>
            </a:r>
            <a:endParaRPr lang="en-MY"/>
          </a:p>
        </p:txBody>
      </p:sp>
      <p:sp>
        <p:nvSpPr>
          <p:cNvPr id="3" name="Content Placeholder 2">
            <a:extLst>
              <a:ext uri="{FF2B5EF4-FFF2-40B4-BE49-F238E27FC236}">
                <a16:creationId xmlns:a16="http://schemas.microsoft.com/office/drawing/2014/main" id="{422DA1C2-EFC4-4EDC-961D-2CDEF61B169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Content Placeholder 3">
            <a:extLst>
              <a:ext uri="{FF2B5EF4-FFF2-40B4-BE49-F238E27FC236}">
                <a16:creationId xmlns:a16="http://schemas.microsoft.com/office/drawing/2014/main" id="{1D3B7EB3-4BB3-400D-A364-083C53B6668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5" name="Date Placeholder 4">
            <a:extLst>
              <a:ext uri="{FF2B5EF4-FFF2-40B4-BE49-F238E27FC236}">
                <a16:creationId xmlns:a16="http://schemas.microsoft.com/office/drawing/2014/main" id="{73096F69-E042-4326-BB97-B3100F62B67A}"/>
              </a:ext>
            </a:extLst>
          </p:cNvPr>
          <p:cNvSpPr>
            <a:spLocks noGrp="1"/>
          </p:cNvSpPr>
          <p:nvPr>
            <p:ph type="dt" sz="half" idx="10"/>
          </p:nvPr>
        </p:nvSpPr>
        <p:spPr/>
        <p:txBody>
          <a:bodyPr/>
          <a:lstStyle/>
          <a:p>
            <a:fld id="{306039F9-0027-49FC-99A9-1FCB1E659602}" type="datetimeFigureOut">
              <a:rPr lang="en-MY" smtClean="0"/>
              <a:t>8/8/2021</a:t>
            </a:fld>
            <a:endParaRPr lang="en-MY"/>
          </a:p>
        </p:txBody>
      </p:sp>
      <p:sp>
        <p:nvSpPr>
          <p:cNvPr id="6" name="Footer Placeholder 5">
            <a:extLst>
              <a:ext uri="{FF2B5EF4-FFF2-40B4-BE49-F238E27FC236}">
                <a16:creationId xmlns:a16="http://schemas.microsoft.com/office/drawing/2014/main" id="{EBCFEF1F-6AC8-4E22-A896-2DAD97F46AC3}"/>
              </a:ext>
            </a:extLst>
          </p:cNvPr>
          <p:cNvSpPr>
            <a:spLocks noGrp="1"/>
          </p:cNvSpPr>
          <p:nvPr>
            <p:ph type="ftr" sz="quarter" idx="11"/>
          </p:nvPr>
        </p:nvSpPr>
        <p:spPr/>
        <p:txBody>
          <a:bodyPr/>
          <a:lstStyle/>
          <a:p>
            <a:endParaRPr lang="en-MY"/>
          </a:p>
        </p:txBody>
      </p:sp>
      <p:sp>
        <p:nvSpPr>
          <p:cNvPr id="7" name="Slide Number Placeholder 6">
            <a:extLst>
              <a:ext uri="{FF2B5EF4-FFF2-40B4-BE49-F238E27FC236}">
                <a16:creationId xmlns:a16="http://schemas.microsoft.com/office/drawing/2014/main" id="{18775E7B-0C6B-4E09-B5BE-5B74B305B43C}"/>
              </a:ext>
            </a:extLst>
          </p:cNvPr>
          <p:cNvSpPr>
            <a:spLocks noGrp="1"/>
          </p:cNvSpPr>
          <p:nvPr>
            <p:ph type="sldNum" sz="quarter" idx="12"/>
          </p:nvPr>
        </p:nvSpPr>
        <p:spPr/>
        <p:txBody>
          <a:bodyPr/>
          <a:lstStyle/>
          <a:p>
            <a:fld id="{6FFE7A5F-2F40-4EFF-B63D-02724A0F006A}" type="slidenum">
              <a:rPr lang="en-MY" smtClean="0"/>
              <a:t>‹#›</a:t>
            </a:fld>
            <a:endParaRPr lang="en-MY"/>
          </a:p>
        </p:txBody>
      </p:sp>
    </p:spTree>
    <p:extLst>
      <p:ext uri="{BB962C8B-B14F-4D97-AF65-F5344CB8AC3E}">
        <p14:creationId xmlns:p14="http://schemas.microsoft.com/office/powerpoint/2010/main" val="28919954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D08D5B-632B-4564-9298-32F8D1FBEE41}"/>
              </a:ext>
            </a:extLst>
          </p:cNvPr>
          <p:cNvSpPr>
            <a:spLocks noGrp="1"/>
          </p:cNvSpPr>
          <p:nvPr>
            <p:ph type="title"/>
          </p:nvPr>
        </p:nvSpPr>
        <p:spPr>
          <a:xfrm>
            <a:off x="839788" y="365125"/>
            <a:ext cx="10515600" cy="1325563"/>
          </a:xfrm>
        </p:spPr>
        <p:txBody>
          <a:bodyPr/>
          <a:lstStyle/>
          <a:p>
            <a:r>
              <a:rPr lang="en-US"/>
              <a:t>Click to edit Master title style</a:t>
            </a:r>
            <a:endParaRPr lang="en-MY"/>
          </a:p>
        </p:txBody>
      </p:sp>
      <p:sp>
        <p:nvSpPr>
          <p:cNvPr id="3" name="Text Placeholder 2">
            <a:extLst>
              <a:ext uri="{FF2B5EF4-FFF2-40B4-BE49-F238E27FC236}">
                <a16:creationId xmlns:a16="http://schemas.microsoft.com/office/drawing/2014/main" id="{51B4F694-8C99-4D79-9DFB-A82D36ACC1B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4BEF469-FF84-40D2-B12C-59A6A344E2C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5" name="Text Placeholder 4">
            <a:extLst>
              <a:ext uri="{FF2B5EF4-FFF2-40B4-BE49-F238E27FC236}">
                <a16:creationId xmlns:a16="http://schemas.microsoft.com/office/drawing/2014/main" id="{2E5FD72A-CD34-479B-9865-841BC3DD74E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2D769CD-4CFA-4693-B406-6C5BADFE0CF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7" name="Date Placeholder 6">
            <a:extLst>
              <a:ext uri="{FF2B5EF4-FFF2-40B4-BE49-F238E27FC236}">
                <a16:creationId xmlns:a16="http://schemas.microsoft.com/office/drawing/2014/main" id="{2F6A3A63-FABE-4ADA-9ADD-6072CE4775AB}"/>
              </a:ext>
            </a:extLst>
          </p:cNvPr>
          <p:cNvSpPr>
            <a:spLocks noGrp="1"/>
          </p:cNvSpPr>
          <p:nvPr>
            <p:ph type="dt" sz="half" idx="10"/>
          </p:nvPr>
        </p:nvSpPr>
        <p:spPr/>
        <p:txBody>
          <a:bodyPr/>
          <a:lstStyle/>
          <a:p>
            <a:fld id="{306039F9-0027-49FC-99A9-1FCB1E659602}" type="datetimeFigureOut">
              <a:rPr lang="en-MY" smtClean="0"/>
              <a:t>8/8/2021</a:t>
            </a:fld>
            <a:endParaRPr lang="en-MY"/>
          </a:p>
        </p:txBody>
      </p:sp>
      <p:sp>
        <p:nvSpPr>
          <p:cNvPr id="8" name="Footer Placeholder 7">
            <a:extLst>
              <a:ext uri="{FF2B5EF4-FFF2-40B4-BE49-F238E27FC236}">
                <a16:creationId xmlns:a16="http://schemas.microsoft.com/office/drawing/2014/main" id="{2A0AEE6A-F401-4E6C-B9B7-25538A296E37}"/>
              </a:ext>
            </a:extLst>
          </p:cNvPr>
          <p:cNvSpPr>
            <a:spLocks noGrp="1"/>
          </p:cNvSpPr>
          <p:nvPr>
            <p:ph type="ftr" sz="quarter" idx="11"/>
          </p:nvPr>
        </p:nvSpPr>
        <p:spPr/>
        <p:txBody>
          <a:bodyPr/>
          <a:lstStyle/>
          <a:p>
            <a:endParaRPr lang="en-MY"/>
          </a:p>
        </p:txBody>
      </p:sp>
      <p:sp>
        <p:nvSpPr>
          <p:cNvPr id="9" name="Slide Number Placeholder 8">
            <a:extLst>
              <a:ext uri="{FF2B5EF4-FFF2-40B4-BE49-F238E27FC236}">
                <a16:creationId xmlns:a16="http://schemas.microsoft.com/office/drawing/2014/main" id="{862EA404-D416-4AB0-9B30-E40D39327146}"/>
              </a:ext>
            </a:extLst>
          </p:cNvPr>
          <p:cNvSpPr>
            <a:spLocks noGrp="1"/>
          </p:cNvSpPr>
          <p:nvPr>
            <p:ph type="sldNum" sz="quarter" idx="12"/>
          </p:nvPr>
        </p:nvSpPr>
        <p:spPr/>
        <p:txBody>
          <a:bodyPr/>
          <a:lstStyle/>
          <a:p>
            <a:fld id="{6FFE7A5F-2F40-4EFF-B63D-02724A0F006A}" type="slidenum">
              <a:rPr lang="en-MY" smtClean="0"/>
              <a:t>‹#›</a:t>
            </a:fld>
            <a:endParaRPr lang="en-MY"/>
          </a:p>
        </p:txBody>
      </p:sp>
    </p:spTree>
    <p:extLst>
      <p:ext uri="{BB962C8B-B14F-4D97-AF65-F5344CB8AC3E}">
        <p14:creationId xmlns:p14="http://schemas.microsoft.com/office/powerpoint/2010/main" val="27139957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26AFF5-77D2-451D-AECF-D028389DEF3D}"/>
              </a:ext>
            </a:extLst>
          </p:cNvPr>
          <p:cNvSpPr>
            <a:spLocks noGrp="1"/>
          </p:cNvSpPr>
          <p:nvPr>
            <p:ph type="title"/>
          </p:nvPr>
        </p:nvSpPr>
        <p:spPr/>
        <p:txBody>
          <a:bodyPr/>
          <a:lstStyle/>
          <a:p>
            <a:r>
              <a:rPr lang="en-US"/>
              <a:t>Click to edit Master title style</a:t>
            </a:r>
            <a:endParaRPr lang="en-MY"/>
          </a:p>
        </p:txBody>
      </p:sp>
      <p:sp>
        <p:nvSpPr>
          <p:cNvPr id="3" name="Date Placeholder 2">
            <a:extLst>
              <a:ext uri="{FF2B5EF4-FFF2-40B4-BE49-F238E27FC236}">
                <a16:creationId xmlns:a16="http://schemas.microsoft.com/office/drawing/2014/main" id="{47D08022-443D-44DC-8E91-0DB987B6CFE9}"/>
              </a:ext>
            </a:extLst>
          </p:cNvPr>
          <p:cNvSpPr>
            <a:spLocks noGrp="1"/>
          </p:cNvSpPr>
          <p:nvPr>
            <p:ph type="dt" sz="half" idx="10"/>
          </p:nvPr>
        </p:nvSpPr>
        <p:spPr/>
        <p:txBody>
          <a:bodyPr/>
          <a:lstStyle/>
          <a:p>
            <a:fld id="{306039F9-0027-49FC-99A9-1FCB1E659602}" type="datetimeFigureOut">
              <a:rPr lang="en-MY" smtClean="0"/>
              <a:t>8/8/2021</a:t>
            </a:fld>
            <a:endParaRPr lang="en-MY"/>
          </a:p>
        </p:txBody>
      </p:sp>
      <p:sp>
        <p:nvSpPr>
          <p:cNvPr id="4" name="Footer Placeholder 3">
            <a:extLst>
              <a:ext uri="{FF2B5EF4-FFF2-40B4-BE49-F238E27FC236}">
                <a16:creationId xmlns:a16="http://schemas.microsoft.com/office/drawing/2014/main" id="{877BB3D5-08CD-465D-A2AA-1C7AC1605F44}"/>
              </a:ext>
            </a:extLst>
          </p:cNvPr>
          <p:cNvSpPr>
            <a:spLocks noGrp="1"/>
          </p:cNvSpPr>
          <p:nvPr>
            <p:ph type="ftr" sz="quarter" idx="11"/>
          </p:nvPr>
        </p:nvSpPr>
        <p:spPr/>
        <p:txBody>
          <a:bodyPr/>
          <a:lstStyle/>
          <a:p>
            <a:endParaRPr lang="en-MY"/>
          </a:p>
        </p:txBody>
      </p:sp>
      <p:sp>
        <p:nvSpPr>
          <p:cNvPr id="5" name="Slide Number Placeholder 4">
            <a:extLst>
              <a:ext uri="{FF2B5EF4-FFF2-40B4-BE49-F238E27FC236}">
                <a16:creationId xmlns:a16="http://schemas.microsoft.com/office/drawing/2014/main" id="{7ED8C70B-D3C2-4167-BE21-A0DA73EF8E35}"/>
              </a:ext>
            </a:extLst>
          </p:cNvPr>
          <p:cNvSpPr>
            <a:spLocks noGrp="1"/>
          </p:cNvSpPr>
          <p:nvPr>
            <p:ph type="sldNum" sz="quarter" idx="12"/>
          </p:nvPr>
        </p:nvSpPr>
        <p:spPr/>
        <p:txBody>
          <a:bodyPr/>
          <a:lstStyle/>
          <a:p>
            <a:fld id="{6FFE7A5F-2F40-4EFF-B63D-02724A0F006A}" type="slidenum">
              <a:rPr lang="en-MY" smtClean="0"/>
              <a:t>‹#›</a:t>
            </a:fld>
            <a:endParaRPr lang="en-MY"/>
          </a:p>
        </p:txBody>
      </p:sp>
    </p:spTree>
    <p:extLst>
      <p:ext uri="{BB962C8B-B14F-4D97-AF65-F5344CB8AC3E}">
        <p14:creationId xmlns:p14="http://schemas.microsoft.com/office/powerpoint/2010/main" val="25296180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B10BCCC-0767-4962-9260-23FA8D8AA30F}"/>
              </a:ext>
            </a:extLst>
          </p:cNvPr>
          <p:cNvSpPr>
            <a:spLocks noGrp="1"/>
          </p:cNvSpPr>
          <p:nvPr>
            <p:ph type="dt" sz="half" idx="10"/>
          </p:nvPr>
        </p:nvSpPr>
        <p:spPr/>
        <p:txBody>
          <a:bodyPr/>
          <a:lstStyle/>
          <a:p>
            <a:fld id="{306039F9-0027-49FC-99A9-1FCB1E659602}" type="datetimeFigureOut">
              <a:rPr lang="en-MY" smtClean="0"/>
              <a:t>8/8/2021</a:t>
            </a:fld>
            <a:endParaRPr lang="en-MY"/>
          </a:p>
        </p:txBody>
      </p:sp>
      <p:sp>
        <p:nvSpPr>
          <p:cNvPr id="3" name="Footer Placeholder 2">
            <a:extLst>
              <a:ext uri="{FF2B5EF4-FFF2-40B4-BE49-F238E27FC236}">
                <a16:creationId xmlns:a16="http://schemas.microsoft.com/office/drawing/2014/main" id="{2E8B9442-E6C0-4335-9346-ED1923130602}"/>
              </a:ext>
            </a:extLst>
          </p:cNvPr>
          <p:cNvSpPr>
            <a:spLocks noGrp="1"/>
          </p:cNvSpPr>
          <p:nvPr>
            <p:ph type="ftr" sz="quarter" idx="11"/>
          </p:nvPr>
        </p:nvSpPr>
        <p:spPr/>
        <p:txBody>
          <a:bodyPr/>
          <a:lstStyle/>
          <a:p>
            <a:endParaRPr lang="en-MY"/>
          </a:p>
        </p:txBody>
      </p:sp>
      <p:sp>
        <p:nvSpPr>
          <p:cNvPr id="4" name="Slide Number Placeholder 3">
            <a:extLst>
              <a:ext uri="{FF2B5EF4-FFF2-40B4-BE49-F238E27FC236}">
                <a16:creationId xmlns:a16="http://schemas.microsoft.com/office/drawing/2014/main" id="{3EC4EFF5-4D67-401E-B492-6374A96EBFA1}"/>
              </a:ext>
            </a:extLst>
          </p:cNvPr>
          <p:cNvSpPr>
            <a:spLocks noGrp="1"/>
          </p:cNvSpPr>
          <p:nvPr>
            <p:ph type="sldNum" sz="quarter" idx="12"/>
          </p:nvPr>
        </p:nvSpPr>
        <p:spPr/>
        <p:txBody>
          <a:bodyPr/>
          <a:lstStyle/>
          <a:p>
            <a:fld id="{6FFE7A5F-2F40-4EFF-B63D-02724A0F006A}" type="slidenum">
              <a:rPr lang="en-MY" smtClean="0"/>
              <a:t>‹#›</a:t>
            </a:fld>
            <a:endParaRPr lang="en-MY"/>
          </a:p>
        </p:txBody>
      </p:sp>
    </p:spTree>
    <p:extLst>
      <p:ext uri="{BB962C8B-B14F-4D97-AF65-F5344CB8AC3E}">
        <p14:creationId xmlns:p14="http://schemas.microsoft.com/office/powerpoint/2010/main" val="29588943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41CB53-C560-4363-BEA0-C70009F6D8D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MY"/>
          </a:p>
        </p:txBody>
      </p:sp>
      <p:sp>
        <p:nvSpPr>
          <p:cNvPr id="3" name="Content Placeholder 2">
            <a:extLst>
              <a:ext uri="{FF2B5EF4-FFF2-40B4-BE49-F238E27FC236}">
                <a16:creationId xmlns:a16="http://schemas.microsoft.com/office/drawing/2014/main" id="{62DBE366-187E-4673-9552-B5EC29AC4E8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Text Placeholder 3">
            <a:extLst>
              <a:ext uri="{FF2B5EF4-FFF2-40B4-BE49-F238E27FC236}">
                <a16:creationId xmlns:a16="http://schemas.microsoft.com/office/drawing/2014/main" id="{84AEB685-48C3-44C0-B571-D45AACB967A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0F081B5-DA2B-42F5-956F-11C666E15CD2}"/>
              </a:ext>
            </a:extLst>
          </p:cNvPr>
          <p:cNvSpPr>
            <a:spLocks noGrp="1"/>
          </p:cNvSpPr>
          <p:nvPr>
            <p:ph type="dt" sz="half" idx="10"/>
          </p:nvPr>
        </p:nvSpPr>
        <p:spPr/>
        <p:txBody>
          <a:bodyPr/>
          <a:lstStyle/>
          <a:p>
            <a:fld id="{306039F9-0027-49FC-99A9-1FCB1E659602}" type="datetimeFigureOut">
              <a:rPr lang="en-MY" smtClean="0"/>
              <a:t>8/8/2021</a:t>
            </a:fld>
            <a:endParaRPr lang="en-MY"/>
          </a:p>
        </p:txBody>
      </p:sp>
      <p:sp>
        <p:nvSpPr>
          <p:cNvPr id="6" name="Footer Placeholder 5">
            <a:extLst>
              <a:ext uri="{FF2B5EF4-FFF2-40B4-BE49-F238E27FC236}">
                <a16:creationId xmlns:a16="http://schemas.microsoft.com/office/drawing/2014/main" id="{5EA3F80C-5B9C-4D22-8443-A4ED26149233}"/>
              </a:ext>
            </a:extLst>
          </p:cNvPr>
          <p:cNvSpPr>
            <a:spLocks noGrp="1"/>
          </p:cNvSpPr>
          <p:nvPr>
            <p:ph type="ftr" sz="quarter" idx="11"/>
          </p:nvPr>
        </p:nvSpPr>
        <p:spPr/>
        <p:txBody>
          <a:bodyPr/>
          <a:lstStyle/>
          <a:p>
            <a:endParaRPr lang="en-MY"/>
          </a:p>
        </p:txBody>
      </p:sp>
      <p:sp>
        <p:nvSpPr>
          <p:cNvPr id="7" name="Slide Number Placeholder 6">
            <a:extLst>
              <a:ext uri="{FF2B5EF4-FFF2-40B4-BE49-F238E27FC236}">
                <a16:creationId xmlns:a16="http://schemas.microsoft.com/office/drawing/2014/main" id="{952CCDA1-D898-4DAF-831F-7D9D09607F5E}"/>
              </a:ext>
            </a:extLst>
          </p:cNvPr>
          <p:cNvSpPr>
            <a:spLocks noGrp="1"/>
          </p:cNvSpPr>
          <p:nvPr>
            <p:ph type="sldNum" sz="quarter" idx="12"/>
          </p:nvPr>
        </p:nvSpPr>
        <p:spPr/>
        <p:txBody>
          <a:bodyPr/>
          <a:lstStyle/>
          <a:p>
            <a:fld id="{6FFE7A5F-2F40-4EFF-B63D-02724A0F006A}" type="slidenum">
              <a:rPr lang="en-MY" smtClean="0"/>
              <a:t>‹#›</a:t>
            </a:fld>
            <a:endParaRPr lang="en-MY"/>
          </a:p>
        </p:txBody>
      </p:sp>
    </p:spTree>
    <p:extLst>
      <p:ext uri="{BB962C8B-B14F-4D97-AF65-F5344CB8AC3E}">
        <p14:creationId xmlns:p14="http://schemas.microsoft.com/office/powerpoint/2010/main" val="22659963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CCF3DA-D732-4AAC-AAB6-CD994C66C5A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MY"/>
          </a:p>
        </p:txBody>
      </p:sp>
      <p:sp>
        <p:nvSpPr>
          <p:cNvPr id="3" name="Picture Placeholder 2">
            <a:extLst>
              <a:ext uri="{FF2B5EF4-FFF2-40B4-BE49-F238E27FC236}">
                <a16:creationId xmlns:a16="http://schemas.microsoft.com/office/drawing/2014/main" id="{8086106F-7443-447C-BED9-66F15F300FB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MY"/>
          </a:p>
        </p:txBody>
      </p:sp>
      <p:sp>
        <p:nvSpPr>
          <p:cNvPr id="4" name="Text Placeholder 3">
            <a:extLst>
              <a:ext uri="{FF2B5EF4-FFF2-40B4-BE49-F238E27FC236}">
                <a16:creationId xmlns:a16="http://schemas.microsoft.com/office/drawing/2014/main" id="{AE8B3647-AF94-42D2-8902-9717806E0B1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491640F-4001-4781-B69E-C932C92CD83F}"/>
              </a:ext>
            </a:extLst>
          </p:cNvPr>
          <p:cNvSpPr>
            <a:spLocks noGrp="1"/>
          </p:cNvSpPr>
          <p:nvPr>
            <p:ph type="dt" sz="half" idx="10"/>
          </p:nvPr>
        </p:nvSpPr>
        <p:spPr/>
        <p:txBody>
          <a:bodyPr/>
          <a:lstStyle/>
          <a:p>
            <a:fld id="{306039F9-0027-49FC-99A9-1FCB1E659602}" type="datetimeFigureOut">
              <a:rPr lang="en-MY" smtClean="0"/>
              <a:t>8/8/2021</a:t>
            </a:fld>
            <a:endParaRPr lang="en-MY"/>
          </a:p>
        </p:txBody>
      </p:sp>
      <p:sp>
        <p:nvSpPr>
          <p:cNvPr id="6" name="Footer Placeholder 5">
            <a:extLst>
              <a:ext uri="{FF2B5EF4-FFF2-40B4-BE49-F238E27FC236}">
                <a16:creationId xmlns:a16="http://schemas.microsoft.com/office/drawing/2014/main" id="{391EDB84-5383-489F-B9FC-5188EDB3BD3E}"/>
              </a:ext>
            </a:extLst>
          </p:cNvPr>
          <p:cNvSpPr>
            <a:spLocks noGrp="1"/>
          </p:cNvSpPr>
          <p:nvPr>
            <p:ph type="ftr" sz="quarter" idx="11"/>
          </p:nvPr>
        </p:nvSpPr>
        <p:spPr/>
        <p:txBody>
          <a:bodyPr/>
          <a:lstStyle/>
          <a:p>
            <a:endParaRPr lang="en-MY"/>
          </a:p>
        </p:txBody>
      </p:sp>
      <p:sp>
        <p:nvSpPr>
          <p:cNvPr id="7" name="Slide Number Placeholder 6">
            <a:extLst>
              <a:ext uri="{FF2B5EF4-FFF2-40B4-BE49-F238E27FC236}">
                <a16:creationId xmlns:a16="http://schemas.microsoft.com/office/drawing/2014/main" id="{259F0BB1-36BE-43CF-87D4-E6111DCC656A}"/>
              </a:ext>
            </a:extLst>
          </p:cNvPr>
          <p:cNvSpPr>
            <a:spLocks noGrp="1"/>
          </p:cNvSpPr>
          <p:nvPr>
            <p:ph type="sldNum" sz="quarter" idx="12"/>
          </p:nvPr>
        </p:nvSpPr>
        <p:spPr/>
        <p:txBody>
          <a:bodyPr/>
          <a:lstStyle/>
          <a:p>
            <a:fld id="{6FFE7A5F-2F40-4EFF-B63D-02724A0F006A}" type="slidenum">
              <a:rPr lang="en-MY" smtClean="0"/>
              <a:t>‹#›</a:t>
            </a:fld>
            <a:endParaRPr lang="en-MY"/>
          </a:p>
        </p:txBody>
      </p:sp>
    </p:spTree>
    <p:extLst>
      <p:ext uri="{BB962C8B-B14F-4D97-AF65-F5344CB8AC3E}">
        <p14:creationId xmlns:p14="http://schemas.microsoft.com/office/powerpoint/2010/main" val="738200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1620538-0D26-4A32-B496-CDB72FA4D0C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MY"/>
          </a:p>
        </p:txBody>
      </p:sp>
      <p:sp>
        <p:nvSpPr>
          <p:cNvPr id="3" name="Text Placeholder 2">
            <a:extLst>
              <a:ext uri="{FF2B5EF4-FFF2-40B4-BE49-F238E27FC236}">
                <a16:creationId xmlns:a16="http://schemas.microsoft.com/office/drawing/2014/main" id="{35F4A94E-412A-47AA-A8AE-F9938128DA7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MY" dirty="0"/>
          </a:p>
        </p:txBody>
      </p:sp>
      <p:sp>
        <p:nvSpPr>
          <p:cNvPr id="4" name="Date Placeholder 3">
            <a:extLst>
              <a:ext uri="{FF2B5EF4-FFF2-40B4-BE49-F238E27FC236}">
                <a16:creationId xmlns:a16="http://schemas.microsoft.com/office/drawing/2014/main" id="{185B7219-E253-4F73-8384-22246D63464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06039F9-0027-49FC-99A9-1FCB1E659602}" type="datetimeFigureOut">
              <a:rPr lang="en-MY" smtClean="0"/>
              <a:t>8/8/2021</a:t>
            </a:fld>
            <a:endParaRPr lang="en-MY"/>
          </a:p>
        </p:txBody>
      </p:sp>
      <p:sp>
        <p:nvSpPr>
          <p:cNvPr id="5" name="Footer Placeholder 4">
            <a:extLst>
              <a:ext uri="{FF2B5EF4-FFF2-40B4-BE49-F238E27FC236}">
                <a16:creationId xmlns:a16="http://schemas.microsoft.com/office/drawing/2014/main" id="{9A1FF996-33AE-4138-B0C2-FDB6B838C86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MY"/>
          </a:p>
        </p:txBody>
      </p:sp>
      <p:sp>
        <p:nvSpPr>
          <p:cNvPr id="6" name="Slide Number Placeholder 5">
            <a:extLst>
              <a:ext uri="{FF2B5EF4-FFF2-40B4-BE49-F238E27FC236}">
                <a16:creationId xmlns:a16="http://schemas.microsoft.com/office/drawing/2014/main" id="{FCBF3F8D-F649-49D8-9E60-61FBA6AC227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FFE7A5F-2F40-4EFF-B63D-02724A0F006A}" type="slidenum">
              <a:rPr lang="en-MY" smtClean="0"/>
              <a:t>‹#›</a:t>
            </a:fld>
            <a:endParaRPr lang="en-MY"/>
          </a:p>
        </p:txBody>
      </p:sp>
    </p:spTree>
    <p:extLst>
      <p:ext uri="{BB962C8B-B14F-4D97-AF65-F5344CB8AC3E}">
        <p14:creationId xmlns:p14="http://schemas.microsoft.com/office/powerpoint/2010/main" val="351297391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image" Target="../media/image27.jpeg"/><Relationship Id="rId3" Type="http://schemas.openxmlformats.org/officeDocument/2006/relationships/image" Target="../media/image3.png"/><Relationship Id="rId7"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25.jpeg"/><Relationship Id="rId5" Type="http://schemas.openxmlformats.org/officeDocument/2006/relationships/image" Target="../media/image24.jpeg"/><Relationship Id="rId4" Type="http://schemas.openxmlformats.org/officeDocument/2006/relationships/image" Target="../media/image23.jpeg"/></Relationships>
</file>

<file path=ppt/slides/_rels/slide11.xml.rels><?xml version="1.0" encoding="UTF-8" standalone="yes"?>
<Relationships xmlns="http://schemas.openxmlformats.org/package/2006/relationships"><Relationship Id="rId8" Type="http://schemas.openxmlformats.org/officeDocument/2006/relationships/image" Target="../media/image23.jpeg"/><Relationship Id="rId3" Type="http://schemas.openxmlformats.org/officeDocument/2006/relationships/image" Target="../media/image3.png"/><Relationship Id="rId7" Type="http://schemas.openxmlformats.org/officeDocument/2006/relationships/image" Target="../media/image27.jpe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5.jpeg"/><Relationship Id="rId4" Type="http://schemas.openxmlformats.org/officeDocument/2006/relationships/image" Target="../media/image24.jpeg"/></Relationships>
</file>

<file path=ppt/slides/_rels/slide12.xml.rels><?xml version="1.0" encoding="UTF-8" standalone="yes"?>
<Relationships xmlns="http://schemas.openxmlformats.org/package/2006/relationships"><Relationship Id="rId8" Type="http://schemas.openxmlformats.org/officeDocument/2006/relationships/image" Target="../media/image24.jpeg"/><Relationship Id="rId3" Type="http://schemas.openxmlformats.org/officeDocument/2006/relationships/image" Target="../media/image3.png"/><Relationship Id="rId7" Type="http://schemas.openxmlformats.org/officeDocument/2006/relationships/image" Target="../media/image23.jpe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27.jpeg"/><Relationship Id="rId5" Type="http://schemas.openxmlformats.org/officeDocument/2006/relationships/image" Target="../media/image26.png"/><Relationship Id="rId4" Type="http://schemas.openxmlformats.org/officeDocument/2006/relationships/image" Target="../media/image25.jpeg"/></Relationships>
</file>

<file path=ppt/slides/_rels/slide13.xml.rels><?xml version="1.0" encoding="UTF-8" standalone="yes"?>
<Relationships xmlns="http://schemas.openxmlformats.org/package/2006/relationships"><Relationship Id="rId8" Type="http://schemas.openxmlformats.org/officeDocument/2006/relationships/image" Target="../media/image25.jpeg"/><Relationship Id="rId3" Type="http://schemas.openxmlformats.org/officeDocument/2006/relationships/image" Target="../media/image3.png"/><Relationship Id="rId7" Type="http://schemas.openxmlformats.org/officeDocument/2006/relationships/image" Target="../media/image24.jpe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23.jpeg"/><Relationship Id="rId5" Type="http://schemas.openxmlformats.org/officeDocument/2006/relationships/image" Target="../media/image27.jpeg"/><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3.png"/><Relationship Id="rId7" Type="http://schemas.openxmlformats.org/officeDocument/2006/relationships/image" Target="../media/image25.jpe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24.jpeg"/><Relationship Id="rId5" Type="http://schemas.openxmlformats.org/officeDocument/2006/relationships/image" Target="../media/image23.jpeg"/><Relationship Id="rId4" Type="http://schemas.openxmlformats.org/officeDocument/2006/relationships/image" Target="../media/image27.jpeg"/></Relationships>
</file>

<file path=ppt/slides/_rels/slide15.xml.rels><?xml version="1.0" encoding="UTF-8" standalone="yes"?>
<Relationships xmlns="http://schemas.openxmlformats.org/package/2006/relationships"><Relationship Id="rId8" Type="http://schemas.microsoft.com/office/2007/relationships/hdphoto" Target="../media/hdphoto2.wdp"/><Relationship Id="rId13" Type="http://schemas.microsoft.com/office/2007/relationships/hdphoto" Target="../media/hdphoto4.wdp"/><Relationship Id="rId3" Type="http://schemas.openxmlformats.org/officeDocument/2006/relationships/image" Target="../media/image3.png"/><Relationship Id="rId7" Type="http://schemas.openxmlformats.org/officeDocument/2006/relationships/image" Target="../media/image30.png"/><Relationship Id="rId12" Type="http://schemas.openxmlformats.org/officeDocument/2006/relationships/image" Target="../media/image33.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microsoft.com/office/2007/relationships/hdphoto" Target="../media/hdphoto1.wdp"/><Relationship Id="rId11" Type="http://schemas.microsoft.com/office/2007/relationships/hdphoto" Target="../media/hdphoto3.wdp"/><Relationship Id="rId5" Type="http://schemas.openxmlformats.org/officeDocument/2006/relationships/image" Target="../media/image29.png"/><Relationship Id="rId10" Type="http://schemas.openxmlformats.org/officeDocument/2006/relationships/image" Target="../media/image32.png"/><Relationship Id="rId4" Type="http://schemas.openxmlformats.org/officeDocument/2006/relationships/image" Target="../media/image28.png"/><Relationship Id="rId9" Type="http://schemas.openxmlformats.org/officeDocument/2006/relationships/image" Target="../media/image31.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png"/><Relationship Id="rId7" Type="http://schemas.openxmlformats.org/officeDocument/2006/relationships/image" Target="../media/image37.pn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jpeg"/></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8" Type="http://schemas.openxmlformats.org/officeDocument/2006/relationships/image" Target="../media/image44.jpeg"/><Relationship Id="rId3" Type="http://schemas.openxmlformats.org/officeDocument/2006/relationships/image" Target="../media/image39.jpeg"/><Relationship Id="rId7" Type="http://schemas.openxmlformats.org/officeDocument/2006/relationships/image" Target="../media/image43.jpe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42.jpeg"/><Relationship Id="rId11" Type="http://schemas.openxmlformats.org/officeDocument/2006/relationships/image" Target="../media/image3.png"/><Relationship Id="rId5" Type="http://schemas.openxmlformats.org/officeDocument/2006/relationships/image" Target="../media/image41.png"/><Relationship Id="rId10" Type="http://schemas.openxmlformats.org/officeDocument/2006/relationships/image" Target="../media/image46.jpeg"/><Relationship Id="rId4" Type="http://schemas.openxmlformats.org/officeDocument/2006/relationships/image" Target="../media/image40.png"/><Relationship Id="rId9" Type="http://schemas.openxmlformats.org/officeDocument/2006/relationships/image" Target="../media/image45.jpeg"/></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47.png"/></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microsoft.com/office/2007/relationships/hdphoto" Target="../media/hdphoto5.wdp"/><Relationship Id="rId5" Type="http://schemas.openxmlformats.org/officeDocument/2006/relationships/image" Target="../media/image49.png"/><Relationship Id="rId4" Type="http://schemas.openxmlformats.org/officeDocument/2006/relationships/image" Target="../media/image48.png"/></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4.xml"/><Relationship Id="rId1" Type="http://schemas.openxmlformats.org/officeDocument/2006/relationships/slideLayout" Target="../slideLayouts/slideLayout7.xml"/><Relationship Id="rId5" Type="http://schemas.microsoft.com/office/2007/relationships/hdphoto" Target="../media/hdphoto5.wdp"/><Relationship Id="rId4" Type="http://schemas.openxmlformats.org/officeDocument/2006/relationships/image" Target="../media/image49.png"/></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chart" Target="../charts/chart1.xml"/></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chart" Target="../charts/chart2.xml"/></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3" Type="http://schemas.openxmlformats.org/officeDocument/2006/relationships/image" Target="../media/image3.png"/><Relationship Id="rId7" Type="http://schemas.openxmlformats.org/officeDocument/2006/relationships/image" Target="../media/image8.png"/><Relationship Id="rId12"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 Id="rId14" Type="http://schemas.openxmlformats.org/officeDocument/2006/relationships/image" Target="../media/image15.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image" Target="../media/image20.jpeg"/><Relationship Id="rId3" Type="http://schemas.openxmlformats.org/officeDocument/2006/relationships/image" Target="../media/image3.png"/><Relationship Id="rId7" Type="http://schemas.openxmlformats.org/officeDocument/2006/relationships/image" Target="../media/image19.jpe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8.jpeg"/><Relationship Id="rId5" Type="http://schemas.openxmlformats.org/officeDocument/2006/relationships/image" Target="../media/image17.png"/><Relationship Id="rId4" Type="http://schemas.openxmlformats.org/officeDocument/2006/relationships/image" Target="../media/image16.png"/><Relationship Id="rId9" Type="http://schemas.openxmlformats.org/officeDocument/2006/relationships/image" Target="../media/image21.jpe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0.jpe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9.jpeg"/><Relationship Id="rId5" Type="http://schemas.openxmlformats.org/officeDocument/2006/relationships/image" Target="../media/image21.jpeg"/><Relationship Id="rId4" Type="http://schemas.openxmlformats.org/officeDocument/2006/relationships/image" Target="../media/image18.jpeg"/></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100000">
              <a:srgbClr val="C4B8CD"/>
            </a:gs>
            <a:gs pos="51000">
              <a:srgbClr val="DCC0CC"/>
            </a:gs>
            <a:gs pos="0">
              <a:srgbClr val="F3C9CA"/>
            </a:gs>
          </a:gsLst>
          <a:lin ang="5400000" scaled="1"/>
        </a:gradFill>
        <a:effectLst/>
      </p:bgPr>
    </p:bg>
    <p:spTree>
      <p:nvGrpSpPr>
        <p:cNvPr id="1" name=""/>
        <p:cNvGrpSpPr/>
        <p:nvPr/>
      </p:nvGrpSpPr>
      <p:grpSpPr>
        <a:xfrm>
          <a:off x="0" y="0"/>
          <a:ext cx="0" cy="0"/>
          <a:chOff x="0" y="0"/>
          <a:chExt cx="0" cy="0"/>
        </a:xfrm>
      </p:grpSpPr>
      <p:sp>
        <p:nvSpPr>
          <p:cNvPr id="27" name="Frame 26">
            <a:extLst>
              <a:ext uri="{FF2B5EF4-FFF2-40B4-BE49-F238E27FC236}">
                <a16:creationId xmlns:a16="http://schemas.microsoft.com/office/drawing/2014/main" id="{5A10D9A2-12F5-4AF2-A516-91FFA0D9286D}"/>
              </a:ext>
            </a:extLst>
          </p:cNvPr>
          <p:cNvSpPr/>
          <p:nvPr/>
        </p:nvSpPr>
        <p:spPr>
          <a:xfrm>
            <a:off x="0" y="0"/>
            <a:ext cx="12192000" cy="6858000"/>
          </a:xfrm>
          <a:prstGeom prst="frame">
            <a:avLst>
              <a:gd name="adj1" fmla="val 1280"/>
            </a:avLst>
          </a:prstGeom>
          <a:solidFill>
            <a:srgbClr val="9B9C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solidFill>
                <a:schemeClr val="tx1"/>
              </a:solidFill>
            </a:endParaRPr>
          </a:p>
        </p:txBody>
      </p:sp>
      <p:sp>
        <p:nvSpPr>
          <p:cNvPr id="2" name="TextBox 1">
            <a:extLst>
              <a:ext uri="{FF2B5EF4-FFF2-40B4-BE49-F238E27FC236}">
                <a16:creationId xmlns:a16="http://schemas.microsoft.com/office/drawing/2014/main" id="{BB348D9B-0969-48D1-B47B-5278FF8A7212}"/>
              </a:ext>
            </a:extLst>
          </p:cNvPr>
          <p:cNvSpPr txBox="1"/>
          <p:nvPr/>
        </p:nvSpPr>
        <p:spPr>
          <a:xfrm>
            <a:off x="2095501" y="90993"/>
            <a:ext cx="8000999" cy="954107"/>
          </a:xfrm>
          <a:prstGeom prst="rect">
            <a:avLst/>
          </a:prstGeom>
          <a:noFill/>
        </p:spPr>
        <p:txBody>
          <a:bodyPr wrap="square" rtlCol="0">
            <a:spAutoFit/>
          </a:bodyPr>
          <a:lstStyle/>
          <a:p>
            <a:pPr algn="ctr"/>
            <a:r>
              <a:rPr lang="en-US" sz="2800" b="1" dirty="0">
                <a:gradFill>
                  <a:gsLst>
                    <a:gs pos="100000">
                      <a:srgbClr val="FFD13F"/>
                    </a:gs>
                    <a:gs pos="68022">
                      <a:srgbClr val="F06E94"/>
                    </a:gs>
                    <a:gs pos="35000">
                      <a:srgbClr val="9865DF"/>
                    </a:gs>
                    <a:gs pos="0">
                      <a:srgbClr val="3E80E2"/>
                    </a:gs>
                  </a:gsLst>
                  <a:lin ang="5400000" scaled="1"/>
                </a:gradFill>
                <a:latin typeface="Yu Gothic Medium" panose="020B0500000000000000" pitchFamily="34" charset="-128"/>
                <a:ea typeface="Yu Gothic Medium" panose="020B0500000000000000" pitchFamily="34" charset="-128"/>
                <a:cs typeface="Microsoft Sans Serif" panose="020B0604020202020204" pitchFamily="34" charset="0"/>
              </a:rPr>
              <a:t>POWERPOINT INSPIRED BY SOCIAL MEDIA:</a:t>
            </a:r>
          </a:p>
          <a:p>
            <a:pPr algn="ctr"/>
            <a:r>
              <a:rPr lang="en-US" sz="2800" b="1" dirty="0">
                <a:gradFill>
                  <a:gsLst>
                    <a:gs pos="100000">
                      <a:srgbClr val="C4B8CD"/>
                    </a:gs>
                    <a:gs pos="51000">
                      <a:srgbClr val="DCC0CC"/>
                    </a:gs>
                    <a:gs pos="0">
                      <a:srgbClr val="F3C9CA"/>
                    </a:gs>
                  </a:gsLst>
                  <a:lin ang="5400000" scaled="1"/>
                </a:gradFill>
                <a:latin typeface="Yu Gothic Medium" panose="020B0500000000000000" pitchFamily="34" charset="-128"/>
                <a:ea typeface="Yu Gothic Medium" panose="020B0500000000000000" pitchFamily="34" charset="-128"/>
                <a:cs typeface="Microsoft Sans Serif" panose="020B0604020202020204" pitchFamily="34" charset="0"/>
              </a:rPr>
              <a:t> </a:t>
            </a:r>
            <a:r>
              <a:rPr lang="en-US" sz="2800" b="1" dirty="0">
                <a:gradFill>
                  <a:gsLst>
                    <a:gs pos="100000">
                      <a:srgbClr val="FFD13F"/>
                    </a:gs>
                    <a:gs pos="38088">
                      <a:srgbClr val="9865DF"/>
                    </a:gs>
                    <a:gs pos="72000">
                      <a:srgbClr val="F06E94"/>
                    </a:gs>
                    <a:gs pos="0">
                      <a:srgbClr val="3E80E2"/>
                    </a:gs>
                  </a:gsLst>
                  <a:lin ang="5400000" scaled="1"/>
                </a:gradFill>
                <a:latin typeface="Yu Gothic Medium" panose="020B0500000000000000" pitchFamily="34" charset="-128"/>
                <a:ea typeface="Yu Gothic Medium" panose="020B0500000000000000" pitchFamily="34" charset="-128"/>
                <a:cs typeface="Microsoft Sans Serif" panose="020B0604020202020204" pitchFamily="34" charset="0"/>
              </a:rPr>
              <a:t>INSTAGRAM</a:t>
            </a:r>
            <a:endParaRPr lang="en-MY" sz="2800" b="1" dirty="0">
              <a:gradFill>
                <a:gsLst>
                  <a:gs pos="100000">
                    <a:srgbClr val="FFD13F"/>
                  </a:gs>
                  <a:gs pos="38088">
                    <a:srgbClr val="9865DF"/>
                  </a:gs>
                  <a:gs pos="72000">
                    <a:srgbClr val="F06E94"/>
                  </a:gs>
                  <a:gs pos="0">
                    <a:srgbClr val="3E80E2"/>
                  </a:gs>
                </a:gsLst>
                <a:lin ang="5400000" scaled="1"/>
              </a:gradFill>
              <a:latin typeface="Yu Gothic Medium" panose="020B0500000000000000" pitchFamily="34" charset="-128"/>
              <a:ea typeface="Yu Gothic Medium" panose="020B0500000000000000" pitchFamily="34" charset="-128"/>
              <a:cs typeface="Microsoft Sans Serif" panose="020B0604020202020204" pitchFamily="34" charset="0"/>
            </a:endParaRPr>
          </a:p>
        </p:txBody>
      </p:sp>
      <p:sp>
        <p:nvSpPr>
          <p:cNvPr id="29" name="TextBox 28">
            <a:extLst>
              <a:ext uri="{FF2B5EF4-FFF2-40B4-BE49-F238E27FC236}">
                <a16:creationId xmlns:a16="http://schemas.microsoft.com/office/drawing/2014/main" id="{79B664A0-DCCA-4BCD-BFDD-52BBFB960658}"/>
              </a:ext>
            </a:extLst>
          </p:cNvPr>
          <p:cNvSpPr txBox="1"/>
          <p:nvPr/>
        </p:nvSpPr>
        <p:spPr>
          <a:xfrm>
            <a:off x="416530" y="1378931"/>
            <a:ext cx="5304693" cy="1846659"/>
          </a:xfrm>
          <a:prstGeom prst="rect">
            <a:avLst/>
          </a:prstGeom>
          <a:noFill/>
        </p:spPr>
        <p:txBody>
          <a:bodyPr wrap="square" rtlCol="0">
            <a:spAutoFit/>
          </a:bodyPr>
          <a:lstStyle/>
          <a:p>
            <a:pPr algn="just"/>
            <a:r>
              <a:rPr lang="en-US" sz="1600" b="1" dirty="0">
                <a:solidFill>
                  <a:schemeClr val="bg1"/>
                </a:solidFill>
                <a:latin typeface="Franklin Gothic Book" panose="020B0503020102020204" pitchFamily="34" charset="0"/>
                <a:ea typeface="Yu Gothic Medium" panose="020B0500000000000000" pitchFamily="34" charset="-128"/>
              </a:rPr>
              <a:t>Hi, happy August month! </a:t>
            </a:r>
          </a:p>
          <a:p>
            <a:pPr algn="just"/>
            <a:endParaRPr lang="en-US" sz="1600" dirty="0">
              <a:solidFill>
                <a:schemeClr val="bg1"/>
              </a:solidFill>
              <a:latin typeface="Franklin Gothic Book" panose="020B0503020102020204" pitchFamily="34" charset="0"/>
              <a:ea typeface="Yu Gothic Medium" panose="020B0500000000000000" pitchFamily="34" charset="-128"/>
            </a:endParaRPr>
          </a:p>
          <a:p>
            <a:pPr algn="just"/>
            <a:r>
              <a:rPr lang="en-US" sz="1600" dirty="0">
                <a:solidFill>
                  <a:schemeClr val="bg1"/>
                </a:solidFill>
                <a:latin typeface="Franklin Gothic Book" panose="020B0503020102020204" pitchFamily="34" charset="0"/>
                <a:ea typeface="Yu Gothic Medium" panose="020B0500000000000000" pitchFamily="34" charset="-128"/>
              </a:rPr>
              <a:t>Thank you for choosing &amp; being willing to use my template for your presentation. I do really appreciate it. Hope this template will help for your presentation assignment </a:t>
            </a:r>
            <a:r>
              <a:rPr lang="en-US" sz="1600" dirty="0">
                <a:solidFill>
                  <a:schemeClr val="bg1"/>
                </a:solidFill>
                <a:latin typeface="Franklin Gothic Book" panose="020B0503020102020204" pitchFamily="34" charset="0"/>
                <a:ea typeface="Yu Gothic Medium" panose="020B0500000000000000" pitchFamily="34" charset="-128"/>
                <a:sym typeface="Wingdings" panose="05000000000000000000" pitchFamily="2" charset="2"/>
              </a:rPr>
              <a:t>&amp; please stay safe everyone!</a:t>
            </a:r>
            <a:endParaRPr lang="en-US" dirty="0">
              <a:solidFill>
                <a:schemeClr val="bg1"/>
              </a:solidFill>
              <a:latin typeface="Franklin Gothic Book" panose="020B0503020102020204" pitchFamily="34" charset="0"/>
              <a:ea typeface="Yu Gothic Medium" panose="020B0500000000000000" pitchFamily="34" charset="-128"/>
              <a:sym typeface="Wingdings" panose="05000000000000000000" pitchFamily="2" charset="2"/>
            </a:endParaRPr>
          </a:p>
          <a:p>
            <a:pPr algn="just"/>
            <a:r>
              <a:rPr lang="en-US" dirty="0">
                <a:solidFill>
                  <a:schemeClr val="bg1"/>
                </a:solidFill>
                <a:latin typeface="Franklin Gothic Book" panose="020B0503020102020204" pitchFamily="34" charset="0"/>
                <a:ea typeface="Yu Gothic Medium" panose="020B0500000000000000" pitchFamily="34" charset="-128"/>
                <a:sym typeface="Wingdings" panose="05000000000000000000" pitchFamily="2" charset="2"/>
              </a:rPr>
              <a:t>				</a:t>
            </a:r>
            <a:r>
              <a:rPr lang="en-US" dirty="0">
                <a:solidFill>
                  <a:schemeClr val="bg1"/>
                </a:solidFill>
                <a:latin typeface="MV Boli" panose="02000500030200090000" pitchFamily="2" charset="0"/>
                <a:ea typeface="Yu Gothic Medium" panose="020B0500000000000000" pitchFamily="34" charset="-128"/>
                <a:cs typeface="MV Boli" panose="02000500030200090000" pitchFamily="2" charset="0"/>
                <a:sym typeface="Wingdings" panose="05000000000000000000" pitchFamily="2" charset="2"/>
              </a:rPr>
              <a:t>- </a:t>
            </a:r>
            <a:r>
              <a:rPr lang="en-US" sz="1600" dirty="0">
                <a:solidFill>
                  <a:schemeClr val="bg1"/>
                </a:solidFill>
                <a:latin typeface="MV Boli" panose="02000500030200090000" pitchFamily="2" charset="0"/>
                <a:ea typeface="Yu Gothic Medium" panose="020B0500000000000000" pitchFamily="34" charset="-128"/>
                <a:cs typeface="MV Boli" panose="02000500030200090000" pitchFamily="2" charset="0"/>
                <a:sym typeface="Wingdings" panose="05000000000000000000" pitchFamily="2" charset="2"/>
              </a:rPr>
              <a:t>eyenasyahir</a:t>
            </a:r>
            <a:endParaRPr lang="en-MY" sz="1600" dirty="0">
              <a:solidFill>
                <a:schemeClr val="bg1"/>
              </a:solidFill>
              <a:latin typeface="MV Boli" panose="02000500030200090000" pitchFamily="2" charset="0"/>
              <a:ea typeface="Yu Gothic Medium" panose="020B0500000000000000" pitchFamily="34" charset="-128"/>
              <a:cs typeface="MV Boli" panose="02000500030200090000" pitchFamily="2" charset="0"/>
            </a:endParaRPr>
          </a:p>
        </p:txBody>
      </p:sp>
      <p:grpSp>
        <p:nvGrpSpPr>
          <p:cNvPr id="30" name="Group 29">
            <a:extLst>
              <a:ext uri="{FF2B5EF4-FFF2-40B4-BE49-F238E27FC236}">
                <a16:creationId xmlns:a16="http://schemas.microsoft.com/office/drawing/2014/main" id="{8B0DCE19-B9AE-455B-8997-FF9DBC0095CA}"/>
              </a:ext>
            </a:extLst>
          </p:cNvPr>
          <p:cNvGrpSpPr/>
          <p:nvPr/>
        </p:nvGrpSpPr>
        <p:grpSpPr>
          <a:xfrm>
            <a:off x="367473" y="1356762"/>
            <a:ext cx="316523" cy="316523"/>
            <a:chOff x="1028521" y="889071"/>
            <a:chExt cx="316523" cy="316523"/>
          </a:xfrm>
        </p:grpSpPr>
        <p:cxnSp>
          <p:nvCxnSpPr>
            <p:cNvPr id="11" name="Straight Connector 10">
              <a:extLst>
                <a:ext uri="{FF2B5EF4-FFF2-40B4-BE49-F238E27FC236}">
                  <a16:creationId xmlns:a16="http://schemas.microsoft.com/office/drawing/2014/main" id="{E781760F-0185-48CC-B5CF-9D6691749EE3}"/>
                </a:ext>
              </a:extLst>
            </p:cNvPr>
            <p:cNvCxnSpPr/>
            <p:nvPr/>
          </p:nvCxnSpPr>
          <p:spPr>
            <a:xfrm>
              <a:off x="1028521" y="901249"/>
              <a:ext cx="316523" cy="0"/>
            </a:xfrm>
            <a:prstGeom prst="line">
              <a:avLst/>
            </a:prstGeom>
            <a:ln w="38100" cmpd="sng">
              <a:solidFill>
                <a:srgbClr val="9192B9"/>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B42090DD-90CC-47D1-A556-7A6B5F2A67EF}"/>
                </a:ext>
              </a:extLst>
            </p:cNvPr>
            <p:cNvCxnSpPr>
              <a:cxnSpLocks/>
            </p:cNvCxnSpPr>
            <p:nvPr/>
          </p:nvCxnSpPr>
          <p:spPr>
            <a:xfrm rot="5400000">
              <a:off x="879406" y="1047333"/>
              <a:ext cx="316523" cy="0"/>
            </a:xfrm>
            <a:prstGeom prst="line">
              <a:avLst/>
            </a:prstGeom>
            <a:ln w="38100" cmpd="sng">
              <a:solidFill>
                <a:srgbClr val="9192B9"/>
              </a:solidFill>
            </a:ln>
          </p:spPr>
          <p:style>
            <a:lnRef idx="1">
              <a:schemeClr val="accent1"/>
            </a:lnRef>
            <a:fillRef idx="0">
              <a:schemeClr val="accent1"/>
            </a:fillRef>
            <a:effectRef idx="0">
              <a:schemeClr val="accent1"/>
            </a:effectRef>
            <a:fontRef idx="minor">
              <a:schemeClr val="tx1"/>
            </a:fontRef>
          </p:style>
        </p:cxnSp>
      </p:grpSp>
      <p:grpSp>
        <p:nvGrpSpPr>
          <p:cNvPr id="44" name="Group 43">
            <a:extLst>
              <a:ext uri="{FF2B5EF4-FFF2-40B4-BE49-F238E27FC236}">
                <a16:creationId xmlns:a16="http://schemas.microsoft.com/office/drawing/2014/main" id="{FD634ADD-014D-45C0-BF35-F5D9D4E296A2}"/>
              </a:ext>
            </a:extLst>
          </p:cNvPr>
          <p:cNvGrpSpPr/>
          <p:nvPr/>
        </p:nvGrpSpPr>
        <p:grpSpPr>
          <a:xfrm rot="16200000" flipV="1">
            <a:off x="5453782" y="2891175"/>
            <a:ext cx="316523" cy="316523"/>
            <a:chOff x="1028521" y="889071"/>
            <a:chExt cx="316523" cy="316523"/>
          </a:xfrm>
        </p:grpSpPr>
        <p:cxnSp>
          <p:nvCxnSpPr>
            <p:cNvPr id="46" name="Straight Connector 45">
              <a:extLst>
                <a:ext uri="{FF2B5EF4-FFF2-40B4-BE49-F238E27FC236}">
                  <a16:creationId xmlns:a16="http://schemas.microsoft.com/office/drawing/2014/main" id="{4CC4A7E5-DC46-499B-A495-6E5EFD56CF51}"/>
                </a:ext>
              </a:extLst>
            </p:cNvPr>
            <p:cNvCxnSpPr/>
            <p:nvPr/>
          </p:nvCxnSpPr>
          <p:spPr>
            <a:xfrm>
              <a:off x="1028521" y="901249"/>
              <a:ext cx="316523" cy="0"/>
            </a:xfrm>
            <a:prstGeom prst="line">
              <a:avLst/>
            </a:prstGeom>
            <a:ln w="38100" cmpd="sng">
              <a:solidFill>
                <a:srgbClr val="9192B9"/>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B1E30589-F307-4028-9DA5-6C0027DCA476}"/>
                </a:ext>
              </a:extLst>
            </p:cNvPr>
            <p:cNvCxnSpPr>
              <a:cxnSpLocks/>
            </p:cNvCxnSpPr>
            <p:nvPr/>
          </p:nvCxnSpPr>
          <p:spPr>
            <a:xfrm rot="5400000">
              <a:off x="879406" y="1047333"/>
              <a:ext cx="316523" cy="0"/>
            </a:xfrm>
            <a:prstGeom prst="line">
              <a:avLst/>
            </a:prstGeom>
            <a:ln w="38100" cmpd="sng">
              <a:solidFill>
                <a:srgbClr val="9192B9"/>
              </a:solidFill>
            </a:ln>
          </p:spPr>
          <p:style>
            <a:lnRef idx="1">
              <a:schemeClr val="accent1"/>
            </a:lnRef>
            <a:fillRef idx="0">
              <a:schemeClr val="accent1"/>
            </a:fillRef>
            <a:effectRef idx="0">
              <a:schemeClr val="accent1"/>
            </a:effectRef>
            <a:fontRef idx="minor">
              <a:schemeClr val="tx1"/>
            </a:fontRef>
          </p:style>
        </p:cxnSp>
      </p:grpSp>
      <p:sp>
        <p:nvSpPr>
          <p:cNvPr id="31" name="TextBox 30">
            <a:extLst>
              <a:ext uri="{FF2B5EF4-FFF2-40B4-BE49-F238E27FC236}">
                <a16:creationId xmlns:a16="http://schemas.microsoft.com/office/drawing/2014/main" id="{7FF0F109-14CC-434E-AC53-75C526A70EDB}"/>
              </a:ext>
            </a:extLst>
          </p:cNvPr>
          <p:cNvSpPr txBox="1"/>
          <p:nvPr/>
        </p:nvSpPr>
        <p:spPr>
          <a:xfrm>
            <a:off x="4780437" y="4410530"/>
            <a:ext cx="2673751" cy="338554"/>
          </a:xfrm>
          <a:prstGeom prst="rect">
            <a:avLst/>
          </a:prstGeom>
          <a:solidFill>
            <a:srgbClr val="CC6E7B"/>
          </a:solidFill>
        </p:spPr>
        <p:txBody>
          <a:bodyPr wrap="square" rtlCol="0">
            <a:spAutoFit/>
          </a:bodyPr>
          <a:lstStyle/>
          <a:p>
            <a:pPr algn="ctr"/>
            <a:r>
              <a:rPr lang="en-US" sz="1600" b="1" dirty="0">
                <a:solidFill>
                  <a:schemeClr val="bg1"/>
                </a:solidFill>
                <a:latin typeface="Franklin Gothic Book" panose="020B0503020102020204" pitchFamily="34" charset="0"/>
              </a:rPr>
              <a:t>PLEASE READ BEFORE USE</a:t>
            </a:r>
            <a:endParaRPr lang="en-MY" sz="1600" b="1" dirty="0">
              <a:solidFill>
                <a:schemeClr val="bg1"/>
              </a:solidFill>
              <a:latin typeface="Franklin Gothic Book" panose="020B0503020102020204" pitchFamily="34" charset="0"/>
            </a:endParaRPr>
          </a:p>
        </p:txBody>
      </p:sp>
      <p:grpSp>
        <p:nvGrpSpPr>
          <p:cNvPr id="54" name="Group 53">
            <a:extLst>
              <a:ext uri="{FF2B5EF4-FFF2-40B4-BE49-F238E27FC236}">
                <a16:creationId xmlns:a16="http://schemas.microsoft.com/office/drawing/2014/main" id="{4587DD2A-462C-4DBE-B4A5-F38B71046404}"/>
              </a:ext>
            </a:extLst>
          </p:cNvPr>
          <p:cNvGrpSpPr/>
          <p:nvPr/>
        </p:nvGrpSpPr>
        <p:grpSpPr>
          <a:xfrm>
            <a:off x="2962333" y="4877681"/>
            <a:ext cx="6547413" cy="369332"/>
            <a:chOff x="3395239" y="4111154"/>
            <a:chExt cx="6547413" cy="369332"/>
          </a:xfrm>
          <a:solidFill>
            <a:srgbClr val="DEA2AB"/>
          </a:solidFill>
        </p:grpSpPr>
        <p:sp>
          <p:nvSpPr>
            <p:cNvPr id="32" name="TextBox 31">
              <a:extLst>
                <a:ext uri="{FF2B5EF4-FFF2-40B4-BE49-F238E27FC236}">
                  <a16:creationId xmlns:a16="http://schemas.microsoft.com/office/drawing/2014/main" id="{41347514-3816-415D-9801-BF3CA6584678}"/>
                </a:ext>
              </a:extLst>
            </p:cNvPr>
            <p:cNvSpPr txBox="1"/>
            <p:nvPr/>
          </p:nvSpPr>
          <p:spPr>
            <a:xfrm>
              <a:off x="3395239" y="4111154"/>
              <a:ext cx="6547413" cy="369332"/>
            </a:xfrm>
            <a:prstGeom prst="rect">
              <a:avLst/>
            </a:prstGeom>
            <a:grpFill/>
          </p:spPr>
          <p:txBody>
            <a:bodyPr wrap="square" rtlCol="0">
              <a:spAutoFit/>
            </a:bodyPr>
            <a:lstStyle/>
            <a:p>
              <a:r>
                <a:rPr lang="en-US" dirty="0">
                  <a:solidFill>
                    <a:schemeClr val="bg1"/>
                  </a:solidFill>
                </a:rPr>
                <a:t>      </a:t>
              </a:r>
              <a:r>
                <a:rPr lang="en-US" sz="1600" dirty="0">
                  <a:solidFill>
                    <a:schemeClr val="bg1"/>
                  </a:solidFill>
                </a:rPr>
                <a:t>Do not sell this template for your own gain and benefit.</a:t>
              </a:r>
              <a:endParaRPr lang="en-MY" sz="1600" dirty="0">
                <a:solidFill>
                  <a:schemeClr val="bg1"/>
                </a:solidFill>
              </a:endParaRPr>
            </a:p>
          </p:txBody>
        </p:sp>
        <p:sp>
          <p:nvSpPr>
            <p:cNvPr id="49" name="Multiplication Sign 48">
              <a:extLst>
                <a:ext uri="{FF2B5EF4-FFF2-40B4-BE49-F238E27FC236}">
                  <a16:creationId xmlns:a16="http://schemas.microsoft.com/office/drawing/2014/main" id="{BC1EF670-D22E-42C0-93C5-6DFE776D085B}"/>
                </a:ext>
              </a:extLst>
            </p:cNvPr>
            <p:cNvSpPr/>
            <p:nvPr/>
          </p:nvSpPr>
          <p:spPr>
            <a:xfrm>
              <a:off x="3481933" y="4209487"/>
              <a:ext cx="247670" cy="213755"/>
            </a:xfrm>
            <a:prstGeom prst="mathMultiply">
              <a:avLst>
                <a:gd name="adj1" fmla="val 3914"/>
              </a:avLst>
            </a:prstGeom>
            <a:grpFill/>
            <a:ln w="28575"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grpSp>
      <p:grpSp>
        <p:nvGrpSpPr>
          <p:cNvPr id="48" name="Group 47">
            <a:extLst>
              <a:ext uri="{FF2B5EF4-FFF2-40B4-BE49-F238E27FC236}">
                <a16:creationId xmlns:a16="http://schemas.microsoft.com/office/drawing/2014/main" id="{831A9A86-3EB3-4986-9124-5FF57C2AAF37}"/>
              </a:ext>
            </a:extLst>
          </p:cNvPr>
          <p:cNvGrpSpPr/>
          <p:nvPr/>
        </p:nvGrpSpPr>
        <p:grpSpPr>
          <a:xfrm>
            <a:off x="2956545" y="5371048"/>
            <a:ext cx="6558989" cy="338554"/>
            <a:chOff x="3383664" y="4604521"/>
            <a:chExt cx="6558989" cy="338554"/>
          </a:xfrm>
          <a:solidFill>
            <a:srgbClr val="DEA2AB"/>
          </a:solidFill>
        </p:grpSpPr>
        <p:sp>
          <p:nvSpPr>
            <p:cNvPr id="55" name="TextBox 54">
              <a:extLst>
                <a:ext uri="{FF2B5EF4-FFF2-40B4-BE49-F238E27FC236}">
                  <a16:creationId xmlns:a16="http://schemas.microsoft.com/office/drawing/2014/main" id="{5F6F8BF5-B670-4C66-9617-6D2D48F9189F}"/>
                </a:ext>
              </a:extLst>
            </p:cNvPr>
            <p:cNvSpPr txBox="1"/>
            <p:nvPr/>
          </p:nvSpPr>
          <p:spPr>
            <a:xfrm>
              <a:off x="3383664" y="4604521"/>
              <a:ext cx="6558989" cy="338554"/>
            </a:xfrm>
            <a:prstGeom prst="rect">
              <a:avLst/>
            </a:prstGeom>
            <a:grpFill/>
          </p:spPr>
          <p:txBody>
            <a:bodyPr wrap="square" rtlCol="0">
              <a:spAutoFit/>
            </a:bodyPr>
            <a:lstStyle/>
            <a:p>
              <a:r>
                <a:rPr lang="en-US" sz="1600" dirty="0">
                  <a:solidFill>
                    <a:schemeClr val="bg1"/>
                  </a:solidFill>
                </a:rPr>
                <a:t>      Please credit me if you do want to reupload to another platform.</a:t>
              </a:r>
              <a:endParaRPr lang="en-MY" sz="1600" dirty="0">
                <a:solidFill>
                  <a:schemeClr val="bg1"/>
                </a:solidFill>
              </a:endParaRPr>
            </a:p>
          </p:txBody>
        </p:sp>
        <p:grpSp>
          <p:nvGrpSpPr>
            <p:cNvPr id="34" name="Group 33">
              <a:extLst>
                <a:ext uri="{FF2B5EF4-FFF2-40B4-BE49-F238E27FC236}">
                  <a16:creationId xmlns:a16="http://schemas.microsoft.com/office/drawing/2014/main" id="{328BD7B6-9E29-49B6-8239-2CD4C5128C53}"/>
                </a:ext>
              </a:extLst>
            </p:cNvPr>
            <p:cNvGrpSpPr/>
            <p:nvPr/>
          </p:nvGrpSpPr>
          <p:grpSpPr>
            <a:xfrm>
              <a:off x="3505515" y="4731068"/>
              <a:ext cx="166351" cy="128543"/>
              <a:chOff x="10642294" y="6492409"/>
              <a:chExt cx="166351" cy="128543"/>
            </a:xfrm>
            <a:grpFill/>
          </p:grpSpPr>
          <p:cxnSp>
            <p:nvCxnSpPr>
              <p:cNvPr id="52" name="Straight Connector 51">
                <a:extLst>
                  <a:ext uri="{FF2B5EF4-FFF2-40B4-BE49-F238E27FC236}">
                    <a16:creationId xmlns:a16="http://schemas.microsoft.com/office/drawing/2014/main" id="{124E91B2-1D40-4BDC-A975-C4328A5AB71C}"/>
                  </a:ext>
                </a:extLst>
              </p:cNvPr>
              <p:cNvCxnSpPr/>
              <p:nvPr/>
            </p:nvCxnSpPr>
            <p:spPr>
              <a:xfrm flipV="1">
                <a:off x="10674326" y="6492409"/>
                <a:ext cx="134319" cy="128543"/>
              </a:xfrm>
              <a:prstGeom prst="line">
                <a:avLst/>
              </a:prstGeom>
              <a:grpFill/>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16B799BE-F1F8-4499-96F9-BC476AD6E22D}"/>
                  </a:ext>
                </a:extLst>
              </p:cNvPr>
              <p:cNvCxnSpPr/>
              <p:nvPr/>
            </p:nvCxnSpPr>
            <p:spPr>
              <a:xfrm>
                <a:off x="10642294" y="6543849"/>
                <a:ext cx="46495" cy="76882"/>
              </a:xfrm>
              <a:prstGeom prst="line">
                <a:avLst/>
              </a:prstGeom>
              <a:grpFill/>
              <a:ln w="28575">
                <a:solidFill>
                  <a:schemeClr val="bg1"/>
                </a:solidFill>
              </a:ln>
            </p:spPr>
            <p:style>
              <a:lnRef idx="1">
                <a:schemeClr val="accent1"/>
              </a:lnRef>
              <a:fillRef idx="0">
                <a:schemeClr val="accent1"/>
              </a:fillRef>
              <a:effectRef idx="0">
                <a:schemeClr val="accent1"/>
              </a:effectRef>
              <a:fontRef idx="minor">
                <a:schemeClr val="tx1"/>
              </a:fontRef>
            </p:style>
          </p:cxnSp>
        </p:grpSp>
      </p:grpSp>
      <p:grpSp>
        <p:nvGrpSpPr>
          <p:cNvPr id="58" name="Group 57">
            <a:extLst>
              <a:ext uri="{FF2B5EF4-FFF2-40B4-BE49-F238E27FC236}">
                <a16:creationId xmlns:a16="http://schemas.microsoft.com/office/drawing/2014/main" id="{3B358887-44F5-49C0-9B13-7FCE4C8FA8E7}"/>
              </a:ext>
            </a:extLst>
          </p:cNvPr>
          <p:cNvGrpSpPr/>
          <p:nvPr/>
        </p:nvGrpSpPr>
        <p:grpSpPr>
          <a:xfrm>
            <a:off x="2956545" y="5857473"/>
            <a:ext cx="6558989" cy="338554"/>
            <a:chOff x="3383664" y="4604521"/>
            <a:chExt cx="6558989" cy="338554"/>
          </a:xfrm>
          <a:solidFill>
            <a:srgbClr val="DEA2AB"/>
          </a:solidFill>
        </p:grpSpPr>
        <p:sp>
          <p:nvSpPr>
            <p:cNvPr id="59" name="TextBox 58">
              <a:extLst>
                <a:ext uri="{FF2B5EF4-FFF2-40B4-BE49-F238E27FC236}">
                  <a16:creationId xmlns:a16="http://schemas.microsoft.com/office/drawing/2014/main" id="{7BBEB053-125C-4BF0-85ED-ECEEC927F995}"/>
                </a:ext>
              </a:extLst>
            </p:cNvPr>
            <p:cNvSpPr txBox="1"/>
            <p:nvPr/>
          </p:nvSpPr>
          <p:spPr>
            <a:xfrm>
              <a:off x="3383664" y="4604521"/>
              <a:ext cx="6558989" cy="338554"/>
            </a:xfrm>
            <a:prstGeom prst="rect">
              <a:avLst/>
            </a:prstGeom>
            <a:grpFill/>
          </p:spPr>
          <p:txBody>
            <a:bodyPr wrap="square" rtlCol="0">
              <a:spAutoFit/>
            </a:bodyPr>
            <a:lstStyle/>
            <a:p>
              <a:r>
                <a:rPr lang="en-US" sz="1600" dirty="0">
                  <a:solidFill>
                    <a:schemeClr val="bg1"/>
                  </a:solidFill>
                </a:rPr>
                <a:t>      Feel free to edit the template based on your contents.</a:t>
              </a:r>
              <a:endParaRPr lang="en-MY" sz="1600" dirty="0">
                <a:solidFill>
                  <a:schemeClr val="bg1"/>
                </a:solidFill>
              </a:endParaRPr>
            </a:p>
          </p:txBody>
        </p:sp>
        <p:grpSp>
          <p:nvGrpSpPr>
            <p:cNvPr id="60" name="Group 59">
              <a:extLst>
                <a:ext uri="{FF2B5EF4-FFF2-40B4-BE49-F238E27FC236}">
                  <a16:creationId xmlns:a16="http://schemas.microsoft.com/office/drawing/2014/main" id="{BF466788-0032-417D-8F38-10E7B30C8C55}"/>
                </a:ext>
              </a:extLst>
            </p:cNvPr>
            <p:cNvGrpSpPr/>
            <p:nvPr/>
          </p:nvGrpSpPr>
          <p:grpSpPr>
            <a:xfrm>
              <a:off x="3505515" y="4731068"/>
              <a:ext cx="166351" cy="128543"/>
              <a:chOff x="10642294" y="6492409"/>
              <a:chExt cx="166351" cy="128543"/>
            </a:xfrm>
            <a:grpFill/>
          </p:grpSpPr>
          <p:cxnSp>
            <p:nvCxnSpPr>
              <p:cNvPr id="61" name="Straight Connector 60">
                <a:extLst>
                  <a:ext uri="{FF2B5EF4-FFF2-40B4-BE49-F238E27FC236}">
                    <a16:creationId xmlns:a16="http://schemas.microsoft.com/office/drawing/2014/main" id="{9D567B57-694C-4580-890B-089162710541}"/>
                  </a:ext>
                </a:extLst>
              </p:cNvPr>
              <p:cNvCxnSpPr/>
              <p:nvPr/>
            </p:nvCxnSpPr>
            <p:spPr>
              <a:xfrm flipV="1">
                <a:off x="10674326" y="6492409"/>
                <a:ext cx="134319" cy="128543"/>
              </a:xfrm>
              <a:prstGeom prst="line">
                <a:avLst/>
              </a:prstGeom>
              <a:grpFill/>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6E7C241C-7C2B-4A20-94C6-F5281E11E907}"/>
                  </a:ext>
                </a:extLst>
              </p:cNvPr>
              <p:cNvCxnSpPr/>
              <p:nvPr/>
            </p:nvCxnSpPr>
            <p:spPr>
              <a:xfrm>
                <a:off x="10642294" y="6543849"/>
                <a:ext cx="46495" cy="76882"/>
              </a:xfrm>
              <a:prstGeom prst="line">
                <a:avLst/>
              </a:prstGeom>
              <a:grpFill/>
              <a:ln w="28575">
                <a:solidFill>
                  <a:schemeClr val="bg1"/>
                </a:solidFill>
              </a:ln>
            </p:spPr>
            <p:style>
              <a:lnRef idx="1">
                <a:schemeClr val="accent1"/>
              </a:lnRef>
              <a:fillRef idx="0">
                <a:schemeClr val="accent1"/>
              </a:fillRef>
              <a:effectRef idx="0">
                <a:schemeClr val="accent1"/>
              </a:effectRef>
              <a:fontRef idx="minor">
                <a:schemeClr val="tx1"/>
              </a:fontRef>
            </p:style>
          </p:cxnSp>
        </p:grpSp>
      </p:grpSp>
      <p:sp>
        <p:nvSpPr>
          <p:cNvPr id="57" name="TextBox 56">
            <a:extLst>
              <a:ext uri="{FF2B5EF4-FFF2-40B4-BE49-F238E27FC236}">
                <a16:creationId xmlns:a16="http://schemas.microsoft.com/office/drawing/2014/main" id="{4FC83472-3672-4148-A03B-F95ABEAB2D3E}"/>
              </a:ext>
            </a:extLst>
          </p:cNvPr>
          <p:cNvSpPr txBox="1"/>
          <p:nvPr/>
        </p:nvSpPr>
        <p:spPr>
          <a:xfrm>
            <a:off x="6730441" y="1354102"/>
            <a:ext cx="5343160" cy="2800767"/>
          </a:xfrm>
          <a:prstGeom prst="rect">
            <a:avLst/>
          </a:prstGeom>
          <a:noFill/>
        </p:spPr>
        <p:txBody>
          <a:bodyPr wrap="square" rtlCol="0">
            <a:spAutoFit/>
          </a:bodyPr>
          <a:lstStyle/>
          <a:p>
            <a:r>
              <a:rPr lang="en-US" sz="1600" b="1" i="1" dirty="0">
                <a:solidFill>
                  <a:srgbClr val="9192B9"/>
                </a:solidFill>
                <a:latin typeface="Franklin Gothic Book" panose="020B0503020102020204" pitchFamily="34" charset="0"/>
                <a:cs typeface="MV Boli" panose="02000500030200090000" pitchFamily="2" charset="0"/>
              </a:rPr>
              <a:t>Short notes:</a:t>
            </a:r>
          </a:p>
          <a:p>
            <a:endParaRPr lang="en-US" sz="1600" i="1" dirty="0">
              <a:solidFill>
                <a:schemeClr val="bg1"/>
              </a:solidFill>
              <a:latin typeface="Franklin Gothic Book" panose="020B0503020102020204" pitchFamily="34" charset="0"/>
              <a:cs typeface="MV Boli" panose="02000500030200090000" pitchFamily="2" charset="0"/>
            </a:endParaRPr>
          </a:p>
          <a:p>
            <a:r>
              <a:rPr lang="en-US" sz="1600" i="1" dirty="0">
                <a:solidFill>
                  <a:schemeClr val="bg1"/>
                </a:solidFill>
                <a:latin typeface="Franklin Gothic Book" panose="020B0503020102020204" pitchFamily="34" charset="0"/>
                <a:cs typeface="MV Boli" panose="02000500030200090000" pitchFamily="2" charset="0"/>
              </a:rPr>
              <a:t>This template is provided with:</a:t>
            </a:r>
          </a:p>
          <a:p>
            <a:pPr marL="285750" indent="-285750">
              <a:buFont typeface="Arial" panose="020B0604020202020204" pitchFamily="34" charset="0"/>
              <a:buChar char="•"/>
            </a:pPr>
            <a:r>
              <a:rPr lang="en-US" sz="1600" i="1" u="sng" dirty="0">
                <a:solidFill>
                  <a:schemeClr val="bg1"/>
                </a:solidFill>
                <a:latin typeface="Franklin Gothic Book" panose="020B0503020102020204" pitchFamily="34" charset="0"/>
                <a:cs typeface="MV Boli" panose="02000500030200090000" pitchFamily="2" charset="0"/>
              </a:rPr>
              <a:t>Mind map </a:t>
            </a:r>
            <a:r>
              <a:rPr lang="en-US" sz="1600" i="1" dirty="0">
                <a:solidFill>
                  <a:schemeClr val="bg1"/>
                </a:solidFill>
                <a:latin typeface="Franklin Gothic Book" panose="020B0503020102020204" pitchFamily="34" charset="0"/>
                <a:cs typeface="MV Boli" panose="02000500030200090000" pitchFamily="2" charset="0"/>
              </a:rPr>
              <a:t>for your additional purposes.</a:t>
            </a:r>
          </a:p>
          <a:p>
            <a:pPr marL="285750" indent="-285750">
              <a:buFont typeface="Arial" panose="020B0604020202020204" pitchFamily="34" charset="0"/>
              <a:buChar char="•"/>
            </a:pPr>
            <a:r>
              <a:rPr lang="en-US" sz="1600" i="1" u="sng" dirty="0">
                <a:solidFill>
                  <a:schemeClr val="bg1"/>
                </a:solidFill>
                <a:latin typeface="Franklin Gothic Book" panose="020B0503020102020204" pitchFamily="34" charset="0"/>
                <a:cs typeface="MV Boli" panose="02000500030200090000" pitchFamily="2" charset="0"/>
              </a:rPr>
              <a:t>Graphs</a:t>
            </a:r>
            <a:r>
              <a:rPr lang="en-US" sz="1600" i="1" dirty="0">
                <a:solidFill>
                  <a:schemeClr val="bg1"/>
                </a:solidFill>
                <a:latin typeface="Franklin Gothic Book" panose="020B0503020102020204" pitchFamily="34" charset="0"/>
                <a:cs typeface="MV Boli" panose="02000500030200090000" pitchFamily="2" charset="0"/>
              </a:rPr>
              <a:t> for your additional purposes.</a:t>
            </a:r>
          </a:p>
          <a:p>
            <a:pPr marL="285750" indent="-285750">
              <a:buFont typeface="Arial" panose="020B0604020202020204" pitchFamily="34" charset="0"/>
              <a:buChar char="•"/>
            </a:pPr>
            <a:r>
              <a:rPr lang="en-US" sz="1600" i="1" dirty="0">
                <a:solidFill>
                  <a:schemeClr val="bg1"/>
                </a:solidFill>
                <a:latin typeface="Franklin Gothic Book" panose="020B0503020102020204" pitchFamily="34" charset="0"/>
                <a:cs typeface="MV Boli" panose="02000500030200090000" pitchFamily="2" charset="0"/>
              </a:rPr>
              <a:t>Extra items (</a:t>
            </a:r>
            <a:r>
              <a:rPr lang="en-US" sz="1600" i="1" u="sng" dirty="0">
                <a:solidFill>
                  <a:schemeClr val="bg1"/>
                </a:solidFill>
                <a:latin typeface="Franklin Gothic Book" panose="020B0503020102020204" pitchFamily="34" charset="0"/>
                <a:cs typeface="MV Boli" panose="02000500030200090000" pitchFamily="2" charset="0"/>
              </a:rPr>
              <a:t>emojis &amp; Instagram things</a:t>
            </a:r>
            <a:r>
              <a:rPr lang="en-US" sz="1600" i="1" dirty="0">
                <a:solidFill>
                  <a:schemeClr val="bg1"/>
                </a:solidFill>
                <a:latin typeface="Franklin Gothic Book" panose="020B0503020102020204" pitchFamily="34" charset="0"/>
                <a:cs typeface="MV Boli" panose="02000500030200090000" pitchFamily="2" charset="0"/>
              </a:rPr>
              <a:t>) for your additional purposes. </a:t>
            </a:r>
          </a:p>
          <a:p>
            <a:pPr marL="285750" indent="-285750">
              <a:buFont typeface="Arial" panose="020B0604020202020204" pitchFamily="34" charset="0"/>
              <a:buChar char="•"/>
            </a:pPr>
            <a:r>
              <a:rPr lang="en-US" sz="1600" i="1" dirty="0">
                <a:solidFill>
                  <a:schemeClr val="bg1"/>
                </a:solidFill>
                <a:latin typeface="Franklin Gothic Book" panose="020B0503020102020204" pitchFamily="34" charset="0"/>
                <a:cs typeface="MV Boli" panose="02000500030200090000" pitchFamily="2" charset="0"/>
              </a:rPr>
              <a:t>Some slides are attached with notes below (in note section) as a guide for you.</a:t>
            </a:r>
          </a:p>
          <a:p>
            <a:pPr marL="285750" indent="-285750">
              <a:buFont typeface="Arial" panose="020B0604020202020204" pitchFamily="34" charset="0"/>
              <a:buChar char="•"/>
            </a:pPr>
            <a:r>
              <a:rPr lang="en-US" sz="1600" i="1" dirty="0">
                <a:solidFill>
                  <a:schemeClr val="bg1"/>
                </a:solidFill>
                <a:latin typeface="Franklin Gothic Book" panose="020B0503020102020204" pitchFamily="34" charset="0"/>
                <a:cs typeface="MV Boli" panose="02000500030200090000" pitchFamily="2" charset="0"/>
              </a:rPr>
              <a:t>Also, please feel free to ask me on Telegram if you have any question about this template! </a:t>
            </a:r>
            <a:r>
              <a:rPr lang="en-US" sz="1600" dirty="0">
                <a:solidFill>
                  <a:schemeClr val="bg1"/>
                </a:solidFill>
                <a:latin typeface="Franklin Gothic Book" panose="020B0503020102020204" pitchFamily="34" charset="0"/>
                <a:cs typeface="MV Boli" panose="02000500030200090000" pitchFamily="2" charset="0"/>
              </a:rPr>
              <a:t>:)</a:t>
            </a:r>
            <a:endParaRPr lang="en-US" sz="1600" i="1" dirty="0">
              <a:solidFill>
                <a:schemeClr val="bg1"/>
              </a:solidFill>
              <a:latin typeface="Franklin Gothic Book" panose="020B0503020102020204" pitchFamily="34" charset="0"/>
              <a:cs typeface="MV Boli" panose="02000500030200090000" pitchFamily="2" charset="0"/>
            </a:endParaRPr>
          </a:p>
        </p:txBody>
      </p:sp>
      <p:grpSp>
        <p:nvGrpSpPr>
          <p:cNvPr id="1027" name="Group 1026">
            <a:extLst>
              <a:ext uri="{FF2B5EF4-FFF2-40B4-BE49-F238E27FC236}">
                <a16:creationId xmlns:a16="http://schemas.microsoft.com/office/drawing/2014/main" id="{D5E2EA32-5FA4-40B3-9F97-88D65A24B594}"/>
              </a:ext>
            </a:extLst>
          </p:cNvPr>
          <p:cNvGrpSpPr/>
          <p:nvPr/>
        </p:nvGrpSpPr>
        <p:grpSpPr>
          <a:xfrm>
            <a:off x="10736109" y="6184109"/>
            <a:ext cx="1279679" cy="276999"/>
            <a:chOff x="10736109" y="6184109"/>
            <a:chExt cx="1279679" cy="276999"/>
          </a:xfrm>
        </p:grpSpPr>
        <p:pic>
          <p:nvPicPr>
            <p:cNvPr id="1030" name="Picture 6" descr="See the source image">
              <a:extLst>
                <a:ext uri="{FF2B5EF4-FFF2-40B4-BE49-F238E27FC236}">
                  <a16:creationId xmlns:a16="http://schemas.microsoft.com/office/drawing/2014/main" id="{D9A5571E-07AF-4D9A-8E9B-886F7E17DE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36109" y="6236117"/>
              <a:ext cx="203372" cy="203372"/>
            </a:xfrm>
            <a:prstGeom prst="rect">
              <a:avLst/>
            </a:prstGeom>
            <a:noFill/>
            <a:extLst>
              <a:ext uri="{909E8E84-426E-40DD-AFC4-6F175D3DCCD1}">
                <a14:hiddenFill xmlns:a14="http://schemas.microsoft.com/office/drawing/2010/main">
                  <a:solidFill>
                    <a:srgbClr val="FFFFFF"/>
                  </a:solidFill>
                </a14:hiddenFill>
              </a:ext>
            </a:extLst>
          </p:spPr>
        </p:pic>
        <p:sp>
          <p:nvSpPr>
            <p:cNvPr id="1025" name="TextBox 1024">
              <a:extLst>
                <a:ext uri="{FF2B5EF4-FFF2-40B4-BE49-F238E27FC236}">
                  <a16:creationId xmlns:a16="http://schemas.microsoft.com/office/drawing/2014/main" id="{DD308081-CE15-4983-B37B-CE9D4C7E665B}"/>
                </a:ext>
              </a:extLst>
            </p:cNvPr>
            <p:cNvSpPr txBox="1"/>
            <p:nvPr/>
          </p:nvSpPr>
          <p:spPr>
            <a:xfrm>
              <a:off x="10922681" y="6184109"/>
              <a:ext cx="1093107" cy="276999"/>
            </a:xfrm>
            <a:prstGeom prst="rect">
              <a:avLst/>
            </a:prstGeom>
            <a:noFill/>
          </p:spPr>
          <p:txBody>
            <a:bodyPr wrap="square" rtlCol="0">
              <a:spAutoFit/>
            </a:bodyPr>
            <a:lstStyle/>
            <a:p>
              <a:r>
                <a:rPr lang="en-US" sz="1200" dirty="0">
                  <a:solidFill>
                    <a:schemeClr val="bg1"/>
                  </a:solidFill>
                  <a:latin typeface="Franklin Gothic Book" panose="020B0503020102020204" pitchFamily="34" charset="0"/>
                </a:rPr>
                <a:t>@eyenasyahir</a:t>
              </a:r>
              <a:endParaRPr lang="en-MY" sz="1200" dirty="0">
                <a:solidFill>
                  <a:schemeClr val="bg1"/>
                </a:solidFill>
                <a:latin typeface="Franklin Gothic Book" panose="020B0503020102020204" pitchFamily="34" charset="0"/>
              </a:endParaRPr>
            </a:p>
          </p:txBody>
        </p:sp>
      </p:grpSp>
      <p:grpSp>
        <p:nvGrpSpPr>
          <p:cNvPr id="1029" name="Group 1028">
            <a:extLst>
              <a:ext uri="{FF2B5EF4-FFF2-40B4-BE49-F238E27FC236}">
                <a16:creationId xmlns:a16="http://schemas.microsoft.com/office/drawing/2014/main" id="{1F3E2856-9BE1-48A3-A3BC-64DD2DF76CC6}"/>
              </a:ext>
            </a:extLst>
          </p:cNvPr>
          <p:cNvGrpSpPr/>
          <p:nvPr/>
        </p:nvGrpSpPr>
        <p:grpSpPr>
          <a:xfrm>
            <a:off x="10752665" y="6452302"/>
            <a:ext cx="1263123" cy="276999"/>
            <a:chOff x="10752665" y="6452302"/>
            <a:chExt cx="1263123" cy="276999"/>
          </a:xfrm>
        </p:grpSpPr>
        <p:pic>
          <p:nvPicPr>
            <p:cNvPr id="1028" name="Picture 4" descr="See the source image">
              <a:extLst>
                <a:ext uri="{FF2B5EF4-FFF2-40B4-BE49-F238E27FC236}">
                  <a16:creationId xmlns:a16="http://schemas.microsoft.com/office/drawing/2014/main" id="{2D3F2758-6945-45A8-933A-0275859E5D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2665" y="6511016"/>
              <a:ext cx="203372" cy="203372"/>
            </a:xfrm>
            <a:prstGeom prst="rect">
              <a:avLst/>
            </a:prstGeom>
            <a:noFill/>
            <a:extLst>
              <a:ext uri="{909E8E84-426E-40DD-AFC4-6F175D3DCCD1}">
                <a14:hiddenFill xmlns:a14="http://schemas.microsoft.com/office/drawing/2010/main">
                  <a:solidFill>
                    <a:srgbClr val="FFFFFF"/>
                  </a:solidFill>
                </a14:hiddenFill>
              </a:ext>
            </a:extLst>
          </p:spPr>
        </p:pic>
        <p:sp>
          <p:nvSpPr>
            <p:cNvPr id="69" name="TextBox 68">
              <a:extLst>
                <a:ext uri="{FF2B5EF4-FFF2-40B4-BE49-F238E27FC236}">
                  <a16:creationId xmlns:a16="http://schemas.microsoft.com/office/drawing/2014/main" id="{1DAE2300-D29C-469D-9A7B-30052658C881}"/>
                </a:ext>
              </a:extLst>
            </p:cNvPr>
            <p:cNvSpPr txBox="1"/>
            <p:nvPr/>
          </p:nvSpPr>
          <p:spPr>
            <a:xfrm>
              <a:off x="10922681" y="6452302"/>
              <a:ext cx="1093107" cy="276999"/>
            </a:xfrm>
            <a:prstGeom prst="rect">
              <a:avLst/>
            </a:prstGeom>
            <a:noFill/>
          </p:spPr>
          <p:txBody>
            <a:bodyPr wrap="square" rtlCol="0">
              <a:spAutoFit/>
            </a:bodyPr>
            <a:lstStyle/>
            <a:p>
              <a:r>
                <a:rPr lang="en-US" sz="1200" dirty="0">
                  <a:solidFill>
                    <a:schemeClr val="bg1"/>
                  </a:solidFill>
                  <a:latin typeface="Franklin Gothic Book" panose="020B0503020102020204" pitchFamily="34" charset="0"/>
                </a:rPr>
                <a:t>@eyenasyahir</a:t>
              </a:r>
              <a:endParaRPr lang="en-MY" sz="1200" dirty="0">
                <a:solidFill>
                  <a:schemeClr val="bg1"/>
                </a:solidFill>
                <a:latin typeface="Franklin Gothic Book" panose="020B0503020102020204" pitchFamily="34" charset="0"/>
              </a:endParaRPr>
            </a:p>
          </p:txBody>
        </p:sp>
      </p:grpSp>
    </p:spTree>
    <p:extLst>
      <p:ext uri="{BB962C8B-B14F-4D97-AF65-F5344CB8AC3E}">
        <p14:creationId xmlns:p14="http://schemas.microsoft.com/office/powerpoint/2010/main" val="23594907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45000">
              <a:srgbClr val="C22198"/>
            </a:gs>
            <a:gs pos="100000">
              <a:srgbClr val="396ADA"/>
            </a:gs>
            <a:gs pos="76000">
              <a:srgbClr val="9537B4"/>
            </a:gs>
            <a:gs pos="0">
              <a:srgbClr val="FB5C03"/>
            </a:gs>
          </a:gsLst>
          <a:lin ang="13500000" scaled="1"/>
        </a:grad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4C122DA8-669B-40C0-8D14-110E7F38DE06}"/>
              </a:ext>
            </a:extLst>
          </p:cNvPr>
          <p:cNvSpPr/>
          <p:nvPr/>
        </p:nvSpPr>
        <p:spPr>
          <a:xfrm>
            <a:off x="73742" y="142906"/>
            <a:ext cx="12044516" cy="6674805"/>
          </a:xfrm>
          <a:prstGeom prst="roundRect">
            <a:avLst>
              <a:gd name="adj" fmla="val 1836"/>
            </a:avLst>
          </a:prstGeom>
          <a:solidFill>
            <a:srgbClr val="171A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4" name="Rectangle: Rounded Corners 3">
            <a:extLst>
              <a:ext uri="{FF2B5EF4-FFF2-40B4-BE49-F238E27FC236}">
                <a16:creationId xmlns:a16="http://schemas.microsoft.com/office/drawing/2014/main" id="{C93C18FB-6237-418C-848B-53CB9D71F0EF}"/>
              </a:ext>
            </a:extLst>
          </p:cNvPr>
          <p:cNvSpPr/>
          <p:nvPr/>
        </p:nvSpPr>
        <p:spPr>
          <a:xfrm>
            <a:off x="682987" y="177924"/>
            <a:ext cx="2067446" cy="45719"/>
          </a:xfrm>
          <a:prstGeom prst="roundRect">
            <a:avLst>
              <a:gd name="adj" fmla="val 33910"/>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pic>
        <p:nvPicPr>
          <p:cNvPr id="5" name="Picture 4">
            <a:extLst>
              <a:ext uri="{FF2B5EF4-FFF2-40B4-BE49-F238E27FC236}">
                <a16:creationId xmlns:a16="http://schemas.microsoft.com/office/drawing/2014/main" id="{40306875-41B0-4D1B-B4E6-D99A612419FE}"/>
              </a:ext>
            </a:extLst>
          </p:cNvPr>
          <p:cNvPicPr>
            <a:picLocks noChangeAspect="1"/>
          </p:cNvPicPr>
          <p:nvPr/>
        </p:nvPicPr>
        <p:blipFill rotWithShape="1">
          <a:blip r:embed="rId3"/>
          <a:srcRect l="23791" t="21831" r="66768" b="61099"/>
          <a:stretch/>
        </p:blipFill>
        <p:spPr>
          <a:xfrm>
            <a:off x="159177" y="159423"/>
            <a:ext cx="387764" cy="373412"/>
          </a:xfrm>
          <a:prstGeom prst="flowChartConnector">
            <a:avLst/>
          </a:prstGeom>
        </p:spPr>
      </p:pic>
      <p:sp>
        <p:nvSpPr>
          <p:cNvPr id="6" name="TextBox 5">
            <a:extLst>
              <a:ext uri="{FF2B5EF4-FFF2-40B4-BE49-F238E27FC236}">
                <a16:creationId xmlns:a16="http://schemas.microsoft.com/office/drawing/2014/main" id="{5138787A-BE46-4667-9D14-D8607318B784}"/>
              </a:ext>
            </a:extLst>
          </p:cNvPr>
          <p:cNvSpPr txBox="1"/>
          <p:nvPr/>
        </p:nvSpPr>
        <p:spPr>
          <a:xfrm>
            <a:off x="5478284" y="141061"/>
            <a:ext cx="1656046" cy="707886"/>
          </a:xfrm>
          <a:prstGeom prst="rect">
            <a:avLst/>
          </a:prstGeom>
          <a:noFill/>
        </p:spPr>
        <p:txBody>
          <a:bodyPr wrap="square" rtlCol="0">
            <a:spAutoFit/>
          </a:bodyPr>
          <a:lstStyle/>
          <a:p>
            <a:pPr algn="ctr"/>
            <a:r>
              <a:rPr lang="en-US" sz="4000" b="1" dirty="0">
                <a:gradFill flip="none" rotWithShape="1">
                  <a:gsLst>
                    <a:gs pos="38000">
                      <a:srgbClr val="F06E94"/>
                    </a:gs>
                    <a:gs pos="100000">
                      <a:srgbClr val="3E80E2"/>
                    </a:gs>
                    <a:gs pos="70000">
                      <a:srgbClr val="9865DF"/>
                    </a:gs>
                    <a:gs pos="0">
                      <a:srgbClr val="FFD13F"/>
                    </a:gs>
                  </a:gsLst>
                  <a:lin ang="16200000" scaled="1"/>
                  <a:tileRect/>
                </a:gradFill>
                <a:latin typeface="Arial Rounded MT Bold" panose="020F0704030504030204" pitchFamily="34" charset="0"/>
                <a:ea typeface="Microsoft YaHei UI Light" panose="020B0502040204020203" pitchFamily="34" charset="-122"/>
              </a:rPr>
              <a:t>TITLE</a:t>
            </a:r>
            <a:r>
              <a:rPr lang="en-US" sz="4000" b="1" dirty="0">
                <a:gradFill>
                  <a:gsLst>
                    <a:gs pos="38000">
                      <a:srgbClr val="F06E94"/>
                    </a:gs>
                    <a:gs pos="100000">
                      <a:srgbClr val="3E80E2"/>
                    </a:gs>
                    <a:gs pos="70000">
                      <a:srgbClr val="9865DF"/>
                    </a:gs>
                    <a:gs pos="0">
                      <a:srgbClr val="FFD13F"/>
                    </a:gs>
                  </a:gsLst>
                  <a:lin ang="13500000" scaled="1"/>
                </a:gradFill>
                <a:effectLst>
                  <a:outerShdw blurRad="50800" dist="38100" dir="5400000" algn="t" rotWithShape="0">
                    <a:prstClr val="black">
                      <a:alpha val="40000"/>
                    </a:prstClr>
                  </a:outerShdw>
                </a:effectLst>
                <a:latin typeface="Arial Rounded MT Bold" panose="020F0704030504030204" pitchFamily="34" charset="0"/>
              </a:rPr>
              <a:t> </a:t>
            </a:r>
            <a:endParaRPr lang="en-MY" sz="4000" b="1" dirty="0">
              <a:gradFill>
                <a:gsLst>
                  <a:gs pos="38000">
                    <a:srgbClr val="F06E94"/>
                  </a:gs>
                  <a:gs pos="100000">
                    <a:srgbClr val="3E80E2"/>
                  </a:gs>
                  <a:gs pos="70000">
                    <a:srgbClr val="9865DF"/>
                  </a:gs>
                  <a:gs pos="0">
                    <a:srgbClr val="FFD13F"/>
                  </a:gs>
                </a:gsLst>
                <a:lin ang="13500000" scaled="1"/>
              </a:gradFill>
              <a:effectLst>
                <a:outerShdw blurRad="50800" dist="38100" dir="5400000" algn="t" rotWithShape="0">
                  <a:prstClr val="black">
                    <a:alpha val="40000"/>
                  </a:prstClr>
                </a:outerShdw>
              </a:effectLst>
              <a:latin typeface="Arial Rounded MT Bold" panose="020F0704030504030204" pitchFamily="34" charset="0"/>
            </a:endParaRPr>
          </a:p>
        </p:txBody>
      </p:sp>
      <p:sp>
        <p:nvSpPr>
          <p:cNvPr id="7" name="TextBox 6">
            <a:extLst>
              <a:ext uri="{FF2B5EF4-FFF2-40B4-BE49-F238E27FC236}">
                <a16:creationId xmlns:a16="http://schemas.microsoft.com/office/drawing/2014/main" id="{A70C0327-DA4F-4F62-918D-FA396C5E0E5E}"/>
              </a:ext>
            </a:extLst>
          </p:cNvPr>
          <p:cNvSpPr txBox="1"/>
          <p:nvPr/>
        </p:nvSpPr>
        <p:spPr>
          <a:xfrm>
            <a:off x="493954" y="271072"/>
            <a:ext cx="371149" cy="246221"/>
          </a:xfrm>
          <a:prstGeom prst="rect">
            <a:avLst/>
          </a:prstGeom>
          <a:noFill/>
        </p:spPr>
        <p:txBody>
          <a:bodyPr wrap="square" rtlCol="0">
            <a:spAutoFit/>
          </a:bodyPr>
          <a:lstStyle/>
          <a:p>
            <a:r>
              <a:rPr lang="en-US" sz="1000" dirty="0">
                <a:solidFill>
                  <a:schemeClr val="bg1">
                    <a:alpha val="58000"/>
                  </a:schemeClr>
                </a:solidFill>
              </a:rPr>
              <a:t>1m</a:t>
            </a:r>
            <a:endParaRPr lang="en-MY" sz="1000" dirty="0">
              <a:solidFill>
                <a:schemeClr val="bg1">
                  <a:alpha val="58000"/>
                </a:schemeClr>
              </a:solidFill>
            </a:endParaRPr>
          </a:p>
        </p:txBody>
      </p:sp>
      <p:grpSp>
        <p:nvGrpSpPr>
          <p:cNvPr id="8" name="Group 7">
            <a:extLst>
              <a:ext uri="{FF2B5EF4-FFF2-40B4-BE49-F238E27FC236}">
                <a16:creationId xmlns:a16="http://schemas.microsoft.com/office/drawing/2014/main" id="{760C24CA-DC94-4857-A592-E188955FBA99}"/>
              </a:ext>
            </a:extLst>
          </p:cNvPr>
          <p:cNvGrpSpPr/>
          <p:nvPr/>
        </p:nvGrpSpPr>
        <p:grpSpPr>
          <a:xfrm>
            <a:off x="11428046" y="309143"/>
            <a:ext cx="402487" cy="80310"/>
            <a:chOff x="2727601" y="2857097"/>
            <a:chExt cx="402487" cy="80310"/>
          </a:xfrm>
          <a:solidFill>
            <a:schemeClr val="bg1"/>
          </a:solidFill>
        </p:grpSpPr>
        <p:sp>
          <p:nvSpPr>
            <p:cNvPr id="9" name="Flowchart: Connector 8">
              <a:extLst>
                <a:ext uri="{FF2B5EF4-FFF2-40B4-BE49-F238E27FC236}">
                  <a16:creationId xmlns:a16="http://schemas.microsoft.com/office/drawing/2014/main" id="{22550896-6A04-457A-929F-30D5D8845ACC}"/>
                </a:ext>
              </a:extLst>
            </p:cNvPr>
            <p:cNvSpPr/>
            <p:nvPr/>
          </p:nvSpPr>
          <p:spPr>
            <a:xfrm>
              <a:off x="2727601" y="2857097"/>
              <a:ext cx="84425" cy="80310"/>
            </a:xfrm>
            <a:prstGeom prst="flowChartConnector">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0" name="Flowchart: Connector 9">
              <a:extLst>
                <a:ext uri="{FF2B5EF4-FFF2-40B4-BE49-F238E27FC236}">
                  <a16:creationId xmlns:a16="http://schemas.microsoft.com/office/drawing/2014/main" id="{CD22E521-516A-42BA-95EE-3C1EEE426BC6}"/>
                </a:ext>
              </a:extLst>
            </p:cNvPr>
            <p:cNvSpPr/>
            <p:nvPr/>
          </p:nvSpPr>
          <p:spPr>
            <a:xfrm>
              <a:off x="2886632" y="2857097"/>
              <a:ext cx="84425" cy="80310"/>
            </a:xfrm>
            <a:prstGeom prst="flowChartConnector">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1" name="Flowchart: Connector 10">
              <a:extLst>
                <a:ext uri="{FF2B5EF4-FFF2-40B4-BE49-F238E27FC236}">
                  <a16:creationId xmlns:a16="http://schemas.microsoft.com/office/drawing/2014/main" id="{A5BCC40C-C6D9-40A9-B4E4-22B89425F2AD}"/>
                </a:ext>
              </a:extLst>
            </p:cNvPr>
            <p:cNvSpPr/>
            <p:nvPr/>
          </p:nvSpPr>
          <p:spPr>
            <a:xfrm>
              <a:off x="3045663" y="2857097"/>
              <a:ext cx="84425" cy="80310"/>
            </a:xfrm>
            <a:prstGeom prst="flowChartConnector">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grpSp>
      <p:grpSp>
        <p:nvGrpSpPr>
          <p:cNvPr id="56" name="Group 55">
            <a:extLst>
              <a:ext uri="{FF2B5EF4-FFF2-40B4-BE49-F238E27FC236}">
                <a16:creationId xmlns:a16="http://schemas.microsoft.com/office/drawing/2014/main" id="{2760BC54-FB54-4494-918F-260776B29797}"/>
              </a:ext>
            </a:extLst>
          </p:cNvPr>
          <p:cNvGrpSpPr/>
          <p:nvPr/>
        </p:nvGrpSpPr>
        <p:grpSpPr>
          <a:xfrm>
            <a:off x="5045225" y="1105555"/>
            <a:ext cx="2249074" cy="523220"/>
            <a:chOff x="5045225" y="1105555"/>
            <a:chExt cx="2249074" cy="523220"/>
          </a:xfrm>
        </p:grpSpPr>
        <p:sp>
          <p:nvSpPr>
            <p:cNvPr id="53" name="Rectangle: Rounded Corners 52">
              <a:extLst>
                <a:ext uri="{FF2B5EF4-FFF2-40B4-BE49-F238E27FC236}">
                  <a16:creationId xmlns:a16="http://schemas.microsoft.com/office/drawing/2014/main" id="{072AEB44-DD98-4BB5-A1EC-0AF9757B5961}"/>
                </a:ext>
              </a:extLst>
            </p:cNvPr>
            <p:cNvSpPr/>
            <p:nvPr/>
          </p:nvSpPr>
          <p:spPr>
            <a:xfrm>
              <a:off x="5045225" y="1129571"/>
              <a:ext cx="2249074" cy="480869"/>
            </a:xfrm>
            <a:prstGeom prst="roundRect">
              <a:avLst>
                <a:gd name="adj" fmla="val 50000"/>
              </a:avLst>
            </a:prstGeom>
            <a:gradFill flip="none" rotWithShape="1">
              <a:gsLst>
                <a:gs pos="49000">
                  <a:srgbClr val="5B6063">
                    <a:alpha val="95000"/>
                  </a:srgbClr>
                </a:gs>
                <a:gs pos="100000">
                  <a:srgbClr val="413C3C">
                    <a:alpha val="95000"/>
                  </a:srgbClr>
                </a:gs>
                <a:gs pos="0">
                  <a:srgbClr val="3E3838">
                    <a:alpha val="9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41" name="TextBox 40">
              <a:extLst>
                <a:ext uri="{FF2B5EF4-FFF2-40B4-BE49-F238E27FC236}">
                  <a16:creationId xmlns:a16="http://schemas.microsoft.com/office/drawing/2014/main" id="{E405BF37-A35A-4734-8222-B8BDA1F13092}"/>
                </a:ext>
              </a:extLst>
            </p:cNvPr>
            <p:cNvSpPr txBox="1"/>
            <p:nvPr/>
          </p:nvSpPr>
          <p:spPr>
            <a:xfrm>
              <a:off x="5257832" y="1105555"/>
              <a:ext cx="1823861" cy="523220"/>
            </a:xfrm>
            <a:prstGeom prst="rect">
              <a:avLst/>
            </a:prstGeom>
            <a:noFill/>
          </p:spPr>
          <p:txBody>
            <a:bodyPr wrap="square" rtlCol="0">
              <a:spAutoFit/>
            </a:bodyPr>
            <a:lstStyle/>
            <a:p>
              <a:pPr algn="ctr"/>
              <a:r>
                <a:rPr lang="en-US" sz="2800" dirty="0">
                  <a:solidFill>
                    <a:schemeClr val="bg1"/>
                  </a:solidFill>
                  <a:latin typeface="Bahnschrift Condensed" panose="020B0502040204020203" pitchFamily="34" charset="0"/>
                </a:rPr>
                <a:t>PICNAME1</a:t>
              </a:r>
              <a:endParaRPr lang="en-MY" sz="2800" dirty="0">
                <a:solidFill>
                  <a:schemeClr val="bg1"/>
                </a:solidFill>
                <a:latin typeface="Bahnschrift Condensed" panose="020B0502040204020203" pitchFamily="34" charset="0"/>
              </a:endParaRPr>
            </a:p>
          </p:txBody>
        </p:sp>
      </p:grpSp>
      <p:grpSp>
        <p:nvGrpSpPr>
          <p:cNvPr id="55" name="Group 54">
            <a:extLst>
              <a:ext uri="{FF2B5EF4-FFF2-40B4-BE49-F238E27FC236}">
                <a16:creationId xmlns:a16="http://schemas.microsoft.com/office/drawing/2014/main" id="{C6D1D2B9-91EE-43ED-A55D-6EF6B9B129CD}"/>
              </a:ext>
            </a:extLst>
          </p:cNvPr>
          <p:cNvGrpSpPr/>
          <p:nvPr/>
        </p:nvGrpSpPr>
        <p:grpSpPr>
          <a:xfrm>
            <a:off x="2403458" y="1106210"/>
            <a:ext cx="1657674" cy="400110"/>
            <a:chOff x="2403458" y="1106210"/>
            <a:chExt cx="1657674" cy="400110"/>
          </a:xfrm>
        </p:grpSpPr>
        <p:sp>
          <p:nvSpPr>
            <p:cNvPr id="54" name="Rectangle: Rounded Corners 53">
              <a:extLst>
                <a:ext uri="{FF2B5EF4-FFF2-40B4-BE49-F238E27FC236}">
                  <a16:creationId xmlns:a16="http://schemas.microsoft.com/office/drawing/2014/main" id="{4D483E81-EB40-43BF-AFB3-9A448D78A7F4}"/>
                </a:ext>
              </a:extLst>
            </p:cNvPr>
            <p:cNvSpPr/>
            <p:nvPr/>
          </p:nvSpPr>
          <p:spPr>
            <a:xfrm>
              <a:off x="2403458" y="1129571"/>
              <a:ext cx="1657674" cy="355502"/>
            </a:xfrm>
            <a:prstGeom prst="roundRect">
              <a:avLst>
                <a:gd name="adj" fmla="val 50000"/>
              </a:avLst>
            </a:prstGeom>
            <a:gradFill flip="none" rotWithShape="1">
              <a:gsLst>
                <a:gs pos="49000">
                  <a:srgbClr val="5B6063">
                    <a:alpha val="95000"/>
                  </a:srgbClr>
                </a:gs>
                <a:gs pos="100000">
                  <a:srgbClr val="413C3C">
                    <a:alpha val="95000"/>
                  </a:srgbClr>
                </a:gs>
                <a:gs pos="0">
                  <a:srgbClr val="3E3838">
                    <a:alpha val="9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44" name="TextBox 43">
              <a:extLst>
                <a:ext uri="{FF2B5EF4-FFF2-40B4-BE49-F238E27FC236}">
                  <a16:creationId xmlns:a16="http://schemas.microsoft.com/office/drawing/2014/main" id="{E8B553A6-8CF6-4966-87CD-530B345C4A08}"/>
                </a:ext>
              </a:extLst>
            </p:cNvPr>
            <p:cNvSpPr txBox="1"/>
            <p:nvPr/>
          </p:nvSpPr>
          <p:spPr>
            <a:xfrm>
              <a:off x="2595601" y="1106210"/>
              <a:ext cx="1273388" cy="400110"/>
            </a:xfrm>
            <a:prstGeom prst="rect">
              <a:avLst/>
            </a:prstGeom>
            <a:noFill/>
          </p:spPr>
          <p:txBody>
            <a:bodyPr wrap="square" rtlCol="0">
              <a:spAutoFit/>
            </a:bodyPr>
            <a:lstStyle/>
            <a:p>
              <a:pPr algn="ctr"/>
              <a:r>
                <a:rPr lang="en-US" sz="2000" dirty="0">
                  <a:solidFill>
                    <a:srgbClr val="9F8181"/>
                  </a:solidFill>
                  <a:latin typeface="Bahnschrift Condensed" panose="020B0502040204020203" pitchFamily="34" charset="0"/>
                </a:rPr>
                <a:t>PICNAME5</a:t>
              </a:r>
              <a:endParaRPr lang="en-MY" sz="2000" dirty="0">
                <a:solidFill>
                  <a:srgbClr val="9F8181"/>
                </a:solidFill>
                <a:latin typeface="Bahnschrift Condensed" panose="020B0502040204020203" pitchFamily="34" charset="0"/>
              </a:endParaRPr>
            </a:p>
          </p:txBody>
        </p:sp>
      </p:grpSp>
      <p:grpSp>
        <p:nvGrpSpPr>
          <p:cNvPr id="63" name="Group 62">
            <a:extLst>
              <a:ext uri="{FF2B5EF4-FFF2-40B4-BE49-F238E27FC236}">
                <a16:creationId xmlns:a16="http://schemas.microsoft.com/office/drawing/2014/main" id="{6E7F315E-C40F-4FBA-B416-E53FDE4E78DE}"/>
              </a:ext>
            </a:extLst>
          </p:cNvPr>
          <p:cNvGrpSpPr/>
          <p:nvPr/>
        </p:nvGrpSpPr>
        <p:grpSpPr>
          <a:xfrm>
            <a:off x="348716" y="1094199"/>
            <a:ext cx="1357272" cy="369332"/>
            <a:chOff x="348716" y="1103790"/>
            <a:chExt cx="1357272" cy="369332"/>
          </a:xfrm>
        </p:grpSpPr>
        <p:sp>
          <p:nvSpPr>
            <p:cNvPr id="61" name="Rectangle: Rounded Corners 60">
              <a:extLst>
                <a:ext uri="{FF2B5EF4-FFF2-40B4-BE49-F238E27FC236}">
                  <a16:creationId xmlns:a16="http://schemas.microsoft.com/office/drawing/2014/main" id="{28182425-9321-469E-A1F6-F2B8060F84D7}"/>
                </a:ext>
              </a:extLst>
            </p:cNvPr>
            <p:cNvSpPr/>
            <p:nvPr/>
          </p:nvSpPr>
          <p:spPr>
            <a:xfrm>
              <a:off x="348716" y="1137726"/>
              <a:ext cx="1357272" cy="312536"/>
            </a:xfrm>
            <a:prstGeom prst="roundRect">
              <a:avLst>
                <a:gd name="adj" fmla="val 50000"/>
              </a:avLst>
            </a:prstGeom>
            <a:gradFill flip="none" rotWithShape="1">
              <a:gsLst>
                <a:gs pos="49000">
                  <a:srgbClr val="5B6063">
                    <a:alpha val="95000"/>
                  </a:srgbClr>
                </a:gs>
                <a:gs pos="100000">
                  <a:srgbClr val="413C3C">
                    <a:alpha val="95000"/>
                  </a:srgbClr>
                </a:gs>
                <a:gs pos="0">
                  <a:srgbClr val="3E3838">
                    <a:alpha val="9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49" name="TextBox 48">
              <a:extLst>
                <a:ext uri="{FF2B5EF4-FFF2-40B4-BE49-F238E27FC236}">
                  <a16:creationId xmlns:a16="http://schemas.microsoft.com/office/drawing/2014/main" id="{327F994A-111A-4668-9A84-CF5FF3415B9F}"/>
                </a:ext>
              </a:extLst>
            </p:cNvPr>
            <p:cNvSpPr txBox="1"/>
            <p:nvPr/>
          </p:nvSpPr>
          <p:spPr>
            <a:xfrm>
              <a:off x="422855" y="1103790"/>
              <a:ext cx="1273388" cy="369332"/>
            </a:xfrm>
            <a:prstGeom prst="rect">
              <a:avLst/>
            </a:prstGeom>
            <a:noFill/>
          </p:spPr>
          <p:txBody>
            <a:bodyPr wrap="square" rtlCol="0">
              <a:spAutoFit/>
            </a:bodyPr>
            <a:lstStyle/>
            <a:p>
              <a:pPr algn="ctr"/>
              <a:r>
                <a:rPr lang="en-US" dirty="0">
                  <a:solidFill>
                    <a:srgbClr val="806262"/>
                  </a:solidFill>
                  <a:latin typeface="Rockwell Condensed" panose="02060603050405020104" pitchFamily="18" charset="0"/>
                </a:rPr>
                <a:t>PICNAME4</a:t>
              </a:r>
              <a:endParaRPr lang="en-MY" dirty="0">
                <a:solidFill>
                  <a:srgbClr val="806262"/>
                </a:solidFill>
                <a:latin typeface="Rockwell Condensed" panose="02060603050405020104" pitchFamily="18" charset="0"/>
              </a:endParaRPr>
            </a:p>
          </p:txBody>
        </p:sp>
      </p:grpSp>
      <p:grpSp>
        <p:nvGrpSpPr>
          <p:cNvPr id="57" name="Group 56">
            <a:extLst>
              <a:ext uri="{FF2B5EF4-FFF2-40B4-BE49-F238E27FC236}">
                <a16:creationId xmlns:a16="http://schemas.microsoft.com/office/drawing/2014/main" id="{238C47FA-BD5C-41B2-B0FD-0789257485F4}"/>
              </a:ext>
            </a:extLst>
          </p:cNvPr>
          <p:cNvGrpSpPr/>
          <p:nvPr/>
        </p:nvGrpSpPr>
        <p:grpSpPr>
          <a:xfrm>
            <a:off x="8183912" y="1104774"/>
            <a:ext cx="1657674" cy="400110"/>
            <a:chOff x="2403458" y="1106210"/>
            <a:chExt cx="1657674" cy="400110"/>
          </a:xfrm>
        </p:grpSpPr>
        <p:sp>
          <p:nvSpPr>
            <p:cNvPr id="58" name="Rectangle: Rounded Corners 57">
              <a:extLst>
                <a:ext uri="{FF2B5EF4-FFF2-40B4-BE49-F238E27FC236}">
                  <a16:creationId xmlns:a16="http://schemas.microsoft.com/office/drawing/2014/main" id="{A34C8251-C957-4D18-ADA7-E9A2EFF08689}"/>
                </a:ext>
              </a:extLst>
            </p:cNvPr>
            <p:cNvSpPr/>
            <p:nvPr/>
          </p:nvSpPr>
          <p:spPr>
            <a:xfrm>
              <a:off x="2403458" y="1129571"/>
              <a:ext cx="1657674" cy="355502"/>
            </a:xfrm>
            <a:prstGeom prst="roundRect">
              <a:avLst>
                <a:gd name="adj" fmla="val 50000"/>
              </a:avLst>
            </a:prstGeom>
            <a:gradFill flip="none" rotWithShape="1">
              <a:gsLst>
                <a:gs pos="49000">
                  <a:srgbClr val="5B6063">
                    <a:alpha val="95000"/>
                  </a:srgbClr>
                </a:gs>
                <a:gs pos="100000">
                  <a:srgbClr val="413C3C">
                    <a:alpha val="95000"/>
                  </a:srgbClr>
                </a:gs>
                <a:gs pos="0">
                  <a:srgbClr val="3E3838">
                    <a:alpha val="9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59" name="TextBox 58">
              <a:extLst>
                <a:ext uri="{FF2B5EF4-FFF2-40B4-BE49-F238E27FC236}">
                  <a16:creationId xmlns:a16="http://schemas.microsoft.com/office/drawing/2014/main" id="{45CD9269-4E6D-4CE0-8773-14E3BA93B7A1}"/>
                </a:ext>
              </a:extLst>
            </p:cNvPr>
            <p:cNvSpPr txBox="1"/>
            <p:nvPr/>
          </p:nvSpPr>
          <p:spPr>
            <a:xfrm>
              <a:off x="2595601" y="1106210"/>
              <a:ext cx="1273388" cy="400110"/>
            </a:xfrm>
            <a:prstGeom prst="rect">
              <a:avLst/>
            </a:prstGeom>
            <a:noFill/>
          </p:spPr>
          <p:txBody>
            <a:bodyPr wrap="square" rtlCol="0">
              <a:spAutoFit/>
            </a:bodyPr>
            <a:lstStyle/>
            <a:p>
              <a:pPr algn="ctr"/>
              <a:r>
                <a:rPr lang="en-US" sz="2000" dirty="0">
                  <a:solidFill>
                    <a:srgbClr val="9F8181"/>
                  </a:solidFill>
                  <a:latin typeface="Bahnschrift Condensed" panose="020B0502040204020203" pitchFamily="34" charset="0"/>
                </a:rPr>
                <a:t>PICNAME2</a:t>
              </a:r>
              <a:endParaRPr lang="en-MY" sz="2000" dirty="0">
                <a:solidFill>
                  <a:srgbClr val="9F8181"/>
                </a:solidFill>
                <a:latin typeface="Bahnschrift Condensed" panose="020B0502040204020203" pitchFamily="34" charset="0"/>
              </a:endParaRPr>
            </a:p>
          </p:txBody>
        </p:sp>
      </p:grpSp>
      <p:grpSp>
        <p:nvGrpSpPr>
          <p:cNvPr id="64" name="Group 63">
            <a:extLst>
              <a:ext uri="{FF2B5EF4-FFF2-40B4-BE49-F238E27FC236}">
                <a16:creationId xmlns:a16="http://schemas.microsoft.com/office/drawing/2014/main" id="{D81F13FC-401C-453C-AA3C-95C76DE1EB21}"/>
              </a:ext>
            </a:extLst>
          </p:cNvPr>
          <p:cNvGrpSpPr/>
          <p:nvPr/>
        </p:nvGrpSpPr>
        <p:grpSpPr>
          <a:xfrm>
            <a:off x="10486012" y="1094815"/>
            <a:ext cx="1357272" cy="369332"/>
            <a:chOff x="348716" y="1103790"/>
            <a:chExt cx="1357272" cy="369332"/>
          </a:xfrm>
        </p:grpSpPr>
        <p:sp>
          <p:nvSpPr>
            <p:cNvPr id="65" name="Rectangle: Rounded Corners 64">
              <a:extLst>
                <a:ext uri="{FF2B5EF4-FFF2-40B4-BE49-F238E27FC236}">
                  <a16:creationId xmlns:a16="http://schemas.microsoft.com/office/drawing/2014/main" id="{6BC11DCB-4FAC-4F84-94BD-23473C3AF461}"/>
                </a:ext>
              </a:extLst>
            </p:cNvPr>
            <p:cNvSpPr/>
            <p:nvPr/>
          </p:nvSpPr>
          <p:spPr>
            <a:xfrm>
              <a:off x="348716" y="1137726"/>
              <a:ext cx="1357272" cy="312536"/>
            </a:xfrm>
            <a:prstGeom prst="roundRect">
              <a:avLst>
                <a:gd name="adj" fmla="val 50000"/>
              </a:avLst>
            </a:prstGeom>
            <a:gradFill flip="none" rotWithShape="1">
              <a:gsLst>
                <a:gs pos="49000">
                  <a:srgbClr val="5B6063">
                    <a:alpha val="95000"/>
                  </a:srgbClr>
                </a:gs>
                <a:gs pos="100000">
                  <a:srgbClr val="413C3C">
                    <a:alpha val="95000"/>
                  </a:srgbClr>
                </a:gs>
                <a:gs pos="0">
                  <a:srgbClr val="3E3838">
                    <a:alpha val="9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66" name="TextBox 65">
              <a:extLst>
                <a:ext uri="{FF2B5EF4-FFF2-40B4-BE49-F238E27FC236}">
                  <a16:creationId xmlns:a16="http://schemas.microsoft.com/office/drawing/2014/main" id="{5CD80B1F-6246-470A-8469-E8C2BDF04FAA}"/>
                </a:ext>
              </a:extLst>
            </p:cNvPr>
            <p:cNvSpPr txBox="1"/>
            <p:nvPr/>
          </p:nvSpPr>
          <p:spPr>
            <a:xfrm>
              <a:off x="422855" y="1103790"/>
              <a:ext cx="1273388" cy="369332"/>
            </a:xfrm>
            <a:prstGeom prst="rect">
              <a:avLst/>
            </a:prstGeom>
            <a:noFill/>
          </p:spPr>
          <p:txBody>
            <a:bodyPr wrap="square" rtlCol="0">
              <a:spAutoFit/>
            </a:bodyPr>
            <a:lstStyle/>
            <a:p>
              <a:pPr algn="ctr"/>
              <a:r>
                <a:rPr lang="en-US" dirty="0">
                  <a:solidFill>
                    <a:srgbClr val="806262"/>
                  </a:solidFill>
                  <a:latin typeface="Rockwell Condensed" panose="02060603050405020104" pitchFamily="18" charset="0"/>
                </a:rPr>
                <a:t>PICNAME3</a:t>
              </a:r>
              <a:endParaRPr lang="en-MY" dirty="0">
                <a:solidFill>
                  <a:srgbClr val="806262"/>
                </a:solidFill>
                <a:latin typeface="Rockwell Condensed" panose="02060603050405020104" pitchFamily="18" charset="0"/>
              </a:endParaRPr>
            </a:p>
          </p:txBody>
        </p:sp>
      </p:grpSp>
      <p:sp>
        <p:nvSpPr>
          <p:cNvPr id="67" name="TextBox 66">
            <a:extLst>
              <a:ext uri="{FF2B5EF4-FFF2-40B4-BE49-F238E27FC236}">
                <a16:creationId xmlns:a16="http://schemas.microsoft.com/office/drawing/2014/main" id="{03D5FB97-5399-45E8-8477-615FAC2BA5DD}"/>
              </a:ext>
            </a:extLst>
          </p:cNvPr>
          <p:cNvSpPr txBox="1"/>
          <p:nvPr/>
        </p:nvSpPr>
        <p:spPr>
          <a:xfrm>
            <a:off x="4288571" y="4771433"/>
            <a:ext cx="3853777" cy="2031325"/>
          </a:xfrm>
          <a:prstGeom prst="rect">
            <a:avLst/>
          </a:prstGeom>
          <a:noFill/>
        </p:spPr>
        <p:txBody>
          <a:bodyPr wrap="square" rtlCol="0">
            <a:spAutoFit/>
          </a:bodyPr>
          <a:lstStyle/>
          <a:p>
            <a:pPr algn="just"/>
            <a:r>
              <a:rPr lang="en-US" sz="1400" dirty="0">
                <a:solidFill>
                  <a:schemeClr val="bg1"/>
                </a:solidFill>
                <a:cs typeface="Segoe UI Semibold" panose="020B0702040204020203" pitchFamily="34" charset="0"/>
              </a:rPr>
              <a:t>Insert description of picture 1 here insert description of picture 1 here insert description of picture 1 here insert description of picture 1 here insert description of picture 1 here insert description of picture 1 here insert description of picture 1 here insert description of picture 1 here insert description of picture 1 here insert description of picture 1 here insert description of picture 1 here insert description of picture 1…</a:t>
            </a:r>
            <a:endParaRPr lang="en-MY" sz="1400" dirty="0">
              <a:solidFill>
                <a:schemeClr val="bg1"/>
              </a:solidFill>
              <a:cs typeface="Segoe UI Semibold" panose="020B0702040204020203" pitchFamily="34" charset="0"/>
            </a:endParaRPr>
          </a:p>
        </p:txBody>
      </p:sp>
      <p:grpSp>
        <p:nvGrpSpPr>
          <p:cNvPr id="72" name="Group 71">
            <a:extLst>
              <a:ext uri="{FF2B5EF4-FFF2-40B4-BE49-F238E27FC236}">
                <a16:creationId xmlns:a16="http://schemas.microsoft.com/office/drawing/2014/main" id="{C5AF93BC-07C6-47CD-88A7-0D9BAA5C4B4D}"/>
              </a:ext>
            </a:extLst>
          </p:cNvPr>
          <p:cNvGrpSpPr/>
          <p:nvPr/>
        </p:nvGrpSpPr>
        <p:grpSpPr>
          <a:xfrm>
            <a:off x="-1591344" y="1094815"/>
            <a:ext cx="1357272" cy="369332"/>
            <a:chOff x="348716" y="1103790"/>
            <a:chExt cx="1357272" cy="369332"/>
          </a:xfrm>
        </p:grpSpPr>
        <p:sp>
          <p:nvSpPr>
            <p:cNvPr id="73" name="Rectangle: Rounded Corners 72">
              <a:extLst>
                <a:ext uri="{FF2B5EF4-FFF2-40B4-BE49-F238E27FC236}">
                  <a16:creationId xmlns:a16="http://schemas.microsoft.com/office/drawing/2014/main" id="{EAA6DC74-EE93-4273-91E0-4AE40552D0B5}"/>
                </a:ext>
              </a:extLst>
            </p:cNvPr>
            <p:cNvSpPr/>
            <p:nvPr/>
          </p:nvSpPr>
          <p:spPr>
            <a:xfrm>
              <a:off x="348716" y="1137726"/>
              <a:ext cx="1357272" cy="312536"/>
            </a:xfrm>
            <a:prstGeom prst="roundRect">
              <a:avLst>
                <a:gd name="adj" fmla="val 50000"/>
              </a:avLst>
            </a:prstGeom>
            <a:gradFill flip="none" rotWithShape="1">
              <a:gsLst>
                <a:gs pos="49000">
                  <a:srgbClr val="5B6063">
                    <a:alpha val="95000"/>
                  </a:srgbClr>
                </a:gs>
                <a:gs pos="100000">
                  <a:srgbClr val="413C3C">
                    <a:alpha val="95000"/>
                  </a:srgbClr>
                </a:gs>
                <a:gs pos="0">
                  <a:srgbClr val="3E3838">
                    <a:alpha val="9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74" name="TextBox 73">
              <a:extLst>
                <a:ext uri="{FF2B5EF4-FFF2-40B4-BE49-F238E27FC236}">
                  <a16:creationId xmlns:a16="http://schemas.microsoft.com/office/drawing/2014/main" id="{914F77B3-AAD5-4F0E-84E6-40AA478964FA}"/>
                </a:ext>
              </a:extLst>
            </p:cNvPr>
            <p:cNvSpPr txBox="1"/>
            <p:nvPr/>
          </p:nvSpPr>
          <p:spPr>
            <a:xfrm>
              <a:off x="422855" y="1103790"/>
              <a:ext cx="1273388" cy="369332"/>
            </a:xfrm>
            <a:prstGeom prst="rect">
              <a:avLst/>
            </a:prstGeom>
            <a:noFill/>
          </p:spPr>
          <p:txBody>
            <a:bodyPr wrap="square" rtlCol="0">
              <a:spAutoFit/>
            </a:bodyPr>
            <a:lstStyle/>
            <a:p>
              <a:pPr algn="ctr"/>
              <a:r>
                <a:rPr lang="en-US" dirty="0">
                  <a:solidFill>
                    <a:srgbClr val="806262"/>
                  </a:solidFill>
                  <a:latin typeface="Rockwell Condensed" panose="02060603050405020104" pitchFamily="18" charset="0"/>
                </a:rPr>
                <a:t>PICNAME3</a:t>
              </a:r>
              <a:endParaRPr lang="en-MY" dirty="0">
                <a:solidFill>
                  <a:srgbClr val="806262"/>
                </a:solidFill>
                <a:latin typeface="Rockwell Condensed" panose="02060603050405020104" pitchFamily="18" charset="0"/>
              </a:endParaRPr>
            </a:p>
          </p:txBody>
        </p:sp>
      </p:grpSp>
      <p:grpSp>
        <p:nvGrpSpPr>
          <p:cNvPr id="76" name="Group 75">
            <a:extLst>
              <a:ext uri="{FF2B5EF4-FFF2-40B4-BE49-F238E27FC236}">
                <a16:creationId xmlns:a16="http://schemas.microsoft.com/office/drawing/2014/main" id="{B8E5D032-6DB3-492B-9725-5D5934FE2D25}"/>
              </a:ext>
            </a:extLst>
          </p:cNvPr>
          <p:cNvGrpSpPr/>
          <p:nvPr/>
        </p:nvGrpSpPr>
        <p:grpSpPr>
          <a:xfrm>
            <a:off x="12348104" y="1095071"/>
            <a:ext cx="1357272" cy="369332"/>
            <a:chOff x="348716" y="1103790"/>
            <a:chExt cx="1357272" cy="369332"/>
          </a:xfrm>
        </p:grpSpPr>
        <p:sp>
          <p:nvSpPr>
            <p:cNvPr id="77" name="Rectangle: Rounded Corners 76">
              <a:extLst>
                <a:ext uri="{FF2B5EF4-FFF2-40B4-BE49-F238E27FC236}">
                  <a16:creationId xmlns:a16="http://schemas.microsoft.com/office/drawing/2014/main" id="{FEF4896A-9988-4146-9BD7-4E375E6834BF}"/>
                </a:ext>
              </a:extLst>
            </p:cNvPr>
            <p:cNvSpPr/>
            <p:nvPr/>
          </p:nvSpPr>
          <p:spPr>
            <a:xfrm>
              <a:off x="348716" y="1137726"/>
              <a:ext cx="1357272" cy="312536"/>
            </a:xfrm>
            <a:prstGeom prst="roundRect">
              <a:avLst>
                <a:gd name="adj" fmla="val 50000"/>
              </a:avLst>
            </a:prstGeom>
            <a:gradFill flip="none" rotWithShape="1">
              <a:gsLst>
                <a:gs pos="49000">
                  <a:srgbClr val="5B6063">
                    <a:alpha val="95000"/>
                  </a:srgbClr>
                </a:gs>
                <a:gs pos="100000">
                  <a:srgbClr val="413C3C">
                    <a:alpha val="95000"/>
                  </a:srgbClr>
                </a:gs>
                <a:gs pos="0">
                  <a:srgbClr val="3E3838">
                    <a:alpha val="9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78" name="TextBox 77">
              <a:extLst>
                <a:ext uri="{FF2B5EF4-FFF2-40B4-BE49-F238E27FC236}">
                  <a16:creationId xmlns:a16="http://schemas.microsoft.com/office/drawing/2014/main" id="{B4795D31-2989-4014-AB5E-76C30C93308E}"/>
                </a:ext>
              </a:extLst>
            </p:cNvPr>
            <p:cNvSpPr txBox="1"/>
            <p:nvPr/>
          </p:nvSpPr>
          <p:spPr>
            <a:xfrm>
              <a:off x="422855" y="1103790"/>
              <a:ext cx="1273388" cy="369332"/>
            </a:xfrm>
            <a:prstGeom prst="rect">
              <a:avLst/>
            </a:prstGeom>
            <a:noFill/>
          </p:spPr>
          <p:txBody>
            <a:bodyPr wrap="square" rtlCol="0">
              <a:spAutoFit/>
            </a:bodyPr>
            <a:lstStyle/>
            <a:p>
              <a:pPr algn="ctr"/>
              <a:r>
                <a:rPr lang="en-US" dirty="0">
                  <a:solidFill>
                    <a:srgbClr val="806262"/>
                  </a:solidFill>
                  <a:latin typeface="Rockwell Condensed" panose="02060603050405020104" pitchFamily="18" charset="0"/>
                </a:rPr>
                <a:t>PICNAME4</a:t>
              </a:r>
              <a:endParaRPr lang="en-MY" dirty="0">
                <a:solidFill>
                  <a:srgbClr val="806262"/>
                </a:solidFill>
                <a:latin typeface="Rockwell Condensed" panose="02060603050405020104" pitchFamily="18" charset="0"/>
              </a:endParaRPr>
            </a:p>
          </p:txBody>
        </p:sp>
      </p:grpSp>
      <p:sp>
        <p:nvSpPr>
          <p:cNvPr id="45" name="Rectangle: Rounded Corners 44">
            <a:extLst>
              <a:ext uri="{FF2B5EF4-FFF2-40B4-BE49-F238E27FC236}">
                <a16:creationId xmlns:a16="http://schemas.microsoft.com/office/drawing/2014/main" id="{5E76D424-D126-48BC-ADAF-BDFE6AAA93FD}"/>
              </a:ext>
            </a:extLst>
          </p:cNvPr>
          <p:cNvSpPr/>
          <p:nvPr/>
        </p:nvSpPr>
        <p:spPr>
          <a:xfrm>
            <a:off x="2989459" y="182166"/>
            <a:ext cx="2067446" cy="45719"/>
          </a:xfrm>
          <a:prstGeom prst="roundRect">
            <a:avLst>
              <a:gd name="adj" fmla="val 33910"/>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46" name="Rectangle: Rounded Corners 45">
            <a:extLst>
              <a:ext uri="{FF2B5EF4-FFF2-40B4-BE49-F238E27FC236}">
                <a16:creationId xmlns:a16="http://schemas.microsoft.com/office/drawing/2014/main" id="{8DCA85B7-A3C9-4A20-827A-A98677541C9B}"/>
              </a:ext>
            </a:extLst>
          </p:cNvPr>
          <p:cNvSpPr/>
          <p:nvPr/>
        </p:nvSpPr>
        <p:spPr>
          <a:xfrm>
            <a:off x="5295348" y="177925"/>
            <a:ext cx="2067446" cy="45719"/>
          </a:xfrm>
          <a:prstGeom prst="roundRect">
            <a:avLst>
              <a:gd name="adj" fmla="val 33910"/>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47" name="Rectangle: Rounded Corners 46">
            <a:extLst>
              <a:ext uri="{FF2B5EF4-FFF2-40B4-BE49-F238E27FC236}">
                <a16:creationId xmlns:a16="http://schemas.microsoft.com/office/drawing/2014/main" id="{9D7AD592-A5D8-416B-B3CB-EF99F8C462DD}"/>
              </a:ext>
            </a:extLst>
          </p:cNvPr>
          <p:cNvSpPr/>
          <p:nvPr/>
        </p:nvSpPr>
        <p:spPr>
          <a:xfrm>
            <a:off x="9947851" y="179426"/>
            <a:ext cx="2067446" cy="45719"/>
          </a:xfrm>
          <a:prstGeom prst="roundRect">
            <a:avLst>
              <a:gd name="adj" fmla="val 33910"/>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48" name="Rectangle: Rounded Corners 47">
            <a:extLst>
              <a:ext uri="{FF2B5EF4-FFF2-40B4-BE49-F238E27FC236}">
                <a16:creationId xmlns:a16="http://schemas.microsoft.com/office/drawing/2014/main" id="{7017DD98-E879-4563-BD5B-28BE3386B9EE}"/>
              </a:ext>
            </a:extLst>
          </p:cNvPr>
          <p:cNvSpPr/>
          <p:nvPr/>
        </p:nvSpPr>
        <p:spPr>
          <a:xfrm>
            <a:off x="7602640" y="179426"/>
            <a:ext cx="2067446" cy="45719"/>
          </a:xfrm>
          <a:prstGeom prst="roundRect">
            <a:avLst>
              <a:gd name="adj" fmla="val 33910"/>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pic>
        <p:nvPicPr>
          <p:cNvPr id="1036" name="Picture 12">
            <a:extLst>
              <a:ext uri="{FF2B5EF4-FFF2-40B4-BE49-F238E27FC236}">
                <a16:creationId xmlns:a16="http://schemas.microsoft.com/office/drawing/2014/main" id="{87E58C64-4445-48D6-9E3D-EBDE4233571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40284"/>
          <a:stretch/>
        </p:blipFill>
        <p:spPr bwMode="auto">
          <a:xfrm>
            <a:off x="4582440" y="1665270"/>
            <a:ext cx="3101256" cy="3108898"/>
          </a:xfrm>
          <a:prstGeom prst="flowChartConnector">
            <a:avLst/>
          </a:prstGeom>
          <a:noFill/>
          <a:ln w="28575">
            <a:solidFill>
              <a:schemeClr val="bg1"/>
            </a:solidFill>
          </a:ln>
          <a:extLst>
            <a:ext uri="{909E8E84-426E-40DD-AFC4-6F175D3DCCD1}">
              <a14:hiddenFill xmlns:a14="http://schemas.microsoft.com/office/drawing/2010/main">
                <a:solidFill>
                  <a:srgbClr val="FFFFFF"/>
                </a:solidFill>
              </a14:hiddenFill>
            </a:ext>
          </a:extLst>
        </p:spPr>
      </p:pic>
      <p:pic>
        <p:nvPicPr>
          <p:cNvPr id="51" name="Picture 6" descr="See the source image">
            <a:extLst>
              <a:ext uri="{FF2B5EF4-FFF2-40B4-BE49-F238E27FC236}">
                <a16:creationId xmlns:a16="http://schemas.microsoft.com/office/drawing/2014/main" id="{FE10DDA8-F194-4AA0-A959-6FE32E2AB21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90841" y="1651440"/>
            <a:ext cx="2286001" cy="2285999"/>
          </a:xfrm>
          <a:prstGeom prst="flowChartConnector">
            <a:avLst/>
          </a:prstGeom>
          <a:noFill/>
          <a:ln w="19050">
            <a:solidFill>
              <a:schemeClr val="bg1"/>
            </a:solidFill>
          </a:ln>
          <a:extLst>
            <a:ext uri="{909E8E84-426E-40DD-AFC4-6F175D3DCCD1}">
              <a14:hiddenFill xmlns:a14="http://schemas.microsoft.com/office/drawing/2010/main">
                <a:solidFill>
                  <a:srgbClr val="FFFFFF"/>
                </a:solidFill>
              </a14:hiddenFill>
            </a:ext>
          </a:extLst>
        </p:spPr>
      </p:pic>
      <p:pic>
        <p:nvPicPr>
          <p:cNvPr id="52" name="Picture 4" descr="See the source image">
            <a:extLst>
              <a:ext uri="{FF2B5EF4-FFF2-40B4-BE49-F238E27FC236}">
                <a16:creationId xmlns:a16="http://schemas.microsoft.com/office/drawing/2014/main" id="{4BE55DD5-0860-4747-886C-E243186B65E0}"/>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b="31722"/>
          <a:stretch/>
        </p:blipFill>
        <p:spPr bwMode="auto">
          <a:xfrm>
            <a:off x="10383987" y="1645047"/>
            <a:ext cx="1645200" cy="1645200"/>
          </a:xfrm>
          <a:prstGeom prst="flowChartConnector">
            <a:avLst/>
          </a:prstGeom>
          <a:noFill/>
          <a:ln w="12700">
            <a:solidFill>
              <a:schemeClr val="bg1"/>
            </a:solidFill>
          </a:ln>
          <a:extLst>
            <a:ext uri="{909E8E84-426E-40DD-AFC4-6F175D3DCCD1}">
              <a14:hiddenFill xmlns:a14="http://schemas.microsoft.com/office/drawing/2010/main">
                <a:solidFill>
                  <a:srgbClr val="FFFFFF"/>
                </a:solidFill>
              </a14:hiddenFill>
            </a:ext>
          </a:extLst>
        </p:spPr>
      </p:pic>
      <p:pic>
        <p:nvPicPr>
          <p:cNvPr id="60" name="Picture 4" descr="See the source image">
            <a:extLst>
              <a:ext uri="{FF2B5EF4-FFF2-40B4-BE49-F238E27FC236}">
                <a16:creationId xmlns:a16="http://schemas.microsoft.com/office/drawing/2014/main" id="{F70216E5-33FD-420B-8B58-5F2577F2922A}"/>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b="31722"/>
          <a:stretch/>
        </p:blipFill>
        <p:spPr bwMode="auto">
          <a:xfrm>
            <a:off x="-1693366" y="1651131"/>
            <a:ext cx="1645200" cy="1645200"/>
          </a:xfrm>
          <a:prstGeom prst="flowChartConnector">
            <a:avLst/>
          </a:prstGeom>
          <a:noFill/>
          <a:ln w="12700">
            <a:solidFill>
              <a:schemeClr val="bg1"/>
            </a:solidFill>
          </a:ln>
          <a:extLst>
            <a:ext uri="{909E8E84-426E-40DD-AFC4-6F175D3DCCD1}">
              <a14:hiddenFill xmlns:a14="http://schemas.microsoft.com/office/drawing/2010/main">
                <a:solidFill>
                  <a:srgbClr val="FFFFFF"/>
                </a:solidFill>
              </a14:hiddenFill>
            </a:ext>
          </a:extLst>
        </p:spPr>
      </p:pic>
      <p:pic>
        <p:nvPicPr>
          <p:cNvPr id="62" name="Picture 6">
            <a:extLst>
              <a:ext uri="{FF2B5EF4-FFF2-40B4-BE49-F238E27FC236}">
                <a16:creationId xmlns:a16="http://schemas.microsoft.com/office/drawing/2014/main" id="{5942305D-E58E-49B9-A11C-D4948FF5E94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6989" y="1645049"/>
            <a:ext cx="1645200" cy="1645200"/>
          </a:xfrm>
          <a:prstGeom prst="flowChartConnector">
            <a:avLst/>
          </a:prstGeom>
          <a:noFill/>
          <a:ln w="12700">
            <a:solidFill>
              <a:schemeClr val="bg1"/>
            </a:solidFill>
          </a:ln>
          <a:extLst>
            <a:ext uri="{909E8E84-426E-40DD-AFC4-6F175D3DCCD1}">
              <a14:hiddenFill xmlns:a14="http://schemas.microsoft.com/office/drawing/2010/main">
                <a:solidFill>
                  <a:srgbClr val="FFFFFF"/>
                </a:solidFill>
              </a14:hiddenFill>
            </a:ext>
          </a:extLst>
        </p:spPr>
      </p:pic>
      <p:pic>
        <p:nvPicPr>
          <p:cNvPr id="68" name="Picture 6">
            <a:extLst>
              <a:ext uri="{FF2B5EF4-FFF2-40B4-BE49-F238E27FC236}">
                <a16:creationId xmlns:a16="http://schemas.microsoft.com/office/drawing/2014/main" id="{303B5DAE-723F-4E39-BB69-19C6D1716C5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236337" y="1644221"/>
            <a:ext cx="1645200" cy="1645200"/>
          </a:xfrm>
          <a:prstGeom prst="flowChartConnector">
            <a:avLst/>
          </a:prstGeom>
          <a:noFill/>
          <a:ln w="12700">
            <a:solidFill>
              <a:schemeClr val="bg1"/>
            </a:solidFill>
          </a:ln>
          <a:extLst>
            <a:ext uri="{909E8E84-426E-40DD-AFC4-6F175D3DCCD1}">
              <a14:hiddenFill xmlns:a14="http://schemas.microsoft.com/office/drawing/2010/main">
                <a:solidFill>
                  <a:srgbClr val="FFFFFF"/>
                </a:solidFill>
              </a14:hiddenFill>
            </a:ext>
          </a:extLst>
        </p:spPr>
      </p:pic>
      <p:pic>
        <p:nvPicPr>
          <p:cNvPr id="1038" name="Picture 14">
            <a:extLst>
              <a:ext uri="{FF2B5EF4-FFF2-40B4-BE49-F238E27FC236}">
                <a16:creationId xmlns:a16="http://schemas.microsoft.com/office/drawing/2014/main" id="{C9168B5F-8292-485C-A937-7FDD8E3CB65C}"/>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3576" t="5486" r="4754" b="4141"/>
          <a:stretch/>
        </p:blipFill>
        <p:spPr bwMode="auto">
          <a:xfrm>
            <a:off x="2089295" y="1655540"/>
            <a:ext cx="2286000" cy="2261246"/>
          </a:xfrm>
          <a:prstGeom prst="flowChartConnector">
            <a:avLst/>
          </a:prstGeom>
          <a:noFill/>
          <a:ln w="19050">
            <a:solidFill>
              <a:schemeClr val="bg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90913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45000">
              <a:srgbClr val="C22198"/>
            </a:gs>
            <a:gs pos="100000">
              <a:srgbClr val="396ADA"/>
            </a:gs>
            <a:gs pos="76000">
              <a:srgbClr val="9537B4"/>
            </a:gs>
            <a:gs pos="0">
              <a:srgbClr val="FB5C03"/>
            </a:gs>
          </a:gsLst>
          <a:lin ang="13500000" scaled="1"/>
        </a:grad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4C122DA8-669B-40C0-8D14-110E7F38DE06}"/>
              </a:ext>
            </a:extLst>
          </p:cNvPr>
          <p:cNvSpPr/>
          <p:nvPr/>
        </p:nvSpPr>
        <p:spPr>
          <a:xfrm>
            <a:off x="92751" y="139112"/>
            <a:ext cx="12044516" cy="6674805"/>
          </a:xfrm>
          <a:prstGeom prst="roundRect">
            <a:avLst>
              <a:gd name="adj" fmla="val 1836"/>
            </a:avLst>
          </a:prstGeom>
          <a:solidFill>
            <a:srgbClr val="171A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pic>
        <p:nvPicPr>
          <p:cNvPr id="5" name="Picture 4">
            <a:extLst>
              <a:ext uri="{FF2B5EF4-FFF2-40B4-BE49-F238E27FC236}">
                <a16:creationId xmlns:a16="http://schemas.microsoft.com/office/drawing/2014/main" id="{40306875-41B0-4D1B-B4E6-D99A612419FE}"/>
              </a:ext>
            </a:extLst>
          </p:cNvPr>
          <p:cNvPicPr>
            <a:picLocks noChangeAspect="1"/>
          </p:cNvPicPr>
          <p:nvPr/>
        </p:nvPicPr>
        <p:blipFill rotWithShape="1">
          <a:blip r:embed="rId3"/>
          <a:srcRect l="23791" t="21831" r="66768" b="61099"/>
          <a:stretch/>
        </p:blipFill>
        <p:spPr>
          <a:xfrm>
            <a:off x="159177" y="159423"/>
            <a:ext cx="387764" cy="373412"/>
          </a:xfrm>
          <a:prstGeom prst="flowChartConnector">
            <a:avLst/>
          </a:prstGeom>
        </p:spPr>
      </p:pic>
      <p:sp>
        <p:nvSpPr>
          <p:cNvPr id="6" name="TextBox 5">
            <a:extLst>
              <a:ext uri="{FF2B5EF4-FFF2-40B4-BE49-F238E27FC236}">
                <a16:creationId xmlns:a16="http://schemas.microsoft.com/office/drawing/2014/main" id="{5138787A-BE46-4667-9D14-D8607318B784}"/>
              </a:ext>
            </a:extLst>
          </p:cNvPr>
          <p:cNvSpPr txBox="1"/>
          <p:nvPr/>
        </p:nvSpPr>
        <p:spPr>
          <a:xfrm>
            <a:off x="5478284" y="141061"/>
            <a:ext cx="1656046" cy="707886"/>
          </a:xfrm>
          <a:prstGeom prst="rect">
            <a:avLst/>
          </a:prstGeom>
          <a:noFill/>
        </p:spPr>
        <p:txBody>
          <a:bodyPr wrap="square" rtlCol="0">
            <a:spAutoFit/>
          </a:bodyPr>
          <a:lstStyle/>
          <a:p>
            <a:pPr algn="ctr"/>
            <a:r>
              <a:rPr lang="en-US" sz="4000" b="1" dirty="0">
                <a:gradFill flip="none" rotWithShape="1">
                  <a:gsLst>
                    <a:gs pos="38000">
                      <a:srgbClr val="F06E94"/>
                    </a:gs>
                    <a:gs pos="100000">
                      <a:srgbClr val="3E80E2"/>
                    </a:gs>
                    <a:gs pos="70000">
                      <a:srgbClr val="9865DF"/>
                    </a:gs>
                    <a:gs pos="0">
                      <a:srgbClr val="FFD13F"/>
                    </a:gs>
                  </a:gsLst>
                  <a:lin ang="16200000" scaled="1"/>
                  <a:tileRect/>
                </a:gradFill>
                <a:latin typeface="Arial Rounded MT Bold" panose="020F0704030504030204" pitchFamily="34" charset="0"/>
                <a:ea typeface="Microsoft YaHei UI Light" panose="020B0502040204020203" pitchFamily="34" charset="-122"/>
              </a:rPr>
              <a:t>TITLE</a:t>
            </a:r>
            <a:r>
              <a:rPr lang="en-US" sz="4000" b="1" dirty="0">
                <a:gradFill>
                  <a:gsLst>
                    <a:gs pos="38000">
                      <a:srgbClr val="F06E94"/>
                    </a:gs>
                    <a:gs pos="100000">
                      <a:srgbClr val="3E80E2"/>
                    </a:gs>
                    <a:gs pos="70000">
                      <a:srgbClr val="9865DF"/>
                    </a:gs>
                    <a:gs pos="0">
                      <a:srgbClr val="FFD13F"/>
                    </a:gs>
                  </a:gsLst>
                  <a:lin ang="13500000" scaled="1"/>
                </a:gradFill>
                <a:effectLst>
                  <a:outerShdw blurRad="50800" dist="38100" dir="5400000" algn="t" rotWithShape="0">
                    <a:prstClr val="black">
                      <a:alpha val="40000"/>
                    </a:prstClr>
                  </a:outerShdw>
                </a:effectLst>
                <a:latin typeface="Arial Rounded MT Bold" panose="020F0704030504030204" pitchFamily="34" charset="0"/>
              </a:rPr>
              <a:t> </a:t>
            </a:r>
            <a:endParaRPr lang="en-MY" sz="4000" b="1" dirty="0">
              <a:gradFill>
                <a:gsLst>
                  <a:gs pos="38000">
                    <a:srgbClr val="F06E94"/>
                  </a:gs>
                  <a:gs pos="100000">
                    <a:srgbClr val="3E80E2"/>
                  </a:gs>
                  <a:gs pos="70000">
                    <a:srgbClr val="9865DF"/>
                  </a:gs>
                  <a:gs pos="0">
                    <a:srgbClr val="FFD13F"/>
                  </a:gs>
                </a:gsLst>
                <a:lin ang="13500000" scaled="1"/>
              </a:gradFill>
              <a:effectLst>
                <a:outerShdw blurRad="50800" dist="38100" dir="5400000" algn="t" rotWithShape="0">
                  <a:prstClr val="black">
                    <a:alpha val="40000"/>
                  </a:prstClr>
                </a:outerShdw>
              </a:effectLst>
              <a:latin typeface="Arial Rounded MT Bold" panose="020F0704030504030204" pitchFamily="34" charset="0"/>
            </a:endParaRPr>
          </a:p>
        </p:txBody>
      </p:sp>
      <p:sp>
        <p:nvSpPr>
          <p:cNvPr id="7" name="TextBox 6">
            <a:extLst>
              <a:ext uri="{FF2B5EF4-FFF2-40B4-BE49-F238E27FC236}">
                <a16:creationId xmlns:a16="http://schemas.microsoft.com/office/drawing/2014/main" id="{A70C0327-DA4F-4F62-918D-FA396C5E0E5E}"/>
              </a:ext>
            </a:extLst>
          </p:cNvPr>
          <p:cNvSpPr txBox="1"/>
          <p:nvPr/>
        </p:nvSpPr>
        <p:spPr>
          <a:xfrm>
            <a:off x="493954" y="271072"/>
            <a:ext cx="371149" cy="246221"/>
          </a:xfrm>
          <a:prstGeom prst="rect">
            <a:avLst/>
          </a:prstGeom>
          <a:noFill/>
        </p:spPr>
        <p:txBody>
          <a:bodyPr wrap="square" rtlCol="0">
            <a:spAutoFit/>
          </a:bodyPr>
          <a:lstStyle/>
          <a:p>
            <a:r>
              <a:rPr lang="en-US" sz="1000" dirty="0">
                <a:solidFill>
                  <a:schemeClr val="bg1">
                    <a:alpha val="58000"/>
                  </a:schemeClr>
                </a:solidFill>
              </a:rPr>
              <a:t>1m</a:t>
            </a:r>
            <a:endParaRPr lang="en-MY" sz="1000" dirty="0">
              <a:solidFill>
                <a:schemeClr val="bg1">
                  <a:alpha val="58000"/>
                </a:schemeClr>
              </a:solidFill>
            </a:endParaRPr>
          </a:p>
        </p:txBody>
      </p:sp>
      <p:grpSp>
        <p:nvGrpSpPr>
          <p:cNvPr id="8" name="Group 7">
            <a:extLst>
              <a:ext uri="{FF2B5EF4-FFF2-40B4-BE49-F238E27FC236}">
                <a16:creationId xmlns:a16="http://schemas.microsoft.com/office/drawing/2014/main" id="{760C24CA-DC94-4857-A592-E188955FBA99}"/>
              </a:ext>
            </a:extLst>
          </p:cNvPr>
          <p:cNvGrpSpPr/>
          <p:nvPr/>
        </p:nvGrpSpPr>
        <p:grpSpPr>
          <a:xfrm>
            <a:off x="11428046" y="309143"/>
            <a:ext cx="402487" cy="80310"/>
            <a:chOff x="2727601" y="2857097"/>
            <a:chExt cx="402487" cy="80310"/>
          </a:xfrm>
          <a:solidFill>
            <a:schemeClr val="bg1"/>
          </a:solidFill>
        </p:grpSpPr>
        <p:sp>
          <p:nvSpPr>
            <p:cNvPr id="9" name="Flowchart: Connector 8">
              <a:extLst>
                <a:ext uri="{FF2B5EF4-FFF2-40B4-BE49-F238E27FC236}">
                  <a16:creationId xmlns:a16="http://schemas.microsoft.com/office/drawing/2014/main" id="{22550896-6A04-457A-929F-30D5D8845ACC}"/>
                </a:ext>
              </a:extLst>
            </p:cNvPr>
            <p:cNvSpPr/>
            <p:nvPr/>
          </p:nvSpPr>
          <p:spPr>
            <a:xfrm>
              <a:off x="2727601" y="2857097"/>
              <a:ext cx="84425" cy="80310"/>
            </a:xfrm>
            <a:prstGeom prst="flowChartConnector">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0" name="Flowchart: Connector 9">
              <a:extLst>
                <a:ext uri="{FF2B5EF4-FFF2-40B4-BE49-F238E27FC236}">
                  <a16:creationId xmlns:a16="http://schemas.microsoft.com/office/drawing/2014/main" id="{CD22E521-516A-42BA-95EE-3C1EEE426BC6}"/>
                </a:ext>
              </a:extLst>
            </p:cNvPr>
            <p:cNvSpPr/>
            <p:nvPr/>
          </p:nvSpPr>
          <p:spPr>
            <a:xfrm>
              <a:off x="2886632" y="2857097"/>
              <a:ext cx="84425" cy="80310"/>
            </a:xfrm>
            <a:prstGeom prst="flowChartConnector">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1" name="Flowchart: Connector 10">
              <a:extLst>
                <a:ext uri="{FF2B5EF4-FFF2-40B4-BE49-F238E27FC236}">
                  <a16:creationId xmlns:a16="http://schemas.microsoft.com/office/drawing/2014/main" id="{A5BCC40C-C6D9-40A9-B4E4-22B89425F2AD}"/>
                </a:ext>
              </a:extLst>
            </p:cNvPr>
            <p:cNvSpPr/>
            <p:nvPr/>
          </p:nvSpPr>
          <p:spPr>
            <a:xfrm>
              <a:off x="3045663" y="2857097"/>
              <a:ext cx="84425" cy="80310"/>
            </a:xfrm>
            <a:prstGeom prst="flowChartConnector">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grpSp>
      <p:grpSp>
        <p:nvGrpSpPr>
          <p:cNvPr id="148" name="Group 147">
            <a:extLst>
              <a:ext uri="{FF2B5EF4-FFF2-40B4-BE49-F238E27FC236}">
                <a16:creationId xmlns:a16="http://schemas.microsoft.com/office/drawing/2014/main" id="{096018A4-E25D-41D8-A1BC-0D3B14040FC8}"/>
              </a:ext>
            </a:extLst>
          </p:cNvPr>
          <p:cNvGrpSpPr/>
          <p:nvPr/>
        </p:nvGrpSpPr>
        <p:grpSpPr>
          <a:xfrm>
            <a:off x="5045225" y="1105555"/>
            <a:ext cx="2249074" cy="523220"/>
            <a:chOff x="5045225" y="1105555"/>
            <a:chExt cx="2249074" cy="523220"/>
          </a:xfrm>
        </p:grpSpPr>
        <p:sp>
          <p:nvSpPr>
            <p:cNvPr id="149" name="Rectangle: Rounded Corners 148">
              <a:extLst>
                <a:ext uri="{FF2B5EF4-FFF2-40B4-BE49-F238E27FC236}">
                  <a16:creationId xmlns:a16="http://schemas.microsoft.com/office/drawing/2014/main" id="{C8E8DC21-55FD-4A2F-AF6B-A54C0A871EF1}"/>
                </a:ext>
              </a:extLst>
            </p:cNvPr>
            <p:cNvSpPr/>
            <p:nvPr/>
          </p:nvSpPr>
          <p:spPr>
            <a:xfrm>
              <a:off x="5045225" y="1129571"/>
              <a:ext cx="2249074" cy="480869"/>
            </a:xfrm>
            <a:prstGeom prst="roundRect">
              <a:avLst>
                <a:gd name="adj" fmla="val 50000"/>
              </a:avLst>
            </a:prstGeom>
            <a:gradFill flip="none" rotWithShape="1">
              <a:gsLst>
                <a:gs pos="49000">
                  <a:srgbClr val="5B6063">
                    <a:alpha val="95000"/>
                  </a:srgbClr>
                </a:gs>
                <a:gs pos="100000">
                  <a:srgbClr val="413C3C">
                    <a:alpha val="95000"/>
                  </a:srgbClr>
                </a:gs>
                <a:gs pos="0">
                  <a:srgbClr val="3E3838">
                    <a:alpha val="9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50" name="TextBox 149">
              <a:extLst>
                <a:ext uri="{FF2B5EF4-FFF2-40B4-BE49-F238E27FC236}">
                  <a16:creationId xmlns:a16="http://schemas.microsoft.com/office/drawing/2014/main" id="{72E5B249-8E70-4217-9190-B8C55E515D64}"/>
                </a:ext>
              </a:extLst>
            </p:cNvPr>
            <p:cNvSpPr txBox="1"/>
            <p:nvPr/>
          </p:nvSpPr>
          <p:spPr>
            <a:xfrm>
              <a:off x="5257832" y="1105555"/>
              <a:ext cx="1823861" cy="523220"/>
            </a:xfrm>
            <a:prstGeom prst="rect">
              <a:avLst/>
            </a:prstGeom>
            <a:noFill/>
          </p:spPr>
          <p:txBody>
            <a:bodyPr wrap="square" rtlCol="0">
              <a:spAutoFit/>
            </a:bodyPr>
            <a:lstStyle/>
            <a:p>
              <a:pPr algn="ctr"/>
              <a:r>
                <a:rPr lang="en-US" sz="2800" dirty="0">
                  <a:solidFill>
                    <a:schemeClr val="bg1"/>
                  </a:solidFill>
                  <a:latin typeface="Bahnschrift Condensed" panose="020B0502040204020203" pitchFamily="34" charset="0"/>
                </a:rPr>
                <a:t>PICNAME2</a:t>
              </a:r>
              <a:endParaRPr lang="en-MY" sz="2800" dirty="0">
                <a:solidFill>
                  <a:schemeClr val="bg1"/>
                </a:solidFill>
                <a:latin typeface="Bahnschrift Condensed" panose="020B0502040204020203" pitchFamily="34" charset="0"/>
              </a:endParaRPr>
            </a:p>
          </p:txBody>
        </p:sp>
      </p:grpSp>
      <p:grpSp>
        <p:nvGrpSpPr>
          <p:cNvPr id="151" name="Group 150">
            <a:extLst>
              <a:ext uri="{FF2B5EF4-FFF2-40B4-BE49-F238E27FC236}">
                <a16:creationId xmlns:a16="http://schemas.microsoft.com/office/drawing/2014/main" id="{22664FAE-A14F-4E39-9425-A42DFD103047}"/>
              </a:ext>
            </a:extLst>
          </p:cNvPr>
          <p:cNvGrpSpPr/>
          <p:nvPr/>
        </p:nvGrpSpPr>
        <p:grpSpPr>
          <a:xfrm>
            <a:off x="2403458" y="1106210"/>
            <a:ext cx="1657674" cy="400110"/>
            <a:chOff x="2403458" y="1106210"/>
            <a:chExt cx="1657674" cy="400110"/>
          </a:xfrm>
        </p:grpSpPr>
        <p:sp>
          <p:nvSpPr>
            <p:cNvPr id="152" name="Rectangle: Rounded Corners 151">
              <a:extLst>
                <a:ext uri="{FF2B5EF4-FFF2-40B4-BE49-F238E27FC236}">
                  <a16:creationId xmlns:a16="http://schemas.microsoft.com/office/drawing/2014/main" id="{01D7420E-C9BE-4D6C-94CF-876114D61FE7}"/>
                </a:ext>
              </a:extLst>
            </p:cNvPr>
            <p:cNvSpPr/>
            <p:nvPr/>
          </p:nvSpPr>
          <p:spPr>
            <a:xfrm>
              <a:off x="2403458" y="1129571"/>
              <a:ext cx="1657674" cy="355502"/>
            </a:xfrm>
            <a:prstGeom prst="roundRect">
              <a:avLst>
                <a:gd name="adj" fmla="val 50000"/>
              </a:avLst>
            </a:prstGeom>
            <a:gradFill flip="none" rotWithShape="1">
              <a:gsLst>
                <a:gs pos="49000">
                  <a:srgbClr val="5B6063">
                    <a:alpha val="95000"/>
                  </a:srgbClr>
                </a:gs>
                <a:gs pos="100000">
                  <a:srgbClr val="413C3C">
                    <a:alpha val="95000"/>
                  </a:srgbClr>
                </a:gs>
                <a:gs pos="0">
                  <a:srgbClr val="3E3838">
                    <a:alpha val="9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53" name="TextBox 152">
              <a:extLst>
                <a:ext uri="{FF2B5EF4-FFF2-40B4-BE49-F238E27FC236}">
                  <a16:creationId xmlns:a16="http://schemas.microsoft.com/office/drawing/2014/main" id="{C872F9EE-7F51-4D45-969F-6F3946DED0CE}"/>
                </a:ext>
              </a:extLst>
            </p:cNvPr>
            <p:cNvSpPr txBox="1"/>
            <p:nvPr/>
          </p:nvSpPr>
          <p:spPr>
            <a:xfrm>
              <a:off x="2595601" y="1106210"/>
              <a:ext cx="1273388" cy="400110"/>
            </a:xfrm>
            <a:prstGeom prst="rect">
              <a:avLst/>
            </a:prstGeom>
            <a:noFill/>
          </p:spPr>
          <p:txBody>
            <a:bodyPr wrap="square" rtlCol="0">
              <a:spAutoFit/>
            </a:bodyPr>
            <a:lstStyle/>
            <a:p>
              <a:pPr algn="ctr"/>
              <a:r>
                <a:rPr lang="en-US" sz="2000" dirty="0">
                  <a:solidFill>
                    <a:srgbClr val="9F8181"/>
                  </a:solidFill>
                  <a:latin typeface="Bahnschrift Condensed" panose="020B0502040204020203" pitchFamily="34" charset="0"/>
                </a:rPr>
                <a:t>PICNAME1</a:t>
              </a:r>
              <a:endParaRPr lang="en-MY" sz="2000" dirty="0">
                <a:solidFill>
                  <a:srgbClr val="9F8181"/>
                </a:solidFill>
                <a:latin typeface="Bahnschrift Condensed" panose="020B0502040204020203" pitchFamily="34" charset="0"/>
              </a:endParaRPr>
            </a:p>
          </p:txBody>
        </p:sp>
      </p:grpSp>
      <p:grpSp>
        <p:nvGrpSpPr>
          <p:cNvPr id="154" name="Group 153">
            <a:extLst>
              <a:ext uri="{FF2B5EF4-FFF2-40B4-BE49-F238E27FC236}">
                <a16:creationId xmlns:a16="http://schemas.microsoft.com/office/drawing/2014/main" id="{3C7FE1F4-7210-4891-A6CA-CE32C66A3D58}"/>
              </a:ext>
            </a:extLst>
          </p:cNvPr>
          <p:cNvGrpSpPr/>
          <p:nvPr/>
        </p:nvGrpSpPr>
        <p:grpSpPr>
          <a:xfrm>
            <a:off x="348716" y="1094199"/>
            <a:ext cx="1357272" cy="369332"/>
            <a:chOff x="348716" y="1103790"/>
            <a:chExt cx="1357272" cy="369332"/>
          </a:xfrm>
        </p:grpSpPr>
        <p:sp>
          <p:nvSpPr>
            <p:cNvPr id="155" name="Rectangle: Rounded Corners 154">
              <a:extLst>
                <a:ext uri="{FF2B5EF4-FFF2-40B4-BE49-F238E27FC236}">
                  <a16:creationId xmlns:a16="http://schemas.microsoft.com/office/drawing/2014/main" id="{779B772E-37CB-4943-8A79-85E8BDB6CBEE}"/>
                </a:ext>
              </a:extLst>
            </p:cNvPr>
            <p:cNvSpPr/>
            <p:nvPr/>
          </p:nvSpPr>
          <p:spPr>
            <a:xfrm>
              <a:off x="348716" y="1137726"/>
              <a:ext cx="1357272" cy="312536"/>
            </a:xfrm>
            <a:prstGeom prst="roundRect">
              <a:avLst>
                <a:gd name="adj" fmla="val 50000"/>
              </a:avLst>
            </a:prstGeom>
            <a:gradFill flip="none" rotWithShape="1">
              <a:gsLst>
                <a:gs pos="49000">
                  <a:srgbClr val="5B6063">
                    <a:alpha val="95000"/>
                  </a:srgbClr>
                </a:gs>
                <a:gs pos="100000">
                  <a:srgbClr val="413C3C">
                    <a:alpha val="95000"/>
                  </a:srgbClr>
                </a:gs>
                <a:gs pos="0">
                  <a:srgbClr val="3E3838">
                    <a:alpha val="9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56" name="TextBox 155">
              <a:extLst>
                <a:ext uri="{FF2B5EF4-FFF2-40B4-BE49-F238E27FC236}">
                  <a16:creationId xmlns:a16="http://schemas.microsoft.com/office/drawing/2014/main" id="{835C53EA-EB15-425A-904D-AC5C1F93F25D}"/>
                </a:ext>
              </a:extLst>
            </p:cNvPr>
            <p:cNvSpPr txBox="1"/>
            <p:nvPr/>
          </p:nvSpPr>
          <p:spPr>
            <a:xfrm>
              <a:off x="422855" y="1103790"/>
              <a:ext cx="1273388" cy="369332"/>
            </a:xfrm>
            <a:prstGeom prst="rect">
              <a:avLst/>
            </a:prstGeom>
            <a:noFill/>
          </p:spPr>
          <p:txBody>
            <a:bodyPr wrap="square" rtlCol="0">
              <a:spAutoFit/>
            </a:bodyPr>
            <a:lstStyle/>
            <a:p>
              <a:pPr algn="ctr"/>
              <a:r>
                <a:rPr lang="en-US" dirty="0">
                  <a:solidFill>
                    <a:srgbClr val="806262"/>
                  </a:solidFill>
                  <a:latin typeface="Rockwell Condensed" panose="02060603050405020104" pitchFamily="18" charset="0"/>
                </a:rPr>
                <a:t>PICNAME5</a:t>
              </a:r>
              <a:endParaRPr lang="en-MY" dirty="0">
                <a:solidFill>
                  <a:srgbClr val="806262"/>
                </a:solidFill>
                <a:latin typeface="Rockwell Condensed" panose="02060603050405020104" pitchFamily="18" charset="0"/>
              </a:endParaRPr>
            </a:p>
          </p:txBody>
        </p:sp>
      </p:grpSp>
      <p:grpSp>
        <p:nvGrpSpPr>
          <p:cNvPr id="157" name="Group 156">
            <a:extLst>
              <a:ext uri="{FF2B5EF4-FFF2-40B4-BE49-F238E27FC236}">
                <a16:creationId xmlns:a16="http://schemas.microsoft.com/office/drawing/2014/main" id="{E2727690-9A58-443D-AB6B-75955A998180}"/>
              </a:ext>
            </a:extLst>
          </p:cNvPr>
          <p:cNvGrpSpPr/>
          <p:nvPr/>
        </p:nvGrpSpPr>
        <p:grpSpPr>
          <a:xfrm>
            <a:off x="8183912" y="1104774"/>
            <a:ext cx="1657674" cy="400110"/>
            <a:chOff x="2403458" y="1106210"/>
            <a:chExt cx="1657674" cy="400110"/>
          </a:xfrm>
        </p:grpSpPr>
        <p:sp>
          <p:nvSpPr>
            <p:cNvPr id="158" name="Rectangle: Rounded Corners 157">
              <a:extLst>
                <a:ext uri="{FF2B5EF4-FFF2-40B4-BE49-F238E27FC236}">
                  <a16:creationId xmlns:a16="http://schemas.microsoft.com/office/drawing/2014/main" id="{985AF8A4-28A6-45BC-8E23-7C74DEC6533D}"/>
                </a:ext>
              </a:extLst>
            </p:cNvPr>
            <p:cNvSpPr/>
            <p:nvPr/>
          </p:nvSpPr>
          <p:spPr>
            <a:xfrm>
              <a:off x="2403458" y="1129571"/>
              <a:ext cx="1657674" cy="355502"/>
            </a:xfrm>
            <a:prstGeom prst="roundRect">
              <a:avLst>
                <a:gd name="adj" fmla="val 50000"/>
              </a:avLst>
            </a:prstGeom>
            <a:gradFill flip="none" rotWithShape="1">
              <a:gsLst>
                <a:gs pos="49000">
                  <a:srgbClr val="5B6063">
                    <a:alpha val="95000"/>
                  </a:srgbClr>
                </a:gs>
                <a:gs pos="100000">
                  <a:srgbClr val="413C3C">
                    <a:alpha val="95000"/>
                  </a:srgbClr>
                </a:gs>
                <a:gs pos="0">
                  <a:srgbClr val="3E3838">
                    <a:alpha val="9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59" name="TextBox 158">
              <a:extLst>
                <a:ext uri="{FF2B5EF4-FFF2-40B4-BE49-F238E27FC236}">
                  <a16:creationId xmlns:a16="http://schemas.microsoft.com/office/drawing/2014/main" id="{E5AE8828-A0E7-4941-AE9E-A8F0EC2C0C7B}"/>
                </a:ext>
              </a:extLst>
            </p:cNvPr>
            <p:cNvSpPr txBox="1"/>
            <p:nvPr/>
          </p:nvSpPr>
          <p:spPr>
            <a:xfrm>
              <a:off x="2595601" y="1106210"/>
              <a:ext cx="1273388" cy="400110"/>
            </a:xfrm>
            <a:prstGeom prst="rect">
              <a:avLst/>
            </a:prstGeom>
            <a:noFill/>
          </p:spPr>
          <p:txBody>
            <a:bodyPr wrap="square" rtlCol="0">
              <a:spAutoFit/>
            </a:bodyPr>
            <a:lstStyle/>
            <a:p>
              <a:pPr algn="ctr"/>
              <a:r>
                <a:rPr lang="en-US" sz="2000" dirty="0">
                  <a:solidFill>
                    <a:srgbClr val="9F8181"/>
                  </a:solidFill>
                  <a:latin typeface="Bahnschrift Condensed" panose="020B0502040204020203" pitchFamily="34" charset="0"/>
                </a:rPr>
                <a:t>PICNAME3</a:t>
              </a:r>
              <a:endParaRPr lang="en-MY" sz="2000" dirty="0">
                <a:solidFill>
                  <a:srgbClr val="9F8181"/>
                </a:solidFill>
                <a:latin typeface="Bahnschrift Condensed" panose="020B0502040204020203" pitchFamily="34" charset="0"/>
              </a:endParaRPr>
            </a:p>
          </p:txBody>
        </p:sp>
      </p:grpSp>
      <p:grpSp>
        <p:nvGrpSpPr>
          <p:cNvPr id="160" name="Group 159">
            <a:extLst>
              <a:ext uri="{FF2B5EF4-FFF2-40B4-BE49-F238E27FC236}">
                <a16:creationId xmlns:a16="http://schemas.microsoft.com/office/drawing/2014/main" id="{F93B79E2-E2A1-4499-AF70-FB4F8F378D6C}"/>
              </a:ext>
            </a:extLst>
          </p:cNvPr>
          <p:cNvGrpSpPr/>
          <p:nvPr/>
        </p:nvGrpSpPr>
        <p:grpSpPr>
          <a:xfrm>
            <a:off x="10486012" y="1094815"/>
            <a:ext cx="1357272" cy="369332"/>
            <a:chOff x="348716" y="1103790"/>
            <a:chExt cx="1357272" cy="369332"/>
          </a:xfrm>
        </p:grpSpPr>
        <p:sp>
          <p:nvSpPr>
            <p:cNvPr id="161" name="Rectangle: Rounded Corners 160">
              <a:extLst>
                <a:ext uri="{FF2B5EF4-FFF2-40B4-BE49-F238E27FC236}">
                  <a16:creationId xmlns:a16="http://schemas.microsoft.com/office/drawing/2014/main" id="{420BA517-3C55-4894-9651-E1CDE66E98B6}"/>
                </a:ext>
              </a:extLst>
            </p:cNvPr>
            <p:cNvSpPr/>
            <p:nvPr/>
          </p:nvSpPr>
          <p:spPr>
            <a:xfrm>
              <a:off x="348716" y="1137726"/>
              <a:ext cx="1357272" cy="312536"/>
            </a:xfrm>
            <a:prstGeom prst="roundRect">
              <a:avLst>
                <a:gd name="adj" fmla="val 50000"/>
              </a:avLst>
            </a:prstGeom>
            <a:gradFill flip="none" rotWithShape="1">
              <a:gsLst>
                <a:gs pos="49000">
                  <a:srgbClr val="5B6063">
                    <a:alpha val="95000"/>
                  </a:srgbClr>
                </a:gs>
                <a:gs pos="100000">
                  <a:srgbClr val="413C3C">
                    <a:alpha val="95000"/>
                  </a:srgbClr>
                </a:gs>
                <a:gs pos="0">
                  <a:srgbClr val="3E3838">
                    <a:alpha val="9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62" name="TextBox 161">
              <a:extLst>
                <a:ext uri="{FF2B5EF4-FFF2-40B4-BE49-F238E27FC236}">
                  <a16:creationId xmlns:a16="http://schemas.microsoft.com/office/drawing/2014/main" id="{D1F150AA-A584-45D3-B979-1740C965D746}"/>
                </a:ext>
              </a:extLst>
            </p:cNvPr>
            <p:cNvSpPr txBox="1"/>
            <p:nvPr/>
          </p:nvSpPr>
          <p:spPr>
            <a:xfrm>
              <a:off x="422855" y="1103790"/>
              <a:ext cx="1273388" cy="369332"/>
            </a:xfrm>
            <a:prstGeom prst="rect">
              <a:avLst/>
            </a:prstGeom>
            <a:noFill/>
          </p:spPr>
          <p:txBody>
            <a:bodyPr wrap="square" rtlCol="0">
              <a:spAutoFit/>
            </a:bodyPr>
            <a:lstStyle/>
            <a:p>
              <a:pPr algn="ctr"/>
              <a:r>
                <a:rPr lang="en-US" dirty="0">
                  <a:solidFill>
                    <a:srgbClr val="806262"/>
                  </a:solidFill>
                  <a:latin typeface="Rockwell Condensed" panose="02060603050405020104" pitchFamily="18" charset="0"/>
                </a:rPr>
                <a:t>PICNAME4</a:t>
              </a:r>
              <a:endParaRPr lang="en-MY" dirty="0">
                <a:solidFill>
                  <a:srgbClr val="806262"/>
                </a:solidFill>
                <a:latin typeface="Rockwell Condensed" panose="02060603050405020104" pitchFamily="18" charset="0"/>
              </a:endParaRPr>
            </a:p>
          </p:txBody>
        </p:sp>
      </p:grpSp>
      <p:grpSp>
        <p:nvGrpSpPr>
          <p:cNvPr id="163" name="Group 162">
            <a:extLst>
              <a:ext uri="{FF2B5EF4-FFF2-40B4-BE49-F238E27FC236}">
                <a16:creationId xmlns:a16="http://schemas.microsoft.com/office/drawing/2014/main" id="{84278AC9-FFBE-4770-9919-0EF78FF5D1A6}"/>
              </a:ext>
            </a:extLst>
          </p:cNvPr>
          <p:cNvGrpSpPr/>
          <p:nvPr/>
        </p:nvGrpSpPr>
        <p:grpSpPr>
          <a:xfrm>
            <a:off x="-1591344" y="1094815"/>
            <a:ext cx="1357272" cy="369332"/>
            <a:chOff x="348716" y="1103790"/>
            <a:chExt cx="1357272" cy="369332"/>
          </a:xfrm>
        </p:grpSpPr>
        <p:sp>
          <p:nvSpPr>
            <p:cNvPr id="164" name="Rectangle: Rounded Corners 163">
              <a:extLst>
                <a:ext uri="{FF2B5EF4-FFF2-40B4-BE49-F238E27FC236}">
                  <a16:creationId xmlns:a16="http://schemas.microsoft.com/office/drawing/2014/main" id="{0185283A-33D6-46D6-A0E5-90154A7AA6B0}"/>
                </a:ext>
              </a:extLst>
            </p:cNvPr>
            <p:cNvSpPr/>
            <p:nvPr/>
          </p:nvSpPr>
          <p:spPr>
            <a:xfrm>
              <a:off x="348716" y="1137726"/>
              <a:ext cx="1357272" cy="312536"/>
            </a:xfrm>
            <a:prstGeom prst="roundRect">
              <a:avLst>
                <a:gd name="adj" fmla="val 50000"/>
              </a:avLst>
            </a:prstGeom>
            <a:gradFill flip="none" rotWithShape="1">
              <a:gsLst>
                <a:gs pos="49000">
                  <a:srgbClr val="5B6063">
                    <a:alpha val="95000"/>
                  </a:srgbClr>
                </a:gs>
                <a:gs pos="100000">
                  <a:srgbClr val="413C3C">
                    <a:alpha val="95000"/>
                  </a:srgbClr>
                </a:gs>
                <a:gs pos="0">
                  <a:srgbClr val="3E3838">
                    <a:alpha val="9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65" name="TextBox 164">
              <a:extLst>
                <a:ext uri="{FF2B5EF4-FFF2-40B4-BE49-F238E27FC236}">
                  <a16:creationId xmlns:a16="http://schemas.microsoft.com/office/drawing/2014/main" id="{3A23DCFE-909A-4ADB-BA1F-65FB37445CA2}"/>
                </a:ext>
              </a:extLst>
            </p:cNvPr>
            <p:cNvSpPr txBox="1"/>
            <p:nvPr/>
          </p:nvSpPr>
          <p:spPr>
            <a:xfrm>
              <a:off x="422855" y="1103790"/>
              <a:ext cx="1273388" cy="369332"/>
            </a:xfrm>
            <a:prstGeom prst="rect">
              <a:avLst/>
            </a:prstGeom>
            <a:noFill/>
          </p:spPr>
          <p:txBody>
            <a:bodyPr wrap="square" rtlCol="0">
              <a:spAutoFit/>
            </a:bodyPr>
            <a:lstStyle/>
            <a:p>
              <a:pPr algn="ctr"/>
              <a:r>
                <a:rPr lang="en-US" dirty="0">
                  <a:solidFill>
                    <a:srgbClr val="806262"/>
                  </a:solidFill>
                  <a:latin typeface="Rockwell Condensed" panose="02060603050405020104" pitchFamily="18" charset="0"/>
                </a:rPr>
                <a:t>PICNAME4</a:t>
              </a:r>
              <a:endParaRPr lang="en-MY" dirty="0">
                <a:solidFill>
                  <a:srgbClr val="806262"/>
                </a:solidFill>
                <a:latin typeface="Rockwell Condensed" panose="02060603050405020104" pitchFamily="18" charset="0"/>
              </a:endParaRPr>
            </a:p>
          </p:txBody>
        </p:sp>
      </p:grpSp>
      <p:grpSp>
        <p:nvGrpSpPr>
          <p:cNvPr id="166" name="Group 165">
            <a:extLst>
              <a:ext uri="{FF2B5EF4-FFF2-40B4-BE49-F238E27FC236}">
                <a16:creationId xmlns:a16="http://schemas.microsoft.com/office/drawing/2014/main" id="{4230252D-3D5A-43E2-9C9A-23960DF24EA9}"/>
              </a:ext>
            </a:extLst>
          </p:cNvPr>
          <p:cNvGrpSpPr/>
          <p:nvPr/>
        </p:nvGrpSpPr>
        <p:grpSpPr>
          <a:xfrm>
            <a:off x="12348104" y="1095071"/>
            <a:ext cx="1357272" cy="369332"/>
            <a:chOff x="348716" y="1103790"/>
            <a:chExt cx="1357272" cy="369332"/>
          </a:xfrm>
        </p:grpSpPr>
        <p:sp>
          <p:nvSpPr>
            <p:cNvPr id="167" name="Rectangle: Rounded Corners 166">
              <a:extLst>
                <a:ext uri="{FF2B5EF4-FFF2-40B4-BE49-F238E27FC236}">
                  <a16:creationId xmlns:a16="http://schemas.microsoft.com/office/drawing/2014/main" id="{5A19B413-13CA-4F18-9465-F57A6B38509B}"/>
                </a:ext>
              </a:extLst>
            </p:cNvPr>
            <p:cNvSpPr/>
            <p:nvPr/>
          </p:nvSpPr>
          <p:spPr>
            <a:xfrm>
              <a:off x="348716" y="1137726"/>
              <a:ext cx="1357272" cy="312536"/>
            </a:xfrm>
            <a:prstGeom prst="roundRect">
              <a:avLst>
                <a:gd name="adj" fmla="val 50000"/>
              </a:avLst>
            </a:prstGeom>
            <a:gradFill flip="none" rotWithShape="1">
              <a:gsLst>
                <a:gs pos="49000">
                  <a:srgbClr val="5B6063">
                    <a:alpha val="95000"/>
                  </a:srgbClr>
                </a:gs>
                <a:gs pos="100000">
                  <a:srgbClr val="413C3C">
                    <a:alpha val="95000"/>
                  </a:srgbClr>
                </a:gs>
                <a:gs pos="0">
                  <a:srgbClr val="3E3838">
                    <a:alpha val="9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68" name="TextBox 167">
              <a:extLst>
                <a:ext uri="{FF2B5EF4-FFF2-40B4-BE49-F238E27FC236}">
                  <a16:creationId xmlns:a16="http://schemas.microsoft.com/office/drawing/2014/main" id="{546A4E1F-72FF-4A04-8963-FC054B7C0CE5}"/>
                </a:ext>
              </a:extLst>
            </p:cNvPr>
            <p:cNvSpPr txBox="1"/>
            <p:nvPr/>
          </p:nvSpPr>
          <p:spPr>
            <a:xfrm>
              <a:off x="422855" y="1103790"/>
              <a:ext cx="1273388" cy="369332"/>
            </a:xfrm>
            <a:prstGeom prst="rect">
              <a:avLst/>
            </a:prstGeom>
            <a:noFill/>
          </p:spPr>
          <p:txBody>
            <a:bodyPr wrap="square" rtlCol="0">
              <a:spAutoFit/>
            </a:bodyPr>
            <a:lstStyle/>
            <a:p>
              <a:pPr algn="ctr"/>
              <a:r>
                <a:rPr lang="en-US" dirty="0">
                  <a:solidFill>
                    <a:srgbClr val="806262"/>
                  </a:solidFill>
                  <a:latin typeface="Rockwell Condensed" panose="02060603050405020104" pitchFamily="18" charset="0"/>
                </a:rPr>
                <a:t>PICNAME5</a:t>
              </a:r>
              <a:endParaRPr lang="en-MY" dirty="0">
                <a:solidFill>
                  <a:srgbClr val="806262"/>
                </a:solidFill>
                <a:latin typeface="Rockwell Condensed" panose="02060603050405020104" pitchFamily="18" charset="0"/>
              </a:endParaRPr>
            </a:p>
          </p:txBody>
        </p:sp>
      </p:grpSp>
      <p:sp>
        <p:nvSpPr>
          <p:cNvPr id="170" name="TextBox 169">
            <a:extLst>
              <a:ext uri="{FF2B5EF4-FFF2-40B4-BE49-F238E27FC236}">
                <a16:creationId xmlns:a16="http://schemas.microsoft.com/office/drawing/2014/main" id="{2610DD0C-808F-410C-B7A6-601485E9CAC9}"/>
              </a:ext>
            </a:extLst>
          </p:cNvPr>
          <p:cNvSpPr txBox="1"/>
          <p:nvPr/>
        </p:nvSpPr>
        <p:spPr>
          <a:xfrm>
            <a:off x="4288571" y="4771433"/>
            <a:ext cx="3853777" cy="2031325"/>
          </a:xfrm>
          <a:prstGeom prst="rect">
            <a:avLst/>
          </a:prstGeom>
          <a:noFill/>
        </p:spPr>
        <p:txBody>
          <a:bodyPr wrap="square" rtlCol="0">
            <a:spAutoFit/>
          </a:bodyPr>
          <a:lstStyle/>
          <a:p>
            <a:pPr algn="just"/>
            <a:r>
              <a:rPr lang="en-US" sz="1400" dirty="0">
                <a:solidFill>
                  <a:schemeClr val="bg1"/>
                </a:solidFill>
                <a:cs typeface="Segoe UI Semibold" panose="020B0702040204020203" pitchFamily="34" charset="0"/>
              </a:rPr>
              <a:t>Insert description of picture 2 here insert description of picture 2 here insert description of picture 2 here insert description of picture 2 here insert description of picture 2 here insert description of picture 2 here insert description of picture 2 here insert description of picture 2 here insert description of picture 2 here insert description of picture 2 here insert description of picture 2 here insert description of picture 2…</a:t>
            </a:r>
            <a:endParaRPr lang="en-MY" sz="1400" dirty="0">
              <a:solidFill>
                <a:schemeClr val="bg1"/>
              </a:solidFill>
              <a:cs typeface="Segoe UI Semibold" panose="020B0702040204020203" pitchFamily="34" charset="0"/>
            </a:endParaRPr>
          </a:p>
        </p:txBody>
      </p:sp>
      <p:sp>
        <p:nvSpPr>
          <p:cNvPr id="42" name="Rectangle: Rounded Corners 41">
            <a:extLst>
              <a:ext uri="{FF2B5EF4-FFF2-40B4-BE49-F238E27FC236}">
                <a16:creationId xmlns:a16="http://schemas.microsoft.com/office/drawing/2014/main" id="{77A44EFD-D382-42EF-82CF-779078D55560}"/>
              </a:ext>
            </a:extLst>
          </p:cNvPr>
          <p:cNvSpPr/>
          <p:nvPr/>
        </p:nvSpPr>
        <p:spPr>
          <a:xfrm>
            <a:off x="682987" y="177924"/>
            <a:ext cx="2067446" cy="45719"/>
          </a:xfrm>
          <a:prstGeom prst="roundRect">
            <a:avLst>
              <a:gd name="adj" fmla="val 33910"/>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43" name="Rectangle: Rounded Corners 42">
            <a:extLst>
              <a:ext uri="{FF2B5EF4-FFF2-40B4-BE49-F238E27FC236}">
                <a16:creationId xmlns:a16="http://schemas.microsoft.com/office/drawing/2014/main" id="{63E03A52-B0E1-4095-B1E5-AA1A415866C4}"/>
              </a:ext>
            </a:extLst>
          </p:cNvPr>
          <p:cNvSpPr/>
          <p:nvPr/>
        </p:nvSpPr>
        <p:spPr>
          <a:xfrm>
            <a:off x="2989459" y="182166"/>
            <a:ext cx="2067446" cy="45719"/>
          </a:xfrm>
          <a:prstGeom prst="roundRect">
            <a:avLst>
              <a:gd name="adj" fmla="val 33910"/>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44" name="Rectangle: Rounded Corners 43">
            <a:extLst>
              <a:ext uri="{FF2B5EF4-FFF2-40B4-BE49-F238E27FC236}">
                <a16:creationId xmlns:a16="http://schemas.microsoft.com/office/drawing/2014/main" id="{6C9ED1CA-01B7-4B12-A676-DFF51369B330}"/>
              </a:ext>
            </a:extLst>
          </p:cNvPr>
          <p:cNvSpPr/>
          <p:nvPr/>
        </p:nvSpPr>
        <p:spPr>
          <a:xfrm>
            <a:off x="5295348" y="177925"/>
            <a:ext cx="2067446" cy="45719"/>
          </a:xfrm>
          <a:prstGeom prst="roundRect">
            <a:avLst>
              <a:gd name="adj" fmla="val 33910"/>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45" name="Rectangle: Rounded Corners 44">
            <a:extLst>
              <a:ext uri="{FF2B5EF4-FFF2-40B4-BE49-F238E27FC236}">
                <a16:creationId xmlns:a16="http://schemas.microsoft.com/office/drawing/2014/main" id="{9DC69865-E853-4FB9-A1B1-4646260FAED1}"/>
              </a:ext>
            </a:extLst>
          </p:cNvPr>
          <p:cNvSpPr/>
          <p:nvPr/>
        </p:nvSpPr>
        <p:spPr>
          <a:xfrm>
            <a:off x="9947851" y="179426"/>
            <a:ext cx="2067446" cy="45719"/>
          </a:xfrm>
          <a:prstGeom prst="roundRect">
            <a:avLst>
              <a:gd name="adj" fmla="val 33910"/>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46" name="Rectangle: Rounded Corners 45">
            <a:extLst>
              <a:ext uri="{FF2B5EF4-FFF2-40B4-BE49-F238E27FC236}">
                <a16:creationId xmlns:a16="http://schemas.microsoft.com/office/drawing/2014/main" id="{2789AAAD-788C-4839-9C5D-B60B67CDC8D6}"/>
              </a:ext>
            </a:extLst>
          </p:cNvPr>
          <p:cNvSpPr/>
          <p:nvPr/>
        </p:nvSpPr>
        <p:spPr>
          <a:xfrm>
            <a:off x="7602640" y="179426"/>
            <a:ext cx="2067446" cy="45719"/>
          </a:xfrm>
          <a:prstGeom prst="roundRect">
            <a:avLst>
              <a:gd name="adj" fmla="val 33910"/>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pic>
        <p:nvPicPr>
          <p:cNvPr id="3078" name="Picture 6" descr="See the source image">
            <a:extLst>
              <a:ext uri="{FF2B5EF4-FFF2-40B4-BE49-F238E27FC236}">
                <a16:creationId xmlns:a16="http://schemas.microsoft.com/office/drawing/2014/main" id="{D25E3FEF-8CA2-4529-95A0-3D5A7275C33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44549" y="1649950"/>
            <a:ext cx="3098140" cy="3106540"/>
          </a:xfrm>
          <a:prstGeom prst="flowChartConnector">
            <a:avLst/>
          </a:prstGeom>
          <a:noFill/>
          <a:ln w="28575">
            <a:solidFill>
              <a:schemeClr val="bg1"/>
            </a:solidFill>
          </a:ln>
          <a:extLst>
            <a:ext uri="{909E8E84-426E-40DD-AFC4-6F175D3DCCD1}">
              <a14:hiddenFill xmlns:a14="http://schemas.microsoft.com/office/drawing/2010/main">
                <a:solidFill>
                  <a:srgbClr val="FFFFFF"/>
                </a:solidFill>
              </a14:hiddenFill>
            </a:ext>
          </a:extLst>
        </p:spPr>
      </p:pic>
      <p:pic>
        <p:nvPicPr>
          <p:cNvPr id="47" name="Picture 4" descr="See the source image">
            <a:extLst>
              <a:ext uri="{FF2B5EF4-FFF2-40B4-BE49-F238E27FC236}">
                <a16:creationId xmlns:a16="http://schemas.microsoft.com/office/drawing/2014/main" id="{01582185-FCD1-4FD1-832E-22A27C2C947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31722"/>
          <a:stretch/>
        </p:blipFill>
        <p:spPr bwMode="auto">
          <a:xfrm>
            <a:off x="7872535" y="1647298"/>
            <a:ext cx="2286000" cy="2288021"/>
          </a:xfrm>
          <a:prstGeom prst="flowChartConnector">
            <a:avLst/>
          </a:prstGeom>
          <a:noFill/>
          <a:ln w="19050">
            <a:solidFill>
              <a:schemeClr val="bg1"/>
            </a:solidFill>
          </a:ln>
          <a:extLst>
            <a:ext uri="{909E8E84-426E-40DD-AFC4-6F175D3DCCD1}">
              <a14:hiddenFill xmlns:a14="http://schemas.microsoft.com/office/drawing/2010/main">
                <a:solidFill>
                  <a:srgbClr val="FFFFFF"/>
                </a:solidFill>
              </a14:hiddenFill>
            </a:ext>
          </a:extLst>
        </p:spPr>
      </p:pic>
      <p:pic>
        <p:nvPicPr>
          <p:cNvPr id="48" name="Picture 6">
            <a:extLst>
              <a:ext uri="{FF2B5EF4-FFF2-40B4-BE49-F238E27FC236}">
                <a16:creationId xmlns:a16="http://schemas.microsoft.com/office/drawing/2014/main" id="{97D8D4CB-3511-4272-8F19-42018C38C9F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379492" y="1646117"/>
            <a:ext cx="1645200" cy="1645200"/>
          </a:xfrm>
          <a:prstGeom prst="flowChartConnector">
            <a:avLst/>
          </a:prstGeom>
          <a:noFill/>
          <a:ln w="12700">
            <a:solidFill>
              <a:schemeClr val="bg1"/>
            </a:solidFill>
          </a:ln>
          <a:extLst>
            <a:ext uri="{909E8E84-426E-40DD-AFC4-6F175D3DCCD1}">
              <a14:hiddenFill xmlns:a14="http://schemas.microsoft.com/office/drawing/2010/main">
                <a:solidFill>
                  <a:srgbClr val="FFFFFF"/>
                </a:solidFill>
              </a14:hiddenFill>
            </a:ext>
          </a:extLst>
        </p:spPr>
      </p:pic>
      <p:pic>
        <p:nvPicPr>
          <p:cNvPr id="49" name="Picture 6">
            <a:extLst>
              <a:ext uri="{FF2B5EF4-FFF2-40B4-BE49-F238E27FC236}">
                <a16:creationId xmlns:a16="http://schemas.microsoft.com/office/drawing/2014/main" id="{DE565489-5146-4757-B10D-1CCE2BA705E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06290" y="1641798"/>
            <a:ext cx="1645200" cy="1645200"/>
          </a:xfrm>
          <a:prstGeom prst="flowChartConnector">
            <a:avLst/>
          </a:prstGeom>
          <a:noFill/>
          <a:ln w="12700">
            <a:solidFill>
              <a:schemeClr val="bg1"/>
            </a:solidFill>
          </a:ln>
          <a:extLst>
            <a:ext uri="{909E8E84-426E-40DD-AFC4-6F175D3DCCD1}">
              <a14:hiddenFill xmlns:a14="http://schemas.microsoft.com/office/drawing/2010/main">
                <a:solidFill>
                  <a:srgbClr val="FFFFFF"/>
                </a:solidFill>
              </a14:hiddenFill>
            </a:ext>
          </a:extLst>
        </p:spPr>
      </p:pic>
      <p:pic>
        <p:nvPicPr>
          <p:cNvPr id="50" name="Picture 14">
            <a:extLst>
              <a:ext uri="{FF2B5EF4-FFF2-40B4-BE49-F238E27FC236}">
                <a16:creationId xmlns:a16="http://schemas.microsoft.com/office/drawing/2014/main" id="{0710DAE5-B99B-42B1-BACF-498A5082117B}"/>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576" t="5486" r="4754" b="4141"/>
          <a:stretch/>
        </p:blipFill>
        <p:spPr bwMode="auto">
          <a:xfrm>
            <a:off x="181297" y="1644403"/>
            <a:ext cx="1643989" cy="1645200"/>
          </a:xfrm>
          <a:prstGeom prst="flowChartConnector">
            <a:avLst/>
          </a:prstGeom>
          <a:noFill/>
          <a:ln w="12700">
            <a:solidFill>
              <a:schemeClr val="bg1"/>
            </a:solidFill>
          </a:ln>
          <a:extLst>
            <a:ext uri="{909E8E84-426E-40DD-AFC4-6F175D3DCCD1}">
              <a14:hiddenFill xmlns:a14="http://schemas.microsoft.com/office/drawing/2010/main">
                <a:solidFill>
                  <a:srgbClr val="FFFFFF"/>
                </a:solidFill>
              </a14:hiddenFill>
            </a:ext>
          </a:extLst>
        </p:spPr>
      </p:pic>
      <p:pic>
        <p:nvPicPr>
          <p:cNvPr id="51" name="Picture 12">
            <a:extLst>
              <a:ext uri="{FF2B5EF4-FFF2-40B4-BE49-F238E27FC236}">
                <a16:creationId xmlns:a16="http://schemas.microsoft.com/office/drawing/2014/main" id="{5BE64B83-ADE6-4472-9D23-C25F725862D3}"/>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b="40284"/>
          <a:stretch/>
        </p:blipFill>
        <p:spPr bwMode="auto">
          <a:xfrm>
            <a:off x="2055132" y="1661757"/>
            <a:ext cx="2268460" cy="2285277"/>
          </a:xfrm>
          <a:prstGeom prst="flowChartConnector">
            <a:avLst/>
          </a:prstGeom>
          <a:noFill/>
          <a:ln w="19050">
            <a:solidFill>
              <a:schemeClr val="bg1"/>
            </a:solidFill>
          </a:ln>
          <a:extLst>
            <a:ext uri="{909E8E84-426E-40DD-AFC4-6F175D3DCCD1}">
              <a14:hiddenFill xmlns:a14="http://schemas.microsoft.com/office/drawing/2010/main">
                <a:solidFill>
                  <a:srgbClr val="FFFFFF"/>
                </a:solidFill>
              </a14:hiddenFill>
            </a:ext>
          </a:extLst>
        </p:spPr>
      </p:pic>
      <p:pic>
        <p:nvPicPr>
          <p:cNvPr id="52" name="Picture 14">
            <a:extLst>
              <a:ext uri="{FF2B5EF4-FFF2-40B4-BE49-F238E27FC236}">
                <a16:creationId xmlns:a16="http://schemas.microsoft.com/office/drawing/2014/main" id="{E9872B21-6B28-4C53-BAD1-AD2F2E95E266}"/>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576" t="5486" r="4754" b="4141"/>
          <a:stretch/>
        </p:blipFill>
        <p:spPr bwMode="auto">
          <a:xfrm>
            <a:off x="12253703" y="1646733"/>
            <a:ext cx="1643989" cy="1645200"/>
          </a:xfrm>
          <a:prstGeom prst="flowChartConnector">
            <a:avLst/>
          </a:prstGeom>
          <a:noFill/>
          <a:ln w="12700">
            <a:solidFill>
              <a:schemeClr val="bg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78411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45000">
              <a:srgbClr val="C22198"/>
            </a:gs>
            <a:gs pos="100000">
              <a:srgbClr val="396ADA"/>
            </a:gs>
            <a:gs pos="76000">
              <a:srgbClr val="9537B4"/>
            </a:gs>
            <a:gs pos="0">
              <a:srgbClr val="FB5C03"/>
            </a:gs>
          </a:gsLst>
          <a:lin ang="13500000" scaled="1"/>
        </a:grad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4C122DA8-669B-40C0-8D14-110E7F38DE06}"/>
              </a:ext>
            </a:extLst>
          </p:cNvPr>
          <p:cNvSpPr/>
          <p:nvPr/>
        </p:nvSpPr>
        <p:spPr>
          <a:xfrm>
            <a:off x="73742" y="142906"/>
            <a:ext cx="12044516" cy="6674805"/>
          </a:xfrm>
          <a:prstGeom prst="roundRect">
            <a:avLst>
              <a:gd name="adj" fmla="val 1836"/>
            </a:avLst>
          </a:prstGeom>
          <a:solidFill>
            <a:srgbClr val="171A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pic>
        <p:nvPicPr>
          <p:cNvPr id="5" name="Picture 4">
            <a:extLst>
              <a:ext uri="{FF2B5EF4-FFF2-40B4-BE49-F238E27FC236}">
                <a16:creationId xmlns:a16="http://schemas.microsoft.com/office/drawing/2014/main" id="{40306875-41B0-4D1B-B4E6-D99A612419FE}"/>
              </a:ext>
            </a:extLst>
          </p:cNvPr>
          <p:cNvPicPr>
            <a:picLocks noChangeAspect="1"/>
          </p:cNvPicPr>
          <p:nvPr/>
        </p:nvPicPr>
        <p:blipFill rotWithShape="1">
          <a:blip r:embed="rId3"/>
          <a:srcRect l="23791" t="21831" r="66768" b="61099"/>
          <a:stretch/>
        </p:blipFill>
        <p:spPr>
          <a:xfrm>
            <a:off x="159177" y="159423"/>
            <a:ext cx="387764" cy="373412"/>
          </a:xfrm>
          <a:prstGeom prst="flowChartConnector">
            <a:avLst/>
          </a:prstGeom>
        </p:spPr>
      </p:pic>
      <p:sp>
        <p:nvSpPr>
          <p:cNvPr id="6" name="TextBox 5">
            <a:extLst>
              <a:ext uri="{FF2B5EF4-FFF2-40B4-BE49-F238E27FC236}">
                <a16:creationId xmlns:a16="http://schemas.microsoft.com/office/drawing/2014/main" id="{5138787A-BE46-4667-9D14-D8607318B784}"/>
              </a:ext>
            </a:extLst>
          </p:cNvPr>
          <p:cNvSpPr txBox="1"/>
          <p:nvPr/>
        </p:nvSpPr>
        <p:spPr>
          <a:xfrm>
            <a:off x="5478284" y="141061"/>
            <a:ext cx="1656046" cy="707886"/>
          </a:xfrm>
          <a:prstGeom prst="rect">
            <a:avLst/>
          </a:prstGeom>
          <a:noFill/>
        </p:spPr>
        <p:txBody>
          <a:bodyPr wrap="square" rtlCol="0">
            <a:spAutoFit/>
          </a:bodyPr>
          <a:lstStyle/>
          <a:p>
            <a:pPr algn="ctr"/>
            <a:r>
              <a:rPr lang="en-US" sz="4000" b="1" dirty="0">
                <a:gradFill flip="none" rotWithShape="1">
                  <a:gsLst>
                    <a:gs pos="38000">
                      <a:srgbClr val="F06E94"/>
                    </a:gs>
                    <a:gs pos="100000">
                      <a:srgbClr val="3E80E2"/>
                    </a:gs>
                    <a:gs pos="70000">
                      <a:srgbClr val="9865DF"/>
                    </a:gs>
                    <a:gs pos="0">
                      <a:srgbClr val="FFD13F"/>
                    </a:gs>
                  </a:gsLst>
                  <a:lin ang="16200000" scaled="1"/>
                  <a:tileRect/>
                </a:gradFill>
                <a:latin typeface="Arial Rounded MT Bold" panose="020F0704030504030204" pitchFamily="34" charset="0"/>
                <a:ea typeface="Microsoft YaHei UI Light" panose="020B0502040204020203" pitchFamily="34" charset="-122"/>
              </a:rPr>
              <a:t>TITLE</a:t>
            </a:r>
            <a:r>
              <a:rPr lang="en-US" sz="4000" b="1" dirty="0">
                <a:gradFill>
                  <a:gsLst>
                    <a:gs pos="38000">
                      <a:srgbClr val="F06E94"/>
                    </a:gs>
                    <a:gs pos="100000">
                      <a:srgbClr val="3E80E2"/>
                    </a:gs>
                    <a:gs pos="70000">
                      <a:srgbClr val="9865DF"/>
                    </a:gs>
                    <a:gs pos="0">
                      <a:srgbClr val="FFD13F"/>
                    </a:gs>
                  </a:gsLst>
                  <a:lin ang="13500000" scaled="1"/>
                </a:gradFill>
                <a:effectLst>
                  <a:outerShdw blurRad="50800" dist="38100" dir="5400000" algn="t" rotWithShape="0">
                    <a:prstClr val="black">
                      <a:alpha val="40000"/>
                    </a:prstClr>
                  </a:outerShdw>
                </a:effectLst>
                <a:latin typeface="Arial Rounded MT Bold" panose="020F0704030504030204" pitchFamily="34" charset="0"/>
              </a:rPr>
              <a:t> </a:t>
            </a:r>
            <a:endParaRPr lang="en-MY" sz="4000" b="1" dirty="0">
              <a:gradFill>
                <a:gsLst>
                  <a:gs pos="38000">
                    <a:srgbClr val="F06E94"/>
                  </a:gs>
                  <a:gs pos="100000">
                    <a:srgbClr val="3E80E2"/>
                  </a:gs>
                  <a:gs pos="70000">
                    <a:srgbClr val="9865DF"/>
                  </a:gs>
                  <a:gs pos="0">
                    <a:srgbClr val="FFD13F"/>
                  </a:gs>
                </a:gsLst>
                <a:lin ang="13500000" scaled="1"/>
              </a:gradFill>
              <a:effectLst>
                <a:outerShdw blurRad="50800" dist="38100" dir="5400000" algn="t" rotWithShape="0">
                  <a:prstClr val="black">
                    <a:alpha val="40000"/>
                  </a:prstClr>
                </a:outerShdw>
              </a:effectLst>
              <a:latin typeface="Arial Rounded MT Bold" panose="020F0704030504030204" pitchFamily="34" charset="0"/>
            </a:endParaRPr>
          </a:p>
        </p:txBody>
      </p:sp>
      <p:sp>
        <p:nvSpPr>
          <p:cNvPr id="7" name="TextBox 6">
            <a:extLst>
              <a:ext uri="{FF2B5EF4-FFF2-40B4-BE49-F238E27FC236}">
                <a16:creationId xmlns:a16="http://schemas.microsoft.com/office/drawing/2014/main" id="{A70C0327-DA4F-4F62-918D-FA396C5E0E5E}"/>
              </a:ext>
            </a:extLst>
          </p:cNvPr>
          <p:cNvSpPr txBox="1"/>
          <p:nvPr/>
        </p:nvSpPr>
        <p:spPr>
          <a:xfrm>
            <a:off x="493954" y="271072"/>
            <a:ext cx="371149" cy="246221"/>
          </a:xfrm>
          <a:prstGeom prst="rect">
            <a:avLst/>
          </a:prstGeom>
          <a:noFill/>
        </p:spPr>
        <p:txBody>
          <a:bodyPr wrap="square" rtlCol="0">
            <a:spAutoFit/>
          </a:bodyPr>
          <a:lstStyle/>
          <a:p>
            <a:r>
              <a:rPr lang="en-US" sz="1000" dirty="0">
                <a:solidFill>
                  <a:schemeClr val="bg1">
                    <a:alpha val="58000"/>
                  </a:schemeClr>
                </a:solidFill>
              </a:rPr>
              <a:t>1m</a:t>
            </a:r>
            <a:endParaRPr lang="en-MY" sz="1000" dirty="0">
              <a:solidFill>
                <a:schemeClr val="bg1">
                  <a:alpha val="58000"/>
                </a:schemeClr>
              </a:solidFill>
            </a:endParaRPr>
          </a:p>
        </p:txBody>
      </p:sp>
      <p:grpSp>
        <p:nvGrpSpPr>
          <p:cNvPr id="8" name="Group 7">
            <a:extLst>
              <a:ext uri="{FF2B5EF4-FFF2-40B4-BE49-F238E27FC236}">
                <a16:creationId xmlns:a16="http://schemas.microsoft.com/office/drawing/2014/main" id="{760C24CA-DC94-4857-A592-E188955FBA99}"/>
              </a:ext>
            </a:extLst>
          </p:cNvPr>
          <p:cNvGrpSpPr/>
          <p:nvPr/>
        </p:nvGrpSpPr>
        <p:grpSpPr>
          <a:xfrm>
            <a:off x="11428046" y="309143"/>
            <a:ext cx="402487" cy="80310"/>
            <a:chOff x="2727601" y="2857097"/>
            <a:chExt cx="402487" cy="80310"/>
          </a:xfrm>
          <a:solidFill>
            <a:schemeClr val="bg1"/>
          </a:solidFill>
        </p:grpSpPr>
        <p:sp>
          <p:nvSpPr>
            <p:cNvPr id="9" name="Flowchart: Connector 8">
              <a:extLst>
                <a:ext uri="{FF2B5EF4-FFF2-40B4-BE49-F238E27FC236}">
                  <a16:creationId xmlns:a16="http://schemas.microsoft.com/office/drawing/2014/main" id="{22550896-6A04-457A-929F-30D5D8845ACC}"/>
                </a:ext>
              </a:extLst>
            </p:cNvPr>
            <p:cNvSpPr/>
            <p:nvPr/>
          </p:nvSpPr>
          <p:spPr>
            <a:xfrm>
              <a:off x="2727601" y="2857097"/>
              <a:ext cx="84425" cy="80310"/>
            </a:xfrm>
            <a:prstGeom prst="flowChartConnector">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0" name="Flowchart: Connector 9">
              <a:extLst>
                <a:ext uri="{FF2B5EF4-FFF2-40B4-BE49-F238E27FC236}">
                  <a16:creationId xmlns:a16="http://schemas.microsoft.com/office/drawing/2014/main" id="{CD22E521-516A-42BA-95EE-3C1EEE426BC6}"/>
                </a:ext>
              </a:extLst>
            </p:cNvPr>
            <p:cNvSpPr/>
            <p:nvPr/>
          </p:nvSpPr>
          <p:spPr>
            <a:xfrm>
              <a:off x="2886632" y="2857097"/>
              <a:ext cx="84425" cy="80310"/>
            </a:xfrm>
            <a:prstGeom prst="flowChartConnector">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1" name="Flowchart: Connector 10">
              <a:extLst>
                <a:ext uri="{FF2B5EF4-FFF2-40B4-BE49-F238E27FC236}">
                  <a16:creationId xmlns:a16="http://schemas.microsoft.com/office/drawing/2014/main" id="{A5BCC40C-C6D9-40A9-B4E4-22B89425F2AD}"/>
                </a:ext>
              </a:extLst>
            </p:cNvPr>
            <p:cNvSpPr/>
            <p:nvPr/>
          </p:nvSpPr>
          <p:spPr>
            <a:xfrm>
              <a:off x="3045663" y="2857097"/>
              <a:ext cx="84425" cy="80310"/>
            </a:xfrm>
            <a:prstGeom prst="flowChartConnector">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grpSp>
      <p:grpSp>
        <p:nvGrpSpPr>
          <p:cNvPr id="148" name="Group 147">
            <a:extLst>
              <a:ext uri="{FF2B5EF4-FFF2-40B4-BE49-F238E27FC236}">
                <a16:creationId xmlns:a16="http://schemas.microsoft.com/office/drawing/2014/main" id="{096018A4-E25D-41D8-A1BC-0D3B14040FC8}"/>
              </a:ext>
            </a:extLst>
          </p:cNvPr>
          <p:cNvGrpSpPr/>
          <p:nvPr/>
        </p:nvGrpSpPr>
        <p:grpSpPr>
          <a:xfrm>
            <a:off x="5045225" y="1105555"/>
            <a:ext cx="2249074" cy="523220"/>
            <a:chOff x="5045225" y="1105555"/>
            <a:chExt cx="2249074" cy="523220"/>
          </a:xfrm>
        </p:grpSpPr>
        <p:sp>
          <p:nvSpPr>
            <p:cNvPr id="149" name="Rectangle: Rounded Corners 148">
              <a:extLst>
                <a:ext uri="{FF2B5EF4-FFF2-40B4-BE49-F238E27FC236}">
                  <a16:creationId xmlns:a16="http://schemas.microsoft.com/office/drawing/2014/main" id="{C8E8DC21-55FD-4A2F-AF6B-A54C0A871EF1}"/>
                </a:ext>
              </a:extLst>
            </p:cNvPr>
            <p:cNvSpPr/>
            <p:nvPr/>
          </p:nvSpPr>
          <p:spPr>
            <a:xfrm>
              <a:off x="5045225" y="1129571"/>
              <a:ext cx="2249074" cy="480869"/>
            </a:xfrm>
            <a:prstGeom prst="roundRect">
              <a:avLst>
                <a:gd name="adj" fmla="val 50000"/>
              </a:avLst>
            </a:prstGeom>
            <a:gradFill flip="none" rotWithShape="1">
              <a:gsLst>
                <a:gs pos="49000">
                  <a:srgbClr val="5B6063">
                    <a:alpha val="95000"/>
                  </a:srgbClr>
                </a:gs>
                <a:gs pos="100000">
                  <a:srgbClr val="413C3C">
                    <a:alpha val="95000"/>
                  </a:srgbClr>
                </a:gs>
                <a:gs pos="0">
                  <a:srgbClr val="3E3838">
                    <a:alpha val="9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50" name="TextBox 149">
              <a:extLst>
                <a:ext uri="{FF2B5EF4-FFF2-40B4-BE49-F238E27FC236}">
                  <a16:creationId xmlns:a16="http://schemas.microsoft.com/office/drawing/2014/main" id="{72E5B249-8E70-4217-9190-B8C55E515D64}"/>
                </a:ext>
              </a:extLst>
            </p:cNvPr>
            <p:cNvSpPr txBox="1"/>
            <p:nvPr/>
          </p:nvSpPr>
          <p:spPr>
            <a:xfrm>
              <a:off x="5257832" y="1105555"/>
              <a:ext cx="1823861" cy="523220"/>
            </a:xfrm>
            <a:prstGeom prst="rect">
              <a:avLst/>
            </a:prstGeom>
            <a:noFill/>
          </p:spPr>
          <p:txBody>
            <a:bodyPr wrap="square" rtlCol="0">
              <a:spAutoFit/>
            </a:bodyPr>
            <a:lstStyle/>
            <a:p>
              <a:pPr algn="ctr"/>
              <a:r>
                <a:rPr lang="en-US" sz="2800" dirty="0">
                  <a:solidFill>
                    <a:schemeClr val="bg1"/>
                  </a:solidFill>
                  <a:latin typeface="Bahnschrift Condensed" panose="020B0502040204020203" pitchFamily="34" charset="0"/>
                </a:rPr>
                <a:t>PICNAME3</a:t>
              </a:r>
              <a:endParaRPr lang="en-MY" sz="2800" dirty="0">
                <a:solidFill>
                  <a:schemeClr val="bg1"/>
                </a:solidFill>
                <a:latin typeface="Bahnschrift Condensed" panose="020B0502040204020203" pitchFamily="34" charset="0"/>
              </a:endParaRPr>
            </a:p>
          </p:txBody>
        </p:sp>
      </p:grpSp>
      <p:grpSp>
        <p:nvGrpSpPr>
          <p:cNvPr id="151" name="Group 150">
            <a:extLst>
              <a:ext uri="{FF2B5EF4-FFF2-40B4-BE49-F238E27FC236}">
                <a16:creationId xmlns:a16="http://schemas.microsoft.com/office/drawing/2014/main" id="{22664FAE-A14F-4E39-9425-A42DFD103047}"/>
              </a:ext>
            </a:extLst>
          </p:cNvPr>
          <p:cNvGrpSpPr/>
          <p:nvPr/>
        </p:nvGrpSpPr>
        <p:grpSpPr>
          <a:xfrm>
            <a:off x="2403458" y="1106210"/>
            <a:ext cx="1657674" cy="400110"/>
            <a:chOff x="2403458" y="1106210"/>
            <a:chExt cx="1657674" cy="400110"/>
          </a:xfrm>
        </p:grpSpPr>
        <p:sp>
          <p:nvSpPr>
            <p:cNvPr id="152" name="Rectangle: Rounded Corners 151">
              <a:extLst>
                <a:ext uri="{FF2B5EF4-FFF2-40B4-BE49-F238E27FC236}">
                  <a16:creationId xmlns:a16="http://schemas.microsoft.com/office/drawing/2014/main" id="{01D7420E-C9BE-4D6C-94CF-876114D61FE7}"/>
                </a:ext>
              </a:extLst>
            </p:cNvPr>
            <p:cNvSpPr/>
            <p:nvPr/>
          </p:nvSpPr>
          <p:spPr>
            <a:xfrm>
              <a:off x="2403458" y="1129571"/>
              <a:ext cx="1657674" cy="355502"/>
            </a:xfrm>
            <a:prstGeom prst="roundRect">
              <a:avLst>
                <a:gd name="adj" fmla="val 50000"/>
              </a:avLst>
            </a:prstGeom>
            <a:gradFill flip="none" rotWithShape="1">
              <a:gsLst>
                <a:gs pos="49000">
                  <a:srgbClr val="5B6063">
                    <a:alpha val="95000"/>
                  </a:srgbClr>
                </a:gs>
                <a:gs pos="100000">
                  <a:srgbClr val="413C3C">
                    <a:alpha val="95000"/>
                  </a:srgbClr>
                </a:gs>
                <a:gs pos="0">
                  <a:srgbClr val="3E3838">
                    <a:alpha val="9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53" name="TextBox 152">
              <a:extLst>
                <a:ext uri="{FF2B5EF4-FFF2-40B4-BE49-F238E27FC236}">
                  <a16:creationId xmlns:a16="http://schemas.microsoft.com/office/drawing/2014/main" id="{C872F9EE-7F51-4D45-969F-6F3946DED0CE}"/>
                </a:ext>
              </a:extLst>
            </p:cNvPr>
            <p:cNvSpPr txBox="1"/>
            <p:nvPr/>
          </p:nvSpPr>
          <p:spPr>
            <a:xfrm>
              <a:off x="2595601" y="1106210"/>
              <a:ext cx="1273388" cy="400110"/>
            </a:xfrm>
            <a:prstGeom prst="rect">
              <a:avLst/>
            </a:prstGeom>
            <a:noFill/>
          </p:spPr>
          <p:txBody>
            <a:bodyPr wrap="square" rtlCol="0">
              <a:spAutoFit/>
            </a:bodyPr>
            <a:lstStyle/>
            <a:p>
              <a:pPr algn="ctr"/>
              <a:r>
                <a:rPr lang="en-US" sz="2000" dirty="0">
                  <a:solidFill>
                    <a:srgbClr val="9F8181"/>
                  </a:solidFill>
                  <a:latin typeface="Bahnschrift Condensed" panose="020B0502040204020203" pitchFamily="34" charset="0"/>
                </a:rPr>
                <a:t>PICNAME2</a:t>
              </a:r>
              <a:endParaRPr lang="en-MY" sz="2000" dirty="0">
                <a:solidFill>
                  <a:srgbClr val="9F8181"/>
                </a:solidFill>
                <a:latin typeface="Bahnschrift Condensed" panose="020B0502040204020203" pitchFamily="34" charset="0"/>
              </a:endParaRPr>
            </a:p>
          </p:txBody>
        </p:sp>
      </p:grpSp>
      <p:grpSp>
        <p:nvGrpSpPr>
          <p:cNvPr id="154" name="Group 153">
            <a:extLst>
              <a:ext uri="{FF2B5EF4-FFF2-40B4-BE49-F238E27FC236}">
                <a16:creationId xmlns:a16="http://schemas.microsoft.com/office/drawing/2014/main" id="{3C7FE1F4-7210-4891-A6CA-CE32C66A3D58}"/>
              </a:ext>
            </a:extLst>
          </p:cNvPr>
          <p:cNvGrpSpPr/>
          <p:nvPr/>
        </p:nvGrpSpPr>
        <p:grpSpPr>
          <a:xfrm>
            <a:off x="348716" y="1094199"/>
            <a:ext cx="1357272" cy="369332"/>
            <a:chOff x="348716" y="1103790"/>
            <a:chExt cx="1357272" cy="369332"/>
          </a:xfrm>
        </p:grpSpPr>
        <p:sp>
          <p:nvSpPr>
            <p:cNvPr id="155" name="Rectangle: Rounded Corners 154">
              <a:extLst>
                <a:ext uri="{FF2B5EF4-FFF2-40B4-BE49-F238E27FC236}">
                  <a16:creationId xmlns:a16="http://schemas.microsoft.com/office/drawing/2014/main" id="{779B772E-37CB-4943-8A79-85E8BDB6CBEE}"/>
                </a:ext>
              </a:extLst>
            </p:cNvPr>
            <p:cNvSpPr/>
            <p:nvPr/>
          </p:nvSpPr>
          <p:spPr>
            <a:xfrm>
              <a:off x="348716" y="1137726"/>
              <a:ext cx="1357272" cy="312536"/>
            </a:xfrm>
            <a:prstGeom prst="roundRect">
              <a:avLst>
                <a:gd name="adj" fmla="val 50000"/>
              </a:avLst>
            </a:prstGeom>
            <a:gradFill flip="none" rotWithShape="1">
              <a:gsLst>
                <a:gs pos="49000">
                  <a:srgbClr val="5B6063">
                    <a:alpha val="95000"/>
                  </a:srgbClr>
                </a:gs>
                <a:gs pos="100000">
                  <a:srgbClr val="413C3C">
                    <a:alpha val="95000"/>
                  </a:srgbClr>
                </a:gs>
                <a:gs pos="0">
                  <a:srgbClr val="3E3838">
                    <a:alpha val="9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56" name="TextBox 155">
              <a:extLst>
                <a:ext uri="{FF2B5EF4-FFF2-40B4-BE49-F238E27FC236}">
                  <a16:creationId xmlns:a16="http://schemas.microsoft.com/office/drawing/2014/main" id="{835C53EA-EB15-425A-904D-AC5C1F93F25D}"/>
                </a:ext>
              </a:extLst>
            </p:cNvPr>
            <p:cNvSpPr txBox="1"/>
            <p:nvPr/>
          </p:nvSpPr>
          <p:spPr>
            <a:xfrm>
              <a:off x="422855" y="1103790"/>
              <a:ext cx="1273388" cy="369332"/>
            </a:xfrm>
            <a:prstGeom prst="rect">
              <a:avLst/>
            </a:prstGeom>
            <a:noFill/>
          </p:spPr>
          <p:txBody>
            <a:bodyPr wrap="square" rtlCol="0">
              <a:spAutoFit/>
            </a:bodyPr>
            <a:lstStyle/>
            <a:p>
              <a:pPr algn="ctr"/>
              <a:r>
                <a:rPr lang="en-US" dirty="0">
                  <a:solidFill>
                    <a:srgbClr val="806262"/>
                  </a:solidFill>
                  <a:latin typeface="Rockwell Condensed" panose="02060603050405020104" pitchFamily="18" charset="0"/>
                </a:rPr>
                <a:t>PICNAME1</a:t>
              </a:r>
              <a:endParaRPr lang="en-MY" dirty="0">
                <a:solidFill>
                  <a:srgbClr val="806262"/>
                </a:solidFill>
                <a:latin typeface="Rockwell Condensed" panose="02060603050405020104" pitchFamily="18" charset="0"/>
              </a:endParaRPr>
            </a:p>
          </p:txBody>
        </p:sp>
      </p:grpSp>
      <p:grpSp>
        <p:nvGrpSpPr>
          <p:cNvPr id="157" name="Group 156">
            <a:extLst>
              <a:ext uri="{FF2B5EF4-FFF2-40B4-BE49-F238E27FC236}">
                <a16:creationId xmlns:a16="http://schemas.microsoft.com/office/drawing/2014/main" id="{E2727690-9A58-443D-AB6B-75955A998180}"/>
              </a:ext>
            </a:extLst>
          </p:cNvPr>
          <p:cNvGrpSpPr/>
          <p:nvPr/>
        </p:nvGrpSpPr>
        <p:grpSpPr>
          <a:xfrm>
            <a:off x="8183912" y="1104774"/>
            <a:ext cx="1657674" cy="400110"/>
            <a:chOff x="2403458" y="1106210"/>
            <a:chExt cx="1657674" cy="400110"/>
          </a:xfrm>
        </p:grpSpPr>
        <p:sp>
          <p:nvSpPr>
            <p:cNvPr id="158" name="Rectangle: Rounded Corners 157">
              <a:extLst>
                <a:ext uri="{FF2B5EF4-FFF2-40B4-BE49-F238E27FC236}">
                  <a16:creationId xmlns:a16="http://schemas.microsoft.com/office/drawing/2014/main" id="{985AF8A4-28A6-45BC-8E23-7C74DEC6533D}"/>
                </a:ext>
              </a:extLst>
            </p:cNvPr>
            <p:cNvSpPr/>
            <p:nvPr/>
          </p:nvSpPr>
          <p:spPr>
            <a:xfrm>
              <a:off x="2403458" y="1129571"/>
              <a:ext cx="1657674" cy="355502"/>
            </a:xfrm>
            <a:prstGeom prst="roundRect">
              <a:avLst>
                <a:gd name="adj" fmla="val 50000"/>
              </a:avLst>
            </a:prstGeom>
            <a:gradFill flip="none" rotWithShape="1">
              <a:gsLst>
                <a:gs pos="49000">
                  <a:srgbClr val="5B6063">
                    <a:alpha val="95000"/>
                  </a:srgbClr>
                </a:gs>
                <a:gs pos="100000">
                  <a:srgbClr val="413C3C">
                    <a:alpha val="95000"/>
                  </a:srgbClr>
                </a:gs>
                <a:gs pos="0">
                  <a:srgbClr val="3E3838">
                    <a:alpha val="9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59" name="TextBox 158">
              <a:extLst>
                <a:ext uri="{FF2B5EF4-FFF2-40B4-BE49-F238E27FC236}">
                  <a16:creationId xmlns:a16="http://schemas.microsoft.com/office/drawing/2014/main" id="{E5AE8828-A0E7-4941-AE9E-A8F0EC2C0C7B}"/>
                </a:ext>
              </a:extLst>
            </p:cNvPr>
            <p:cNvSpPr txBox="1"/>
            <p:nvPr/>
          </p:nvSpPr>
          <p:spPr>
            <a:xfrm>
              <a:off x="2595601" y="1106210"/>
              <a:ext cx="1273388" cy="400110"/>
            </a:xfrm>
            <a:prstGeom prst="rect">
              <a:avLst/>
            </a:prstGeom>
            <a:noFill/>
          </p:spPr>
          <p:txBody>
            <a:bodyPr wrap="square" rtlCol="0">
              <a:spAutoFit/>
            </a:bodyPr>
            <a:lstStyle/>
            <a:p>
              <a:pPr algn="ctr"/>
              <a:r>
                <a:rPr lang="en-US" sz="2000" dirty="0">
                  <a:solidFill>
                    <a:srgbClr val="9F8181"/>
                  </a:solidFill>
                  <a:latin typeface="Bahnschrift Condensed" panose="020B0502040204020203" pitchFamily="34" charset="0"/>
                </a:rPr>
                <a:t>PICNAME4</a:t>
              </a:r>
              <a:endParaRPr lang="en-MY" sz="2000" dirty="0">
                <a:solidFill>
                  <a:srgbClr val="9F8181"/>
                </a:solidFill>
                <a:latin typeface="Bahnschrift Condensed" panose="020B0502040204020203" pitchFamily="34" charset="0"/>
              </a:endParaRPr>
            </a:p>
          </p:txBody>
        </p:sp>
      </p:grpSp>
      <p:grpSp>
        <p:nvGrpSpPr>
          <p:cNvPr id="160" name="Group 159">
            <a:extLst>
              <a:ext uri="{FF2B5EF4-FFF2-40B4-BE49-F238E27FC236}">
                <a16:creationId xmlns:a16="http://schemas.microsoft.com/office/drawing/2014/main" id="{F93B79E2-E2A1-4499-AF70-FB4F8F378D6C}"/>
              </a:ext>
            </a:extLst>
          </p:cNvPr>
          <p:cNvGrpSpPr/>
          <p:nvPr/>
        </p:nvGrpSpPr>
        <p:grpSpPr>
          <a:xfrm>
            <a:off x="10486012" y="1094815"/>
            <a:ext cx="1357272" cy="369332"/>
            <a:chOff x="348716" y="1103790"/>
            <a:chExt cx="1357272" cy="369332"/>
          </a:xfrm>
        </p:grpSpPr>
        <p:sp>
          <p:nvSpPr>
            <p:cNvPr id="161" name="Rectangle: Rounded Corners 160">
              <a:extLst>
                <a:ext uri="{FF2B5EF4-FFF2-40B4-BE49-F238E27FC236}">
                  <a16:creationId xmlns:a16="http://schemas.microsoft.com/office/drawing/2014/main" id="{420BA517-3C55-4894-9651-E1CDE66E98B6}"/>
                </a:ext>
              </a:extLst>
            </p:cNvPr>
            <p:cNvSpPr/>
            <p:nvPr/>
          </p:nvSpPr>
          <p:spPr>
            <a:xfrm>
              <a:off x="348716" y="1137726"/>
              <a:ext cx="1357272" cy="312536"/>
            </a:xfrm>
            <a:prstGeom prst="roundRect">
              <a:avLst>
                <a:gd name="adj" fmla="val 50000"/>
              </a:avLst>
            </a:prstGeom>
            <a:gradFill flip="none" rotWithShape="1">
              <a:gsLst>
                <a:gs pos="49000">
                  <a:srgbClr val="5B6063">
                    <a:alpha val="95000"/>
                  </a:srgbClr>
                </a:gs>
                <a:gs pos="100000">
                  <a:srgbClr val="413C3C">
                    <a:alpha val="95000"/>
                  </a:srgbClr>
                </a:gs>
                <a:gs pos="0">
                  <a:srgbClr val="3E3838">
                    <a:alpha val="9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62" name="TextBox 161">
              <a:extLst>
                <a:ext uri="{FF2B5EF4-FFF2-40B4-BE49-F238E27FC236}">
                  <a16:creationId xmlns:a16="http://schemas.microsoft.com/office/drawing/2014/main" id="{D1F150AA-A584-45D3-B979-1740C965D746}"/>
                </a:ext>
              </a:extLst>
            </p:cNvPr>
            <p:cNvSpPr txBox="1"/>
            <p:nvPr/>
          </p:nvSpPr>
          <p:spPr>
            <a:xfrm>
              <a:off x="422855" y="1103790"/>
              <a:ext cx="1273388" cy="369332"/>
            </a:xfrm>
            <a:prstGeom prst="rect">
              <a:avLst/>
            </a:prstGeom>
            <a:noFill/>
          </p:spPr>
          <p:txBody>
            <a:bodyPr wrap="square" rtlCol="0">
              <a:spAutoFit/>
            </a:bodyPr>
            <a:lstStyle/>
            <a:p>
              <a:pPr algn="ctr"/>
              <a:r>
                <a:rPr lang="en-US" dirty="0">
                  <a:solidFill>
                    <a:srgbClr val="806262"/>
                  </a:solidFill>
                  <a:latin typeface="Rockwell Condensed" panose="02060603050405020104" pitchFamily="18" charset="0"/>
                </a:rPr>
                <a:t>PICNAME5</a:t>
              </a:r>
              <a:endParaRPr lang="en-MY" dirty="0">
                <a:solidFill>
                  <a:srgbClr val="806262"/>
                </a:solidFill>
                <a:latin typeface="Rockwell Condensed" panose="02060603050405020104" pitchFamily="18" charset="0"/>
              </a:endParaRPr>
            </a:p>
          </p:txBody>
        </p:sp>
      </p:grpSp>
      <p:grpSp>
        <p:nvGrpSpPr>
          <p:cNvPr id="163" name="Group 162">
            <a:extLst>
              <a:ext uri="{FF2B5EF4-FFF2-40B4-BE49-F238E27FC236}">
                <a16:creationId xmlns:a16="http://schemas.microsoft.com/office/drawing/2014/main" id="{84278AC9-FFBE-4770-9919-0EF78FF5D1A6}"/>
              </a:ext>
            </a:extLst>
          </p:cNvPr>
          <p:cNvGrpSpPr/>
          <p:nvPr/>
        </p:nvGrpSpPr>
        <p:grpSpPr>
          <a:xfrm>
            <a:off x="-1591344" y="1094815"/>
            <a:ext cx="1357272" cy="369332"/>
            <a:chOff x="348716" y="1103790"/>
            <a:chExt cx="1357272" cy="369332"/>
          </a:xfrm>
        </p:grpSpPr>
        <p:sp>
          <p:nvSpPr>
            <p:cNvPr id="164" name="Rectangle: Rounded Corners 163">
              <a:extLst>
                <a:ext uri="{FF2B5EF4-FFF2-40B4-BE49-F238E27FC236}">
                  <a16:creationId xmlns:a16="http://schemas.microsoft.com/office/drawing/2014/main" id="{0185283A-33D6-46D6-A0E5-90154A7AA6B0}"/>
                </a:ext>
              </a:extLst>
            </p:cNvPr>
            <p:cNvSpPr/>
            <p:nvPr/>
          </p:nvSpPr>
          <p:spPr>
            <a:xfrm>
              <a:off x="348716" y="1137726"/>
              <a:ext cx="1357272" cy="312536"/>
            </a:xfrm>
            <a:prstGeom prst="roundRect">
              <a:avLst>
                <a:gd name="adj" fmla="val 50000"/>
              </a:avLst>
            </a:prstGeom>
            <a:gradFill flip="none" rotWithShape="1">
              <a:gsLst>
                <a:gs pos="49000">
                  <a:srgbClr val="5B6063">
                    <a:alpha val="95000"/>
                  </a:srgbClr>
                </a:gs>
                <a:gs pos="100000">
                  <a:srgbClr val="413C3C">
                    <a:alpha val="95000"/>
                  </a:srgbClr>
                </a:gs>
                <a:gs pos="0">
                  <a:srgbClr val="3E3838">
                    <a:alpha val="9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65" name="TextBox 164">
              <a:extLst>
                <a:ext uri="{FF2B5EF4-FFF2-40B4-BE49-F238E27FC236}">
                  <a16:creationId xmlns:a16="http://schemas.microsoft.com/office/drawing/2014/main" id="{3A23DCFE-909A-4ADB-BA1F-65FB37445CA2}"/>
                </a:ext>
              </a:extLst>
            </p:cNvPr>
            <p:cNvSpPr txBox="1"/>
            <p:nvPr/>
          </p:nvSpPr>
          <p:spPr>
            <a:xfrm>
              <a:off x="422855" y="1103790"/>
              <a:ext cx="1273388" cy="369332"/>
            </a:xfrm>
            <a:prstGeom prst="rect">
              <a:avLst/>
            </a:prstGeom>
            <a:noFill/>
          </p:spPr>
          <p:txBody>
            <a:bodyPr wrap="square" rtlCol="0">
              <a:spAutoFit/>
            </a:bodyPr>
            <a:lstStyle/>
            <a:p>
              <a:pPr algn="ctr"/>
              <a:r>
                <a:rPr lang="en-US" dirty="0">
                  <a:solidFill>
                    <a:srgbClr val="806262"/>
                  </a:solidFill>
                  <a:latin typeface="Rockwell Condensed" panose="02060603050405020104" pitchFamily="18" charset="0"/>
                </a:rPr>
                <a:t>PICNAME5</a:t>
              </a:r>
              <a:endParaRPr lang="en-MY" dirty="0">
                <a:solidFill>
                  <a:srgbClr val="806262"/>
                </a:solidFill>
                <a:latin typeface="Rockwell Condensed" panose="02060603050405020104" pitchFamily="18" charset="0"/>
              </a:endParaRPr>
            </a:p>
          </p:txBody>
        </p:sp>
      </p:grpSp>
      <p:grpSp>
        <p:nvGrpSpPr>
          <p:cNvPr id="166" name="Group 165">
            <a:extLst>
              <a:ext uri="{FF2B5EF4-FFF2-40B4-BE49-F238E27FC236}">
                <a16:creationId xmlns:a16="http://schemas.microsoft.com/office/drawing/2014/main" id="{4230252D-3D5A-43E2-9C9A-23960DF24EA9}"/>
              </a:ext>
            </a:extLst>
          </p:cNvPr>
          <p:cNvGrpSpPr/>
          <p:nvPr/>
        </p:nvGrpSpPr>
        <p:grpSpPr>
          <a:xfrm>
            <a:off x="12348104" y="1095071"/>
            <a:ext cx="1357272" cy="369332"/>
            <a:chOff x="348716" y="1103790"/>
            <a:chExt cx="1357272" cy="369332"/>
          </a:xfrm>
        </p:grpSpPr>
        <p:sp>
          <p:nvSpPr>
            <p:cNvPr id="167" name="Rectangle: Rounded Corners 166">
              <a:extLst>
                <a:ext uri="{FF2B5EF4-FFF2-40B4-BE49-F238E27FC236}">
                  <a16:creationId xmlns:a16="http://schemas.microsoft.com/office/drawing/2014/main" id="{5A19B413-13CA-4F18-9465-F57A6B38509B}"/>
                </a:ext>
              </a:extLst>
            </p:cNvPr>
            <p:cNvSpPr/>
            <p:nvPr/>
          </p:nvSpPr>
          <p:spPr>
            <a:xfrm>
              <a:off x="348716" y="1137726"/>
              <a:ext cx="1357272" cy="312536"/>
            </a:xfrm>
            <a:prstGeom prst="roundRect">
              <a:avLst>
                <a:gd name="adj" fmla="val 50000"/>
              </a:avLst>
            </a:prstGeom>
            <a:gradFill flip="none" rotWithShape="1">
              <a:gsLst>
                <a:gs pos="49000">
                  <a:srgbClr val="5B6063">
                    <a:alpha val="95000"/>
                  </a:srgbClr>
                </a:gs>
                <a:gs pos="100000">
                  <a:srgbClr val="413C3C">
                    <a:alpha val="95000"/>
                  </a:srgbClr>
                </a:gs>
                <a:gs pos="0">
                  <a:srgbClr val="3E3838">
                    <a:alpha val="9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68" name="TextBox 167">
              <a:extLst>
                <a:ext uri="{FF2B5EF4-FFF2-40B4-BE49-F238E27FC236}">
                  <a16:creationId xmlns:a16="http://schemas.microsoft.com/office/drawing/2014/main" id="{546A4E1F-72FF-4A04-8963-FC054B7C0CE5}"/>
                </a:ext>
              </a:extLst>
            </p:cNvPr>
            <p:cNvSpPr txBox="1"/>
            <p:nvPr/>
          </p:nvSpPr>
          <p:spPr>
            <a:xfrm>
              <a:off x="422855" y="1103790"/>
              <a:ext cx="1273388" cy="369332"/>
            </a:xfrm>
            <a:prstGeom prst="rect">
              <a:avLst/>
            </a:prstGeom>
            <a:noFill/>
          </p:spPr>
          <p:txBody>
            <a:bodyPr wrap="square" rtlCol="0">
              <a:spAutoFit/>
            </a:bodyPr>
            <a:lstStyle/>
            <a:p>
              <a:pPr algn="ctr"/>
              <a:r>
                <a:rPr lang="en-US" dirty="0">
                  <a:solidFill>
                    <a:srgbClr val="806262"/>
                  </a:solidFill>
                  <a:latin typeface="Rockwell Condensed" panose="02060603050405020104" pitchFamily="18" charset="0"/>
                </a:rPr>
                <a:t>PICNAME1</a:t>
              </a:r>
              <a:endParaRPr lang="en-MY" dirty="0">
                <a:solidFill>
                  <a:srgbClr val="806262"/>
                </a:solidFill>
                <a:latin typeface="Rockwell Condensed" panose="02060603050405020104" pitchFamily="18" charset="0"/>
              </a:endParaRPr>
            </a:p>
          </p:txBody>
        </p:sp>
      </p:grpSp>
      <p:sp>
        <p:nvSpPr>
          <p:cNvPr id="54" name="TextBox 53">
            <a:extLst>
              <a:ext uri="{FF2B5EF4-FFF2-40B4-BE49-F238E27FC236}">
                <a16:creationId xmlns:a16="http://schemas.microsoft.com/office/drawing/2014/main" id="{D39E4C7E-43FB-40AE-8D70-336E0B4D2A77}"/>
              </a:ext>
            </a:extLst>
          </p:cNvPr>
          <p:cNvSpPr txBox="1"/>
          <p:nvPr/>
        </p:nvSpPr>
        <p:spPr>
          <a:xfrm>
            <a:off x="4288571" y="4771433"/>
            <a:ext cx="3853777" cy="2031325"/>
          </a:xfrm>
          <a:prstGeom prst="rect">
            <a:avLst/>
          </a:prstGeom>
          <a:noFill/>
        </p:spPr>
        <p:txBody>
          <a:bodyPr wrap="square" rtlCol="0">
            <a:spAutoFit/>
          </a:bodyPr>
          <a:lstStyle/>
          <a:p>
            <a:pPr algn="just"/>
            <a:r>
              <a:rPr lang="en-US" sz="1400" dirty="0">
                <a:solidFill>
                  <a:schemeClr val="bg1"/>
                </a:solidFill>
                <a:cs typeface="Segoe UI Semibold" panose="020B0702040204020203" pitchFamily="34" charset="0"/>
              </a:rPr>
              <a:t>Insert description of picture 3 here insert description of picture 3 here insert description of picture 3 here insert description of picture 3 here insert description of picture 3 here insert description of picture 3 here insert description of picture 3 here insert description of picture 3 here insert description of picture 3 here insert description of picture 3 here insert description of picture 3 here description of picture 3 here…</a:t>
            </a:r>
            <a:endParaRPr lang="en-MY" sz="1400" dirty="0">
              <a:solidFill>
                <a:schemeClr val="bg1"/>
              </a:solidFill>
              <a:cs typeface="Segoe UI Semibold" panose="020B0702040204020203" pitchFamily="34" charset="0"/>
            </a:endParaRPr>
          </a:p>
        </p:txBody>
      </p:sp>
      <p:sp>
        <p:nvSpPr>
          <p:cNvPr id="42" name="Rectangle: Rounded Corners 41">
            <a:extLst>
              <a:ext uri="{FF2B5EF4-FFF2-40B4-BE49-F238E27FC236}">
                <a16:creationId xmlns:a16="http://schemas.microsoft.com/office/drawing/2014/main" id="{EF0D8775-2AF7-45F9-BEDD-7F8636C69E30}"/>
              </a:ext>
            </a:extLst>
          </p:cNvPr>
          <p:cNvSpPr/>
          <p:nvPr/>
        </p:nvSpPr>
        <p:spPr>
          <a:xfrm>
            <a:off x="682987" y="177924"/>
            <a:ext cx="2067446" cy="45719"/>
          </a:xfrm>
          <a:prstGeom prst="roundRect">
            <a:avLst>
              <a:gd name="adj" fmla="val 33910"/>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43" name="Rectangle: Rounded Corners 42">
            <a:extLst>
              <a:ext uri="{FF2B5EF4-FFF2-40B4-BE49-F238E27FC236}">
                <a16:creationId xmlns:a16="http://schemas.microsoft.com/office/drawing/2014/main" id="{270E14B9-4BDB-4AE7-B688-DE9275D39DF7}"/>
              </a:ext>
            </a:extLst>
          </p:cNvPr>
          <p:cNvSpPr/>
          <p:nvPr/>
        </p:nvSpPr>
        <p:spPr>
          <a:xfrm>
            <a:off x="2989459" y="182166"/>
            <a:ext cx="2067446" cy="45719"/>
          </a:xfrm>
          <a:prstGeom prst="roundRect">
            <a:avLst>
              <a:gd name="adj" fmla="val 33910"/>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44" name="Rectangle: Rounded Corners 43">
            <a:extLst>
              <a:ext uri="{FF2B5EF4-FFF2-40B4-BE49-F238E27FC236}">
                <a16:creationId xmlns:a16="http://schemas.microsoft.com/office/drawing/2014/main" id="{65C2C77D-A6E5-4D94-B2B3-4B2CE0B5A50B}"/>
              </a:ext>
            </a:extLst>
          </p:cNvPr>
          <p:cNvSpPr/>
          <p:nvPr/>
        </p:nvSpPr>
        <p:spPr>
          <a:xfrm>
            <a:off x="5295348" y="177925"/>
            <a:ext cx="2067446" cy="45719"/>
          </a:xfrm>
          <a:prstGeom prst="roundRect">
            <a:avLst>
              <a:gd name="adj" fmla="val 33910"/>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45" name="Rectangle: Rounded Corners 44">
            <a:extLst>
              <a:ext uri="{FF2B5EF4-FFF2-40B4-BE49-F238E27FC236}">
                <a16:creationId xmlns:a16="http://schemas.microsoft.com/office/drawing/2014/main" id="{02AE2E2A-0C2E-42AC-BDFE-C0EAB10D5B36}"/>
              </a:ext>
            </a:extLst>
          </p:cNvPr>
          <p:cNvSpPr/>
          <p:nvPr/>
        </p:nvSpPr>
        <p:spPr>
          <a:xfrm>
            <a:off x="9947851" y="179426"/>
            <a:ext cx="2067446" cy="45719"/>
          </a:xfrm>
          <a:prstGeom prst="roundRect">
            <a:avLst>
              <a:gd name="adj" fmla="val 33910"/>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46" name="Rectangle: Rounded Corners 45">
            <a:extLst>
              <a:ext uri="{FF2B5EF4-FFF2-40B4-BE49-F238E27FC236}">
                <a16:creationId xmlns:a16="http://schemas.microsoft.com/office/drawing/2014/main" id="{2E90ABFE-23CD-41F4-9E5F-6A02F0D56810}"/>
              </a:ext>
            </a:extLst>
          </p:cNvPr>
          <p:cNvSpPr/>
          <p:nvPr/>
        </p:nvSpPr>
        <p:spPr>
          <a:xfrm>
            <a:off x="7602640" y="179426"/>
            <a:ext cx="2067446" cy="45719"/>
          </a:xfrm>
          <a:prstGeom prst="roundRect">
            <a:avLst>
              <a:gd name="adj" fmla="val 33910"/>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pic>
        <p:nvPicPr>
          <p:cNvPr id="47" name="Picture 4" descr="See the source image">
            <a:extLst>
              <a:ext uri="{FF2B5EF4-FFF2-40B4-BE49-F238E27FC236}">
                <a16:creationId xmlns:a16="http://schemas.microsoft.com/office/drawing/2014/main" id="{D97ECA9E-B3F4-488C-A331-CE772D538A8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31722"/>
          <a:stretch/>
        </p:blipFill>
        <p:spPr bwMode="auto">
          <a:xfrm>
            <a:off x="4547082" y="1653499"/>
            <a:ext cx="3101256" cy="3119552"/>
          </a:xfrm>
          <a:prstGeom prst="flowChartConnector">
            <a:avLst/>
          </a:prstGeom>
          <a:noFill/>
          <a:ln w="28575">
            <a:solidFill>
              <a:schemeClr val="bg1"/>
            </a:solidFill>
          </a:ln>
          <a:extLst>
            <a:ext uri="{909E8E84-426E-40DD-AFC4-6F175D3DCCD1}">
              <a14:hiddenFill xmlns:a14="http://schemas.microsoft.com/office/drawing/2010/main">
                <a:solidFill>
                  <a:srgbClr val="FFFFFF"/>
                </a:solidFill>
              </a14:hiddenFill>
            </a:ext>
          </a:extLst>
        </p:spPr>
      </p:pic>
      <p:pic>
        <p:nvPicPr>
          <p:cNvPr id="48" name="Picture 6">
            <a:extLst>
              <a:ext uri="{FF2B5EF4-FFF2-40B4-BE49-F238E27FC236}">
                <a16:creationId xmlns:a16="http://schemas.microsoft.com/office/drawing/2014/main" id="{5E74B19E-A808-4E83-B27E-0EA74C0851E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69209" y="1649842"/>
            <a:ext cx="2286001" cy="2286000"/>
          </a:xfrm>
          <a:prstGeom prst="flowChartConnector">
            <a:avLst/>
          </a:prstGeom>
          <a:noFill/>
          <a:ln w="19050">
            <a:solidFill>
              <a:schemeClr val="bg1"/>
            </a:solidFill>
          </a:ln>
          <a:extLst>
            <a:ext uri="{909E8E84-426E-40DD-AFC4-6F175D3DCCD1}">
              <a14:hiddenFill xmlns:a14="http://schemas.microsoft.com/office/drawing/2010/main">
                <a:solidFill>
                  <a:srgbClr val="FFFFFF"/>
                </a:solidFill>
              </a14:hiddenFill>
            </a:ext>
          </a:extLst>
        </p:spPr>
      </p:pic>
      <p:pic>
        <p:nvPicPr>
          <p:cNvPr id="49" name="Picture 14">
            <a:extLst>
              <a:ext uri="{FF2B5EF4-FFF2-40B4-BE49-F238E27FC236}">
                <a16:creationId xmlns:a16="http://schemas.microsoft.com/office/drawing/2014/main" id="{79831718-0E2C-4776-A6E8-EA2D29474DC0}"/>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576" t="5486" r="4754" b="4141"/>
          <a:stretch/>
        </p:blipFill>
        <p:spPr bwMode="auto">
          <a:xfrm>
            <a:off x="10378012" y="1644037"/>
            <a:ext cx="1643989" cy="1645200"/>
          </a:xfrm>
          <a:prstGeom prst="flowChartConnector">
            <a:avLst/>
          </a:prstGeom>
          <a:noFill/>
          <a:ln w="12700">
            <a:solidFill>
              <a:schemeClr val="bg1"/>
            </a:solidFill>
          </a:ln>
          <a:extLst>
            <a:ext uri="{909E8E84-426E-40DD-AFC4-6F175D3DCCD1}">
              <a14:hiddenFill xmlns:a14="http://schemas.microsoft.com/office/drawing/2010/main">
                <a:solidFill>
                  <a:srgbClr val="FFFFFF"/>
                </a:solidFill>
              </a14:hiddenFill>
            </a:ext>
          </a:extLst>
        </p:spPr>
      </p:pic>
      <p:pic>
        <p:nvPicPr>
          <p:cNvPr id="50" name="Picture 14">
            <a:extLst>
              <a:ext uri="{FF2B5EF4-FFF2-40B4-BE49-F238E27FC236}">
                <a16:creationId xmlns:a16="http://schemas.microsoft.com/office/drawing/2014/main" id="{2E76AF8C-F36B-403B-A51D-895FF58A62C1}"/>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576" t="5486" r="4754" b="4141"/>
          <a:stretch/>
        </p:blipFill>
        <p:spPr bwMode="auto">
          <a:xfrm>
            <a:off x="-1687399" y="1678017"/>
            <a:ext cx="1643989" cy="1645200"/>
          </a:xfrm>
          <a:prstGeom prst="flowChartConnector">
            <a:avLst/>
          </a:prstGeom>
          <a:noFill/>
          <a:ln w="12700">
            <a:solidFill>
              <a:schemeClr val="bg1"/>
            </a:solidFill>
          </a:ln>
          <a:extLst>
            <a:ext uri="{909E8E84-426E-40DD-AFC4-6F175D3DCCD1}">
              <a14:hiddenFill xmlns:a14="http://schemas.microsoft.com/office/drawing/2010/main">
                <a:solidFill>
                  <a:srgbClr val="FFFFFF"/>
                </a:solidFill>
              </a14:hiddenFill>
            </a:ext>
          </a:extLst>
        </p:spPr>
      </p:pic>
      <p:pic>
        <p:nvPicPr>
          <p:cNvPr id="51" name="Picture 12">
            <a:extLst>
              <a:ext uri="{FF2B5EF4-FFF2-40B4-BE49-F238E27FC236}">
                <a16:creationId xmlns:a16="http://schemas.microsoft.com/office/drawing/2014/main" id="{EC17AC72-7B1E-4933-B5D6-E226805C10FF}"/>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b="40284"/>
          <a:stretch/>
        </p:blipFill>
        <p:spPr bwMode="auto">
          <a:xfrm>
            <a:off x="12244802" y="1664539"/>
            <a:ext cx="1641083" cy="1645200"/>
          </a:xfrm>
          <a:prstGeom prst="flowChartConnector">
            <a:avLst/>
          </a:prstGeom>
          <a:noFill/>
          <a:ln w="12700">
            <a:solidFill>
              <a:schemeClr val="bg1"/>
            </a:solidFill>
          </a:ln>
          <a:extLst>
            <a:ext uri="{909E8E84-426E-40DD-AFC4-6F175D3DCCD1}">
              <a14:hiddenFill xmlns:a14="http://schemas.microsoft.com/office/drawing/2010/main">
                <a:solidFill>
                  <a:srgbClr val="FFFFFF"/>
                </a:solidFill>
              </a14:hiddenFill>
            </a:ext>
          </a:extLst>
        </p:spPr>
      </p:pic>
      <p:pic>
        <p:nvPicPr>
          <p:cNvPr id="52" name="Picture 12">
            <a:extLst>
              <a:ext uri="{FF2B5EF4-FFF2-40B4-BE49-F238E27FC236}">
                <a16:creationId xmlns:a16="http://schemas.microsoft.com/office/drawing/2014/main" id="{680E135D-25D2-4334-9FC2-CA6CA5050510}"/>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b="40284"/>
          <a:stretch/>
        </p:blipFill>
        <p:spPr bwMode="auto">
          <a:xfrm>
            <a:off x="177461" y="1666587"/>
            <a:ext cx="1641083" cy="1645200"/>
          </a:xfrm>
          <a:prstGeom prst="flowChartConnector">
            <a:avLst/>
          </a:prstGeom>
          <a:noFill/>
          <a:ln w="12700">
            <a:solidFill>
              <a:schemeClr val="bg1"/>
            </a:solidFill>
          </a:ln>
          <a:extLst>
            <a:ext uri="{909E8E84-426E-40DD-AFC4-6F175D3DCCD1}">
              <a14:hiddenFill xmlns:a14="http://schemas.microsoft.com/office/drawing/2010/main">
                <a:solidFill>
                  <a:srgbClr val="FFFFFF"/>
                </a:solidFill>
              </a14:hiddenFill>
            </a:ext>
          </a:extLst>
        </p:spPr>
      </p:pic>
      <p:pic>
        <p:nvPicPr>
          <p:cNvPr id="55" name="Picture 6" descr="See the source image">
            <a:extLst>
              <a:ext uri="{FF2B5EF4-FFF2-40B4-BE49-F238E27FC236}">
                <a16:creationId xmlns:a16="http://schemas.microsoft.com/office/drawing/2014/main" id="{866660A8-23C7-4FC2-A87F-712FF7F9DB4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039245" y="1650117"/>
            <a:ext cx="2286001" cy="2285999"/>
          </a:xfrm>
          <a:prstGeom prst="flowChartConnector">
            <a:avLst/>
          </a:prstGeom>
          <a:noFill/>
          <a:ln w="19050">
            <a:solidFill>
              <a:schemeClr val="bg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73386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45000">
              <a:srgbClr val="C22198"/>
            </a:gs>
            <a:gs pos="100000">
              <a:srgbClr val="396ADA"/>
            </a:gs>
            <a:gs pos="76000">
              <a:srgbClr val="9537B4"/>
            </a:gs>
            <a:gs pos="0">
              <a:srgbClr val="FB5C03"/>
            </a:gs>
          </a:gsLst>
          <a:lin ang="13500000" scaled="1"/>
        </a:grad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4C122DA8-669B-40C0-8D14-110E7F38DE06}"/>
              </a:ext>
            </a:extLst>
          </p:cNvPr>
          <p:cNvSpPr/>
          <p:nvPr/>
        </p:nvSpPr>
        <p:spPr>
          <a:xfrm>
            <a:off x="73742" y="142906"/>
            <a:ext cx="12044516" cy="6674805"/>
          </a:xfrm>
          <a:prstGeom prst="roundRect">
            <a:avLst>
              <a:gd name="adj" fmla="val 1836"/>
            </a:avLst>
          </a:prstGeom>
          <a:solidFill>
            <a:srgbClr val="171A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pic>
        <p:nvPicPr>
          <p:cNvPr id="5" name="Picture 4">
            <a:extLst>
              <a:ext uri="{FF2B5EF4-FFF2-40B4-BE49-F238E27FC236}">
                <a16:creationId xmlns:a16="http://schemas.microsoft.com/office/drawing/2014/main" id="{40306875-41B0-4D1B-B4E6-D99A612419FE}"/>
              </a:ext>
            </a:extLst>
          </p:cNvPr>
          <p:cNvPicPr>
            <a:picLocks noChangeAspect="1"/>
          </p:cNvPicPr>
          <p:nvPr/>
        </p:nvPicPr>
        <p:blipFill rotWithShape="1">
          <a:blip r:embed="rId3"/>
          <a:srcRect l="23791" t="21831" r="66768" b="61099"/>
          <a:stretch/>
        </p:blipFill>
        <p:spPr>
          <a:xfrm>
            <a:off x="159177" y="159423"/>
            <a:ext cx="387764" cy="373412"/>
          </a:xfrm>
          <a:prstGeom prst="flowChartConnector">
            <a:avLst/>
          </a:prstGeom>
        </p:spPr>
      </p:pic>
      <p:sp>
        <p:nvSpPr>
          <p:cNvPr id="6" name="TextBox 5">
            <a:extLst>
              <a:ext uri="{FF2B5EF4-FFF2-40B4-BE49-F238E27FC236}">
                <a16:creationId xmlns:a16="http://schemas.microsoft.com/office/drawing/2014/main" id="{5138787A-BE46-4667-9D14-D8607318B784}"/>
              </a:ext>
            </a:extLst>
          </p:cNvPr>
          <p:cNvSpPr txBox="1"/>
          <p:nvPr/>
        </p:nvSpPr>
        <p:spPr>
          <a:xfrm>
            <a:off x="5478284" y="141061"/>
            <a:ext cx="1656046" cy="707886"/>
          </a:xfrm>
          <a:prstGeom prst="rect">
            <a:avLst/>
          </a:prstGeom>
          <a:noFill/>
        </p:spPr>
        <p:txBody>
          <a:bodyPr wrap="square" rtlCol="0">
            <a:spAutoFit/>
          </a:bodyPr>
          <a:lstStyle/>
          <a:p>
            <a:pPr algn="ctr"/>
            <a:r>
              <a:rPr lang="en-US" sz="4000" b="1" dirty="0">
                <a:gradFill flip="none" rotWithShape="1">
                  <a:gsLst>
                    <a:gs pos="38000">
                      <a:srgbClr val="F06E94"/>
                    </a:gs>
                    <a:gs pos="100000">
                      <a:srgbClr val="3E80E2"/>
                    </a:gs>
                    <a:gs pos="70000">
                      <a:srgbClr val="9865DF"/>
                    </a:gs>
                    <a:gs pos="0">
                      <a:srgbClr val="FFD13F"/>
                    </a:gs>
                  </a:gsLst>
                  <a:lin ang="16200000" scaled="1"/>
                  <a:tileRect/>
                </a:gradFill>
                <a:latin typeface="Arial Rounded MT Bold" panose="020F0704030504030204" pitchFamily="34" charset="0"/>
                <a:ea typeface="Microsoft YaHei UI Light" panose="020B0502040204020203" pitchFamily="34" charset="-122"/>
              </a:rPr>
              <a:t>TITLE</a:t>
            </a:r>
            <a:r>
              <a:rPr lang="en-US" sz="4000" b="1" dirty="0">
                <a:gradFill>
                  <a:gsLst>
                    <a:gs pos="38000">
                      <a:srgbClr val="F06E94"/>
                    </a:gs>
                    <a:gs pos="100000">
                      <a:srgbClr val="3E80E2"/>
                    </a:gs>
                    <a:gs pos="70000">
                      <a:srgbClr val="9865DF"/>
                    </a:gs>
                    <a:gs pos="0">
                      <a:srgbClr val="FFD13F"/>
                    </a:gs>
                  </a:gsLst>
                  <a:lin ang="13500000" scaled="1"/>
                </a:gradFill>
                <a:effectLst>
                  <a:outerShdw blurRad="50800" dist="38100" dir="5400000" algn="t" rotWithShape="0">
                    <a:prstClr val="black">
                      <a:alpha val="40000"/>
                    </a:prstClr>
                  </a:outerShdw>
                </a:effectLst>
                <a:latin typeface="Arial Rounded MT Bold" panose="020F0704030504030204" pitchFamily="34" charset="0"/>
              </a:rPr>
              <a:t> </a:t>
            </a:r>
            <a:endParaRPr lang="en-MY" sz="4000" b="1" dirty="0">
              <a:gradFill>
                <a:gsLst>
                  <a:gs pos="38000">
                    <a:srgbClr val="F06E94"/>
                  </a:gs>
                  <a:gs pos="100000">
                    <a:srgbClr val="3E80E2"/>
                  </a:gs>
                  <a:gs pos="70000">
                    <a:srgbClr val="9865DF"/>
                  </a:gs>
                  <a:gs pos="0">
                    <a:srgbClr val="FFD13F"/>
                  </a:gs>
                </a:gsLst>
                <a:lin ang="13500000" scaled="1"/>
              </a:gradFill>
              <a:effectLst>
                <a:outerShdw blurRad="50800" dist="38100" dir="5400000" algn="t" rotWithShape="0">
                  <a:prstClr val="black">
                    <a:alpha val="40000"/>
                  </a:prstClr>
                </a:outerShdw>
              </a:effectLst>
              <a:latin typeface="Arial Rounded MT Bold" panose="020F0704030504030204" pitchFamily="34" charset="0"/>
            </a:endParaRPr>
          </a:p>
        </p:txBody>
      </p:sp>
      <p:sp>
        <p:nvSpPr>
          <p:cNvPr id="7" name="TextBox 6">
            <a:extLst>
              <a:ext uri="{FF2B5EF4-FFF2-40B4-BE49-F238E27FC236}">
                <a16:creationId xmlns:a16="http://schemas.microsoft.com/office/drawing/2014/main" id="{A70C0327-DA4F-4F62-918D-FA396C5E0E5E}"/>
              </a:ext>
            </a:extLst>
          </p:cNvPr>
          <p:cNvSpPr txBox="1"/>
          <p:nvPr/>
        </p:nvSpPr>
        <p:spPr>
          <a:xfrm>
            <a:off x="493954" y="271072"/>
            <a:ext cx="371149" cy="246221"/>
          </a:xfrm>
          <a:prstGeom prst="rect">
            <a:avLst/>
          </a:prstGeom>
          <a:noFill/>
        </p:spPr>
        <p:txBody>
          <a:bodyPr wrap="square" rtlCol="0">
            <a:spAutoFit/>
          </a:bodyPr>
          <a:lstStyle/>
          <a:p>
            <a:r>
              <a:rPr lang="en-US" sz="1000" dirty="0">
                <a:solidFill>
                  <a:schemeClr val="bg1">
                    <a:alpha val="58000"/>
                  </a:schemeClr>
                </a:solidFill>
              </a:rPr>
              <a:t>1m</a:t>
            </a:r>
            <a:endParaRPr lang="en-MY" sz="1000" dirty="0">
              <a:solidFill>
                <a:schemeClr val="bg1">
                  <a:alpha val="58000"/>
                </a:schemeClr>
              </a:solidFill>
            </a:endParaRPr>
          </a:p>
        </p:txBody>
      </p:sp>
      <p:grpSp>
        <p:nvGrpSpPr>
          <p:cNvPr id="8" name="Group 7">
            <a:extLst>
              <a:ext uri="{FF2B5EF4-FFF2-40B4-BE49-F238E27FC236}">
                <a16:creationId xmlns:a16="http://schemas.microsoft.com/office/drawing/2014/main" id="{760C24CA-DC94-4857-A592-E188955FBA99}"/>
              </a:ext>
            </a:extLst>
          </p:cNvPr>
          <p:cNvGrpSpPr/>
          <p:nvPr/>
        </p:nvGrpSpPr>
        <p:grpSpPr>
          <a:xfrm>
            <a:off x="11428046" y="309143"/>
            <a:ext cx="402487" cy="80310"/>
            <a:chOff x="2727601" y="2857097"/>
            <a:chExt cx="402487" cy="80310"/>
          </a:xfrm>
          <a:solidFill>
            <a:schemeClr val="bg1"/>
          </a:solidFill>
        </p:grpSpPr>
        <p:sp>
          <p:nvSpPr>
            <p:cNvPr id="9" name="Flowchart: Connector 8">
              <a:extLst>
                <a:ext uri="{FF2B5EF4-FFF2-40B4-BE49-F238E27FC236}">
                  <a16:creationId xmlns:a16="http://schemas.microsoft.com/office/drawing/2014/main" id="{22550896-6A04-457A-929F-30D5D8845ACC}"/>
                </a:ext>
              </a:extLst>
            </p:cNvPr>
            <p:cNvSpPr/>
            <p:nvPr/>
          </p:nvSpPr>
          <p:spPr>
            <a:xfrm>
              <a:off x="2727601" y="2857097"/>
              <a:ext cx="84425" cy="80310"/>
            </a:xfrm>
            <a:prstGeom prst="flowChartConnector">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0" name="Flowchart: Connector 9">
              <a:extLst>
                <a:ext uri="{FF2B5EF4-FFF2-40B4-BE49-F238E27FC236}">
                  <a16:creationId xmlns:a16="http://schemas.microsoft.com/office/drawing/2014/main" id="{CD22E521-516A-42BA-95EE-3C1EEE426BC6}"/>
                </a:ext>
              </a:extLst>
            </p:cNvPr>
            <p:cNvSpPr/>
            <p:nvPr/>
          </p:nvSpPr>
          <p:spPr>
            <a:xfrm>
              <a:off x="2886632" y="2857097"/>
              <a:ext cx="84425" cy="80310"/>
            </a:xfrm>
            <a:prstGeom prst="flowChartConnector">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1" name="Flowchart: Connector 10">
              <a:extLst>
                <a:ext uri="{FF2B5EF4-FFF2-40B4-BE49-F238E27FC236}">
                  <a16:creationId xmlns:a16="http://schemas.microsoft.com/office/drawing/2014/main" id="{A5BCC40C-C6D9-40A9-B4E4-22B89425F2AD}"/>
                </a:ext>
              </a:extLst>
            </p:cNvPr>
            <p:cNvSpPr/>
            <p:nvPr/>
          </p:nvSpPr>
          <p:spPr>
            <a:xfrm>
              <a:off x="3045663" y="2857097"/>
              <a:ext cx="84425" cy="80310"/>
            </a:xfrm>
            <a:prstGeom prst="flowChartConnector">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grpSp>
      <p:grpSp>
        <p:nvGrpSpPr>
          <p:cNvPr id="148" name="Group 147">
            <a:extLst>
              <a:ext uri="{FF2B5EF4-FFF2-40B4-BE49-F238E27FC236}">
                <a16:creationId xmlns:a16="http://schemas.microsoft.com/office/drawing/2014/main" id="{096018A4-E25D-41D8-A1BC-0D3B14040FC8}"/>
              </a:ext>
            </a:extLst>
          </p:cNvPr>
          <p:cNvGrpSpPr/>
          <p:nvPr/>
        </p:nvGrpSpPr>
        <p:grpSpPr>
          <a:xfrm>
            <a:off x="5045225" y="1105555"/>
            <a:ext cx="2249074" cy="523220"/>
            <a:chOff x="5045225" y="1105555"/>
            <a:chExt cx="2249074" cy="523220"/>
          </a:xfrm>
        </p:grpSpPr>
        <p:sp>
          <p:nvSpPr>
            <p:cNvPr id="149" name="Rectangle: Rounded Corners 148">
              <a:extLst>
                <a:ext uri="{FF2B5EF4-FFF2-40B4-BE49-F238E27FC236}">
                  <a16:creationId xmlns:a16="http://schemas.microsoft.com/office/drawing/2014/main" id="{C8E8DC21-55FD-4A2F-AF6B-A54C0A871EF1}"/>
                </a:ext>
              </a:extLst>
            </p:cNvPr>
            <p:cNvSpPr/>
            <p:nvPr/>
          </p:nvSpPr>
          <p:spPr>
            <a:xfrm>
              <a:off x="5045225" y="1129571"/>
              <a:ext cx="2249074" cy="480869"/>
            </a:xfrm>
            <a:prstGeom prst="roundRect">
              <a:avLst>
                <a:gd name="adj" fmla="val 50000"/>
              </a:avLst>
            </a:prstGeom>
            <a:gradFill flip="none" rotWithShape="1">
              <a:gsLst>
                <a:gs pos="49000">
                  <a:srgbClr val="5B6063">
                    <a:alpha val="95000"/>
                  </a:srgbClr>
                </a:gs>
                <a:gs pos="100000">
                  <a:srgbClr val="413C3C">
                    <a:alpha val="95000"/>
                  </a:srgbClr>
                </a:gs>
                <a:gs pos="0">
                  <a:srgbClr val="3E3838">
                    <a:alpha val="9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50" name="TextBox 149">
              <a:extLst>
                <a:ext uri="{FF2B5EF4-FFF2-40B4-BE49-F238E27FC236}">
                  <a16:creationId xmlns:a16="http://schemas.microsoft.com/office/drawing/2014/main" id="{72E5B249-8E70-4217-9190-B8C55E515D64}"/>
                </a:ext>
              </a:extLst>
            </p:cNvPr>
            <p:cNvSpPr txBox="1"/>
            <p:nvPr/>
          </p:nvSpPr>
          <p:spPr>
            <a:xfrm>
              <a:off x="5257832" y="1105555"/>
              <a:ext cx="1823861" cy="523220"/>
            </a:xfrm>
            <a:prstGeom prst="rect">
              <a:avLst/>
            </a:prstGeom>
            <a:noFill/>
          </p:spPr>
          <p:txBody>
            <a:bodyPr wrap="square" rtlCol="0">
              <a:spAutoFit/>
            </a:bodyPr>
            <a:lstStyle/>
            <a:p>
              <a:pPr algn="ctr"/>
              <a:r>
                <a:rPr lang="en-US" sz="2800" dirty="0">
                  <a:solidFill>
                    <a:schemeClr val="bg1"/>
                  </a:solidFill>
                  <a:latin typeface="Bahnschrift Condensed" panose="020B0502040204020203" pitchFamily="34" charset="0"/>
                </a:rPr>
                <a:t>PICNAME4</a:t>
              </a:r>
              <a:endParaRPr lang="en-MY" sz="2800" dirty="0">
                <a:solidFill>
                  <a:schemeClr val="bg1"/>
                </a:solidFill>
                <a:latin typeface="Bahnschrift Condensed" panose="020B0502040204020203" pitchFamily="34" charset="0"/>
              </a:endParaRPr>
            </a:p>
          </p:txBody>
        </p:sp>
      </p:grpSp>
      <p:grpSp>
        <p:nvGrpSpPr>
          <p:cNvPr id="151" name="Group 150">
            <a:extLst>
              <a:ext uri="{FF2B5EF4-FFF2-40B4-BE49-F238E27FC236}">
                <a16:creationId xmlns:a16="http://schemas.microsoft.com/office/drawing/2014/main" id="{22664FAE-A14F-4E39-9425-A42DFD103047}"/>
              </a:ext>
            </a:extLst>
          </p:cNvPr>
          <p:cNvGrpSpPr/>
          <p:nvPr/>
        </p:nvGrpSpPr>
        <p:grpSpPr>
          <a:xfrm>
            <a:off x="2403458" y="1106210"/>
            <a:ext cx="1657674" cy="400110"/>
            <a:chOff x="2403458" y="1106210"/>
            <a:chExt cx="1657674" cy="400110"/>
          </a:xfrm>
        </p:grpSpPr>
        <p:sp>
          <p:nvSpPr>
            <p:cNvPr id="152" name="Rectangle: Rounded Corners 151">
              <a:extLst>
                <a:ext uri="{FF2B5EF4-FFF2-40B4-BE49-F238E27FC236}">
                  <a16:creationId xmlns:a16="http://schemas.microsoft.com/office/drawing/2014/main" id="{01D7420E-C9BE-4D6C-94CF-876114D61FE7}"/>
                </a:ext>
              </a:extLst>
            </p:cNvPr>
            <p:cNvSpPr/>
            <p:nvPr/>
          </p:nvSpPr>
          <p:spPr>
            <a:xfrm>
              <a:off x="2403458" y="1129571"/>
              <a:ext cx="1657674" cy="355502"/>
            </a:xfrm>
            <a:prstGeom prst="roundRect">
              <a:avLst>
                <a:gd name="adj" fmla="val 50000"/>
              </a:avLst>
            </a:prstGeom>
            <a:gradFill flip="none" rotWithShape="1">
              <a:gsLst>
                <a:gs pos="49000">
                  <a:srgbClr val="5B6063">
                    <a:alpha val="95000"/>
                  </a:srgbClr>
                </a:gs>
                <a:gs pos="100000">
                  <a:srgbClr val="413C3C">
                    <a:alpha val="95000"/>
                  </a:srgbClr>
                </a:gs>
                <a:gs pos="0">
                  <a:srgbClr val="3E3838">
                    <a:alpha val="9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53" name="TextBox 152">
              <a:extLst>
                <a:ext uri="{FF2B5EF4-FFF2-40B4-BE49-F238E27FC236}">
                  <a16:creationId xmlns:a16="http://schemas.microsoft.com/office/drawing/2014/main" id="{C872F9EE-7F51-4D45-969F-6F3946DED0CE}"/>
                </a:ext>
              </a:extLst>
            </p:cNvPr>
            <p:cNvSpPr txBox="1"/>
            <p:nvPr/>
          </p:nvSpPr>
          <p:spPr>
            <a:xfrm>
              <a:off x="2595601" y="1106210"/>
              <a:ext cx="1273388" cy="400110"/>
            </a:xfrm>
            <a:prstGeom prst="rect">
              <a:avLst/>
            </a:prstGeom>
            <a:noFill/>
          </p:spPr>
          <p:txBody>
            <a:bodyPr wrap="square" rtlCol="0">
              <a:spAutoFit/>
            </a:bodyPr>
            <a:lstStyle/>
            <a:p>
              <a:pPr algn="ctr"/>
              <a:r>
                <a:rPr lang="en-US" sz="2000" dirty="0">
                  <a:solidFill>
                    <a:srgbClr val="9F8181"/>
                  </a:solidFill>
                  <a:latin typeface="Bahnschrift Condensed" panose="020B0502040204020203" pitchFamily="34" charset="0"/>
                </a:rPr>
                <a:t>PICNAME3</a:t>
              </a:r>
              <a:endParaRPr lang="en-MY" sz="2000" dirty="0">
                <a:solidFill>
                  <a:srgbClr val="9F8181"/>
                </a:solidFill>
                <a:latin typeface="Bahnschrift Condensed" panose="020B0502040204020203" pitchFamily="34" charset="0"/>
              </a:endParaRPr>
            </a:p>
          </p:txBody>
        </p:sp>
      </p:grpSp>
      <p:grpSp>
        <p:nvGrpSpPr>
          <p:cNvPr id="154" name="Group 153">
            <a:extLst>
              <a:ext uri="{FF2B5EF4-FFF2-40B4-BE49-F238E27FC236}">
                <a16:creationId xmlns:a16="http://schemas.microsoft.com/office/drawing/2014/main" id="{3C7FE1F4-7210-4891-A6CA-CE32C66A3D58}"/>
              </a:ext>
            </a:extLst>
          </p:cNvPr>
          <p:cNvGrpSpPr/>
          <p:nvPr/>
        </p:nvGrpSpPr>
        <p:grpSpPr>
          <a:xfrm>
            <a:off x="348716" y="1094199"/>
            <a:ext cx="1357272" cy="369332"/>
            <a:chOff x="348716" y="1103790"/>
            <a:chExt cx="1357272" cy="369332"/>
          </a:xfrm>
        </p:grpSpPr>
        <p:sp>
          <p:nvSpPr>
            <p:cNvPr id="155" name="Rectangle: Rounded Corners 154">
              <a:extLst>
                <a:ext uri="{FF2B5EF4-FFF2-40B4-BE49-F238E27FC236}">
                  <a16:creationId xmlns:a16="http://schemas.microsoft.com/office/drawing/2014/main" id="{779B772E-37CB-4943-8A79-85E8BDB6CBEE}"/>
                </a:ext>
              </a:extLst>
            </p:cNvPr>
            <p:cNvSpPr/>
            <p:nvPr/>
          </p:nvSpPr>
          <p:spPr>
            <a:xfrm>
              <a:off x="348716" y="1137726"/>
              <a:ext cx="1357272" cy="312536"/>
            </a:xfrm>
            <a:prstGeom prst="roundRect">
              <a:avLst>
                <a:gd name="adj" fmla="val 50000"/>
              </a:avLst>
            </a:prstGeom>
            <a:gradFill flip="none" rotWithShape="1">
              <a:gsLst>
                <a:gs pos="49000">
                  <a:srgbClr val="5B6063">
                    <a:alpha val="95000"/>
                  </a:srgbClr>
                </a:gs>
                <a:gs pos="100000">
                  <a:srgbClr val="413C3C">
                    <a:alpha val="95000"/>
                  </a:srgbClr>
                </a:gs>
                <a:gs pos="0">
                  <a:srgbClr val="3E3838">
                    <a:alpha val="9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56" name="TextBox 155">
              <a:extLst>
                <a:ext uri="{FF2B5EF4-FFF2-40B4-BE49-F238E27FC236}">
                  <a16:creationId xmlns:a16="http://schemas.microsoft.com/office/drawing/2014/main" id="{835C53EA-EB15-425A-904D-AC5C1F93F25D}"/>
                </a:ext>
              </a:extLst>
            </p:cNvPr>
            <p:cNvSpPr txBox="1"/>
            <p:nvPr/>
          </p:nvSpPr>
          <p:spPr>
            <a:xfrm>
              <a:off x="422855" y="1103790"/>
              <a:ext cx="1273388" cy="369332"/>
            </a:xfrm>
            <a:prstGeom prst="rect">
              <a:avLst/>
            </a:prstGeom>
            <a:noFill/>
          </p:spPr>
          <p:txBody>
            <a:bodyPr wrap="square" rtlCol="0">
              <a:spAutoFit/>
            </a:bodyPr>
            <a:lstStyle/>
            <a:p>
              <a:pPr algn="ctr"/>
              <a:r>
                <a:rPr lang="en-US" dirty="0">
                  <a:solidFill>
                    <a:srgbClr val="806262"/>
                  </a:solidFill>
                  <a:latin typeface="Rockwell Condensed" panose="02060603050405020104" pitchFamily="18" charset="0"/>
                </a:rPr>
                <a:t>PICNAME2</a:t>
              </a:r>
              <a:endParaRPr lang="en-MY" dirty="0">
                <a:solidFill>
                  <a:srgbClr val="806262"/>
                </a:solidFill>
                <a:latin typeface="Rockwell Condensed" panose="02060603050405020104" pitchFamily="18" charset="0"/>
              </a:endParaRPr>
            </a:p>
          </p:txBody>
        </p:sp>
      </p:grpSp>
      <p:grpSp>
        <p:nvGrpSpPr>
          <p:cNvPr id="157" name="Group 156">
            <a:extLst>
              <a:ext uri="{FF2B5EF4-FFF2-40B4-BE49-F238E27FC236}">
                <a16:creationId xmlns:a16="http://schemas.microsoft.com/office/drawing/2014/main" id="{E2727690-9A58-443D-AB6B-75955A998180}"/>
              </a:ext>
            </a:extLst>
          </p:cNvPr>
          <p:cNvGrpSpPr/>
          <p:nvPr/>
        </p:nvGrpSpPr>
        <p:grpSpPr>
          <a:xfrm>
            <a:off x="8183912" y="1104774"/>
            <a:ext cx="1657674" cy="400110"/>
            <a:chOff x="2403458" y="1106210"/>
            <a:chExt cx="1657674" cy="400110"/>
          </a:xfrm>
        </p:grpSpPr>
        <p:sp>
          <p:nvSpPr>
            <p:cNvPr id="158" name="Rectangle: Rounded Corners 157">
              <a:extLst>
                <a:ext uri="{FF2B5EF4-FFF2-40B4-BE49-F238E27FC236}">
                  <a16:creationId xmlns:a16="http://schemas.microsoft.com/office/drawing/2014/main" id="{985AF8A4-28A6-45BC-8E23-7C74DEC6533D}"/>
                </a:ext>
              </a:extLst>
            </p:cNvPr>
            <p:cNvSpPr/>
            <p:nvPr/>
          </p:nvSpPr>
          <p:spPr>
            <a:xfrm>
              <a:off x="2403458" y="1129571"/>
              <a:ext cx="1657674" cy="355502"/>
            </a:xfrm>
            <a:prstGeom prst="roundRect">
              <a:avLst>
                <a:gd name="adj" fmla="val 50000"/>
              </a:avLst>
            </a:prstGeom>
            <a:gradFill flip="none" rotWithShape="1">
              <a:gsLst>
                <a:gs pos="49000">
                  <a:srgbClr val="5B6063">
                    <a:alpha val="95000"/>
                  </a:srgbClr>
                </a:gs>
                <a:gs pos="100000">
                  <a:srgbClr val="413C3C">
                    <a:alpha val="95000"/>
                  </a:srgbClr>
                </a:gs>
                <a:gs pos="0">
                  <a:srgbClr val="3E3838">
                    <a:alpha val="9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59" name="TextBox 158">
              <a:extLst>
                <a:ext uri="{FF2B5EF4-FFF2-40B4-BE49-F238E27FC236}">
                  <a16:creationId xmlns:a16="http://schemas.microsoft.com/office/drawing/2014/main" id="{E5AE8828-A0E7-4941-AE9E-A8F0EC2C0C7B}"/>
                </a:ext>
              </a:extLst>
            </p:cNvPr>
            <p:cNvSpPr txBox="1"/>
            <p:nvPr/>
          </p:nvSpPr>
          <p:spPr>
            <a:xfrm>
              <a:off x="2595601" y="1106210"/>
              <a:ext cx="1273388" cy="400110"/>
            </a:xfrm>
            <a:prstGeom prst="rect">
              <a:avLst/>
            </a:prstGeom>
            <a:noFill/>
          </p:spPr>
          <p:txBody>
            <a:bodyPr wrap="square" rtlCol="0">
              <a:spAutoFit/>
            </a:bodyPr>
            <a:lstStyle/>
            <a:p>
              <a:pPr algn="ctr"/>
              <a:r>
                <a:rPr lang="en-US" sz="2000" dirty="0">
                  <a:solidFill>
                    <a:srgbClr val="9F8181"/>
                  </a:solidFill>
                  <a:latin typeface="Bahnschrift Condensed" panose="020B0502040204020203" pitchFamily="34" charset="0"/>
                </a:rPr>
                <a:t>PICNAME5</a:t>
              </a:r>
              <a:endParaRPr lang="en-MY" sz="2000" dirty="0">
                <a:solidFill>
                  <a:srgbClr val="9F8181"/>
                </a:solidFill>
                <a:latin typeface="Bahnschrift Condensed" panose="020B0502040204020203" pitchFamily="34" charset="0"/>
              </a:endParaRPr>
            </a:p>
          </p:txBody>
        </p:sp>
      </p:grpSp>
      <p:grpSp>
        <p:nvGrpSpPr>
          <p:cNvPr id="160" name="Group 159">
            <a:extLst>
              <a:ext uri="{FF2B5EF4-FFF2-40B4-BE49-F238E27FC236}">
                <a16:creationId xmlns:a16="http://schemas.microsoft.com/office/drawing/2014/main" id="{F93B79E2-E2A1-4499-AF70-FB4F8F378D6C}"/>
              </a:ext>
            </a:extLst>
          </p:cNvPr>
          <p:cNvGrpSpPr/>
          <p:nvPr/>
        </p:nvGrpSpPr>
        <p:grpSpPr>
          <a:xfrm>
            <a:off x="10486012" y="1094815"/>
            <a:ext cx="1357272" cy="369332"/>
            <a:chOff x="348716" y="1103790"/>
            <a:chExt cx="1357272" cy="369332"/>
          </a:xfrm>
        </p:grpSpPr>
        <p:sp>
          <p:nvSpPr>
            <p:cNvPr id="161" name="Rectangle: Rounded Corners 160">
              <a:extLst>
                <a:ext uri="{FF2B5EF4-FFF2-40B4-BE49-F238E27FC236}">
                  <a16:creationId xmlns:a16="http://schemas.microsoft.com/office/drawing/2014/main" id="{420BA517-3C55-4894-9651-E1CDE66E98B6}"/>
                </a:ext>
              </a:extLst>
            </p:cNvPr>
            <p:cNvSpPr/>
            <p:nvPr/>
          </p:nvSpPr>
          <p:spPr>
            <a:xfrm>
              <a:off x="348716" y="1137726"/>
              <a:ext cx="1357272" cy="312536"/>
            </a:xfrm>
            <a:prstGeom prst="roundRect">
              <a:avLst>
                <a:gd name="adj" fmla="val 50000"/>
              </a:avLst>
            </a:prstGeom>
            <a:gradFill flip="none" rotWithShape="1">
              <a:gsLst>
                <a:gs pos="49000">
                  <a:srgbClr val="5B6063">
                    <a:alpha val="95000"/>
                  </a:srgbClr>
                </a:gs>
                <a:gs pos="100000">
                  <a:srgbClr val="413C3C">
                    <a:alpha val="95000"/>
                  </a:srgbClr>
                </a:gs>
                <a:gs pos="0">
                  <a:srgbClr val="3E3838">
                    <a:alpha val="9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62" name="TextBox 161">
              <a:extLst>
                <a:ext uri="{FF2B5EF4-FFF2-40B4-BE49-F238E27FC236}">
                  <a16:creationId xmlns:a16="http://schemas.microsoft.com/office/drawing/2014/main" id="{D1F150AA-A584-45D3-B979-1740C965D746}"/>
                </a:ext>
              </a:extLst>
            </p:cNvPr>
            <p:cNvSpPr txBox="1"/>
            <p:nvPr/>
          </p:nvSpPr>
          <p:spPr>
            <a:xfrm>
              <a:off x="422855" y="1103790"/>
              <a:ext cx="1273388" cy="369332"/>
            </a:xfrm>
            <a:prstGeom prst="rect">
              <a:avLst/>
            </a:prstGeom>
            <a:noFill/>
          </p:spPr>
          <p:txBody>
            <a:bodyPr wrap="square" rtlCol="0">
              <a:spAutoFit/>
            </a:bodyPr>
            <a:lstStyle/>
            <a:p>
              <a:pPr algn="ctr"/>
              <a:r>
                <a:rPr lang="en-US" dirty="0">
                  <a:solidFill>
                    <a:srgbClr val="806262"/>
                  </a:solidFill>
                  <a:latin typeface="Rockwell Condensed" panose="02060603050405020104" pitchFamily="18" charset="0"/>
                </a:rPr>
                <a:t>PICNAME1</a:t>
              </a:r>
              <a:endParaRPr lang="en-MY" dirty="0">
                <a:solidFill>
                  <a:srgbClr val="806262"/>
                </a:solidFill>
                <a:latin typeface="Rockwell Condensed" panose="02060603050405020104" pitchFamily="18" charset="0"/>
              </a:endParaRPr>
            </a:p>
          </p:txBody>
        </p:sp>
      </p:grpSp>
      <p:grpSp>
        <p:nvGrpSpPr>
          <p:cNvPr id="163" name="Group 162">
            <a:extLst>
              <a:ext uri="{FF2B5EF4-FFF2-40B4-BE49-F238E27FC236}">
                <a16:creationId xmlns:a16="http://schemas.microsoft.com/office/drawing/2014/main" id="{84278AC9-FFBE-4770-9919-0EF78FF5D1A6}"/>
              </a:ext>
            </a:extLst>
          </p:cNvPr>
          <p:cNvGrpSpPr/>
          <p:nvPr/>
        </p:nvGrpSpPr>
        <p:grpSpPr>
          <a:xfrm>
            <a:off x="-1591344" y="1094815"/>
            <a:ext cx="1357272" cy="369332"/>
            <a:chOff x="348716" y="1103790"/>
            <a:chExt cx="1357272" cy="369332"/>
          </a:xfrm>
        </p:grpSpPr>
        <p:sp>
          <p:nvSpPr>
            <p:cNvPr id="164" name="Rectangle: Rounded Corners 163">
              <a:extLst>
                <a:ext uri="{FF2B5EF4-FFF2-40B4-BE49-F238E27FC236}">
                  <a16:creationId xmlns:a16="http://schemas.microsoft.com/office/drawing/2014/main" id="{0185283A-33D6-46D6-A0E5-90154A7AA6B0}"/>
                </a:ext>
              </a:extLst>
            </p:cNvPr>
            <p:cNvSpPr/>
            <p:nvPr/>
          </p:nvSpPr>
          <p:spPr>
            <a:xfrm>
              <a:off x="348716" y="1137726"/>
              <a:ext cx="1357272" cy="312536"/>
            </a:xfrm>
            <a:prstGeom prst="roundRect">
              <a:avLst>
                <a:gd name="adj" fmla="val 50000"/>
              </a:avLst>
            </a:prstGeom>
            <a:gradFill flip="none" rotWithShape="1">
              <a:gsLst>
                <a:gs pos="49000">
                  <a:srgbClr val="5B6063">
                    <a:alpha val="95000"/>
                  </a:srgbClr>
                </a:gs>
                <a:gs pos="100000">
                  <a:srgbClr val="413C3C">
                    <a:alpha val="95000"/>
                  </a:srgbClr>
                </a:gs>
                <a:gs pos="0">
                  <a:srgbClr val="3E3838">
                    <a:alpha val="9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65" name="TextBox 164">
              <a:extLst>
                <a:ext uri="{FF2B5EF4-FFF2-40B4-BE49-F238E27FC236}">
                  <a16:creationId xmlns:a16="http://schemas.microsoft.com/office/drawing/2014/main" id="{3A23DCFE-909A-4ADB-BA1F-65FB37445CA2}"/>
                </a:ext>
              </a:extLst>
            </p:cNvPr>
            <p:cNvSpPr txBox="1"/>
            <p:nvPr/>
          </p:nvSpPr>
          <p:spPr>
            <a:xfrm>
              <a:off x="422855" y="1103790"/>
              <a:ext cx="1273388" cy="369332"/>
            </a:xfrm>
            <a:prstGeom prst="rect">
              <a:avLst/>
            </a:prstGeom>
            <a:noFill/>
          </p:spPr>
          <p:txBody>
            <a:bodyPr wrap="square" rtlCol="0">
              <a:spAutoFit/>
            </a:bodyPr>
            <a:lstStyle/>
            <a:p>
              <a:pPr algn="ctr"/>
              <a:r>
                <a:rPr lang="en-US" dirty="0">
                  <a:solidFill>
                    <a:srgbClr val="806262"/>
                  </a:solidFill>
                  <a:latin typeface="Rockwell Condensed" panose="02060603050405020104" pitchFamily="18" charset="0"/>
                </a:rPr>
                <a:t>PICNAME1</a:t>
              </a:r>
              <a:endParaRPr lang="en-MY" dirty="0">
                <a:solidFill>
                  <a:srgbClr val="806262"/>
                </a:solidFill>
                <a:latin typeface="Rockwell Condensed" panose="02060603050405020104" pitchFamily="18" charset="0"/>
              </a:endParaRPr>
            </a:p>
          </p:txBody>
        </p:sp>
      </p:grpSp>
      <p:grpSp>
        <p:nvGrpSpPr>
          <p:cNvPr id="166" name="Group 165">
            <a:extLst>
              <a:ext uri="{FF2B5EF4-FFF2-40B4-BE49-F238E27FC236}">
                <a16:creationId xmlns:a16="http://schemas.microsoft.com/office/drawing/2014/main" id="{4230252D-3D5A-43E2-9C9A-23960DF24EA9}"/>
              </a:ext>
            </a:extLst>
          </p:cNvPr>
          <p:cNvGrpSpPr/>
          <p:nvPr/>
        </p:nvGrpSpPr>
        <p:grpSpPr>
          <a:xfrm>
            <a:off x="12348104" y="1095071"/>
            <a:ext cx="1357272" cy="369332"/>
            <a:chOff x="348716" y="1103790"/>
            <a:chExt cx="1357272" cy="369332"/>
          </a:xfrm>
        </p:grpSpPr>
        <p:sp>
          <p:nvSpPr>
            <p:cNvPr id="167" name="Rectangle: Rounded Corners 166">
              <a:extLst>
                <a:ext uri="{FF2B5EF4-FFF2-40B4-BE49-F238E27FC236}">
                  <a16:creationId xmlns:a16="http://schemas.microsoft.com/office/drawing/2014/main" id="{5A19B413-13CA-4F18-9465-F57A6B38509B}"/>
                </a:ext>
              </a:extLst>
            </p:cNvPr>
            <p:cNvSpPr/>
            <p:nvPr/>
          </p:nvSpPr>
          <p:spPr>
            <a:xfrm>
              <a:off x="348716" y="1137726"/>
              <a:ext cx="1357272" cy="312536"/>
            </a:xfrm>
            <a:prstGeom prst="roundRect">
              <a:avLst>
                <a:gd name="adj" fmla="val 50000"/>
              </a:avLst>
            </a:prstGeom>
            <a:gradFill flip="none" rotWithShape="1">
              <a:gsLst>
                <a:gs pos="49000">
                  <a:srgbClr val="5B6063">
                    <a:alpha val="95000"/>
                  </a:srgbClr>
                </a:gs>
                <a:gs pos="100000">
                  <a:srgbClr val="413C3C">
                    <a:alpha val="95000"/>
                  </a:srgbClr>
                </a:gs>
                <a:gs pos="0">
                  <a:srgbClr val="3E3838">
                    <a:alpha val="9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68" name="TextBox 167">
              <a:extLst>
                <a:ext uri="{FF2B5EF4-FFF2-40B4-BE49-F238E27FC236}">
                  <a16:creationId xmlns:a16="http://schemas.microsoft.com/office/drawing/2014/main" id="{546A4E1F-72FF-4A04-8963-FC054B7C0CE5}"/>
                </a:ext>
              </a:extLst>
            </p:cNvPr>
            <p:cNvSpPr txBox="1"/>
            <p:nvPr/>
          </p:nvSpPr>
          <p:spPr>
            <a:xfrm>
              <a:off x="422855" y="1103790"/>
              <a:ext cx="1273388" cy="369332"/>
            </a:xfrm>
            <a:prstGeom prst="rect">
              <a:avLst/>
            </a:prstGeom>
            <a:noFill/>
          </p:spPr>
          <p:txBody>
            <a:bodyPr wrap="square" rtlCol="0">
              <a:spAutoFit/>
            </a:bodyPr>
            <a:lstStyle/>
            <a:p>
              <a:pPr algn="ctr"/>
              <a:r>
                <a:rPr lang="en-US" dirty="0">
                  <a:solidFill>
                    <a:srgbClr val="806262"/>
                  </a:solidFill>
                  <a:latin typeface="Rockwell Condensed" panose="02060603050405020104" pitchFamily="18" charset="0"/>
                </a:rPr>
                <a:t>PICNAME2</a:t>
              </a:r>
              <a:endParaRPr lang="en-MY" dirty="0">
                <a:solidFill>
                  <a:srgbClr val="806262"/>
                </a:solidFill>
                <a:latin typeface="Rockwell Condensed" panose="02060603050405020104" pitchFamily="18" charset="0"/>
              </a:endParaRPr>
            </a:p>
          </p:txBody>
        </p:sp>
      </p:grpSp>
      <p:sp>
        <p:nvSpPr>
          <p:cNvPr id="54" name="TextBox 53">
            <a:extLst>
              <a:ext uri="{FF2B5EF4-FFF2-40B4-BE49-F238E27FC236}">
                <a16:creationId xmlns:a16="http://schemas.microsoft.com/office/drawing/2014/main" id="{D39E4C7E-43FB-40AE-8D70-336E0B4D2A77}"/>
              </a:ext>
            </a:extLst>
          </p:cNvPr>
          <p:cNvSpPr txBox="1"/>
          <p:nvPr/>
        </p:nvSpPr>
        <p:spPr>
          <a:xfrm>
            <a:off x="4288571" y="4771433"/>
            <a:ext cx="3853777" cy="2031325"/>
          </a:xfrm>
          <a:prstGeom prst="rect">
            <a:avLst/>
          </a:prstGeom>
          <a:noFill/>
        </p:spPr>
        <p:txBody>
          <a:bodyPr wrap="square" rtlCol="0">
            <a:spAutoFit/>
          </a:bodyPr>
          <a:lstStyle/>
          <a:p>
            <a:pPr algn="just"/>
            <a:r>
              <a:rPr lang="en-US" sz="1400" dirty="0">
                <a:solidFill>
                  <a:schemeClr val="bg1"/>
                </a:solidFill>
                <a:cs typeface="Segoe UI Semibold" panose="020B0702040204020203" pitchFamily="34" charset="0"/>
              </a:rPr>
              <a:t>Insert description of picture 4 here insert description of picture 4 here insert description of picture 4 here insert description of picture 4 here insert description of picture 4 here insert description of picture 4 here insert description of picture 4 here insert description of picture 4 here insert description of picture 4 here insert description of picture 4 here insert description of picture 4 here description of picture 4 here…</a:t>
            </a:r>
            <a:endParaRPr lang="en-MY" sz="1400" dirty="0">
              <a:solidFill>
                <a:schemeClr val="bg1"/>
              </a:solidFill>
              <a:cs typeface="Segoe UI Semibold" panose="020B0702040204020203" pitchFamily="34" charset="0"/>
            </a:endParaRPr>
          </a:p>
        </p:txBody>
      </p:sp>
      <p:sp>
        <p:nvSpPr>
          <p:cNvPr id="42" name="Rectangle: Rounded Corners 41">
            <a:extLst>
              <a:ext uri="{FF2B5EF4-FFF2-40B4-BE49-F238E27FC236}">
                <a16:creationId xmlns:a16="http://schemas.microsoft.com/office/drawing/2014/main" id="{17B9BC29-ADF1-4C3C-9B94-5F1FC6CC1309}"/>
              </a:ext>
            </a:extLst>
          </p:cNvPr>
          <p:cNvSpPr/>
          <p:nvPr/>
        </p:nvSpPr>
        <p:spPr>
          <a:xfrm>
            <a:off x="682987" y="177924"/>
            <a:ext cx="2067446" cy="45719"/>
          </a:xfrm>
          <a:prstGeom prst="roundRect">
            <a:avLst>
              <a:gd name="adj" fmla="val 33910"/>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43" name="Rectangle: Rounded Corners 42">
            <a:extLst>
              <a:ext uri="{FF2B5EF4-FFF2-40B4-BE49-F238E27FC236}">
                <a16:creationId xmlns:a16="http://schemas.microsoft.com/office/drawing/2014/main" id="{C2CBF392-9BA6-4FB8-B9EF-6D8596F725EE}"/>
              </a:ext>
            </a:extLst>
          </p:cNvPr>
          <p:cNvSpPr/>
          <p:nvPr/>
        </p:nvSpPr>
        <p:spPr>
          <a:xfrm>
            <a:off x="2989459" y="182166"/>
            <a:ext cx="2067446" cy="45719"/>
          </a:xfrm>
          <a:prstGeom prst="roundRect">
            <a:avLst>
              <a:gd name="adj" fmla="val 33910"/>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44" name="Rectangle: Rounded Corners 43">
            <a:extLst>
              <a:ext uri="{FF2B5EF4-FFF2-40B4-BE49-F238E27FC236}">
                <a16:creationId xmlns:a16="http://schemas.microsoft.com/office/drawing/2014/main" id="{D6094DCF-D370-4825-B84B-F61A6173DD6C}"/>
              </a:ext>
            </a:extLst>
          </p:cNvPr>
          <p:cNvSpPr/>
          <p:nvPr/>
        </p:nvSpPr>
        <p:spPr>
          <a:xfrm>
            <a:off x="5295348" y="177925"/>
            <a:ext cx="2067446" cy="45719"/>
          </a:xfrm>
          <a:prstGeom prst="roundRect">
            <a:avLst>
              <a:gd name="adj" fmla="val 33910"/>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45" name="Rectangle: Rounded Corners 44">
            <a:extLst>
              <a:ext uri="{FF2B5EF4-FFF2-40B4-BE49-F238E27FC236}">
                <a16:creationId xmlns:a16="http://schemas.microsoft.com/office/drawing/2014/main" id="{87F6DB7B-DB90-40BC-A44F-247DD277AC80}"/>
              </a:ext>
            </a:extLst>
          </p:cNvPr>
          <p:cNvSpPr/>
          <p:nvPr/>
        </p:nvSpPr>
        <p:spPr>
          <a:xfrm>
            <a:off x="9947851" y="179426"/>
            <a:ext cx="2067446" cy="45719"/>
          </a:xfrm>
          <a:prstGeom prst="roundRect">
            <a:avLst>
              <a:gd name="adj" fmla="val 33910"/>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46" name="Rectangle: Rounded Corners 45">
            <a:extLst>
              <a:ext uri="{FF2B5EF4-FFF2-40B4-BE49-F238E27FC236}">
                <a16:creationId xmlns:a16="http://schemas.microsoft.com/office/drawing/2014/main" id="{E0B8232B-DA6D-4645-ABEF-6FC17952482F}"/>
              </a:ext>
            </a:extLst>
          </p:cNvPr>
          <p:cNvSpPr/>
          <p:nvPr/>
        </p:nvSpPr>
        <p:spPr>
          <a:xfrm>
            <a:off x="7602640" y="179426"/>
            <a:ext cx="2067446" cy="45719"/>
          </a:xfrm>
          <a:prstGeom prst="roundRect">
            <a:avLst>
              <a:gd name="adj" fmla="val 33910"/>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pic>
        <p:nvPicPr>
          <p:cNvPr id="47" name="Picture 6">
            <a:extLst>
              <a:ext uri="{FF2B5EF4-FFF2-40B4-BE49-F238E27FC236}">
                <a16:creationId xmlns:a16="http://schemas.microsoft.com/office/drawing/2014/main" id="{3A17169C-52C8-4C42-AA62-0E27BCB942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40066" y="1653499"/>
            <a:ext cx="3100604" cy="3114073"/>
          </a:xfrm>
          <a:prstGeom prst="flowChartConnector">
            <a:avLst/>
          </a:prstGeom>
          <a:noFill/>
          <a:ln w="28575">
            <a:solidFill>
              <a:schemeClr val="bg1"/>
            </a:solidFill>
          </a:ln>
          <a:extLst>
            <a:ext uri="{909E8E84-426E-40DD-AFC4-6F175D3DCCD1}">
              <a14:hiddenFill xmlns:a14="http://schemas.microsoft.com/office/drawing/2010/main">
                <a:solidFill>
                  <a:srgbClr val="FFFFFF"/>
                </a:solidFill>
              </a14:hiddenFill>
            </a:ext>
          </a:extLst>
        </p:spPr>
      </p:pic>
      <p:pic>
        <p:nvPicPr>
          <p:cNvPr id="48" name="Picture 14">
            <a:extLst>
              <a:ext uri="{FF2B5EF4-FFF2-40B4-BE49-F238E27FC236}">
                <a16:creationId xmlns:a16="http://schemas.microsoft.com/office/drawing/2014/main" id="{A01E4890-23B9-4EA6-AB5A-F20C7488B34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576" t="5486" r="4754" b="4141"/>
          <a:stretch/>
        </p:blipFill>
        <p:spPr bwMode="auto">
          <a:xfrm>
            <a:off x="7862158" y="1642006"/>
            <a:ext cx="2286000" cy="2261246"/>
          </a:xfrm>
          <a:prstGeom prst="flowChartConnector">
            <a:avLst/>
          </a:prstGeom>
          <a:noFill/>
          <a:ln w="19050">
            <a:solidFill>
              <a:schemeClr val="bg1"/>
            </a:solidFill>
          </a:ln>
          <a:extLst>
            <a:ext uri="{909E8E84-426E-40DD-AFC4-6F175D3DCCD1}">
              <a14:hiddenFill xmlns:a14="http://schemas.microsoft.com/office/drawing/2010/main">
                <a:solidFill>
                  <a:srgbClr val="FFFFFF"/>
                </a:solidFill>
              </a14:hiddenFill>
            </a:ext>
          </a:extLst>
        </p:spPr>
      </p:pic>
      <p:pic>
        <p:nvPicPr>
          <p:cNvPr id="49" name="Picture 12">
            <a:extLst>
              <a:ext uri="{FF2B5EF4-FFF2-40B4-BE49-F238E27FC236}">
                <a16:creationId xmlns:a16="http://schemas.microsoft.com/office/drawing/2014/main" id="{0A967756-0022-4A32-90D7-D5254BBEB815}"/>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b="40284"/>
          <a:stretch/>
        </p:blipFill>
        <p:spPr bwMode="auto">
          <a:xfrm>
            <a:off x="10366897" y="1665281"/>
            <a:ext cx="1641083" cy="1645200"/>
          </a:xfrm>
          <a:prstGeom prst="flowChartConnector">
            <a:avLst/>
          </a:prstGeom>
          <a:noFill/>
          <a:ln w="12700">
            <a:solidFill>
              <a:schemeClr val="bg1"/>
            </a:solidFill>
          </a:ln>
          <a:extLst>
            <a:ext uri="{909E8E84-426E-40DD-AFC4-6F175D3DCCD1}">
              <a14:hiddenFill xmlns:a14="http://schemas.microsoft.com/office/drawing/2010/main">
                <a:solidFill>
                  <a:srgbClr val="FFFFFF"/>
                </a:solidFill>
              </a14:hiddenFill>
            </a:ext>
          </a:extLst>
        </p:spPr>
      </p:pic>
      <p:pic>
        <p:nvPicPr>
          <p:cNvPr id="50" name="Picture 12">
            <a:extLst>
              <a:ext uri="{FF2B5EF4-FFF2-40B4-BE49-F238E27FC236}">
                <a16:creationId xmlns:a16="http://schemas.microsoft.com/office/drawing/2014/main" id="{79F4A325-0467-44C5-A8F2-C6F4CC1E20EE}"/>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b="40284"/>
          <a:stretch/>
        </p:blipFill>
        <p:spPr bwMode="auto">
          <a:xfrm>
            <a:off x="-1705140" y="1665665"/>
            <a:ext cx="1641083" cy="1645200"/>
          </a:xfrm>
          <a:prstGeom prst="flowChartConnector">
            <a:avLst/>
          </a:prstGeom>
          <a:noFill/>
          <a:ln w="12700">
            <a:solidFill>
              <a:schemeClr val="bg1"/>
            </a:solidFill>
          </a:ln>
          <a:extLst>
            <a:ext uri="{909E8E84-426E-40DD-AFC4-6F175D3DCCD1}">
              <a14:hiddenFill xmlns:a14="http://schemas.microsoft.com/office/drawing/2010/main">
                <a:solidFill>
                  <a:srgbClr val="FFFFFF"/>
                </a:solidFill>
              </a14:hiddenFill>
            </a:ext>
          </a:extLst>
        </p:spPr>
      </p:pic>
      <p:pic>
        <p:nvPicPr>
          <p:cNvPr id="51" name="Picture 6" descr="See the source image">
            <a:extLst>
              <a:ext uri="{FF2B5EF4-FFF2-40B4-BE49-F238E27FC236}">
                <a16:creationId xmlns:a16="http://schemas.microsoft.com/office/drawing/2014/main" id="{1C77D212-35CD-4E8E-862A-06B9F36BB58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243323" y="1651444"/>
            <a:ext cx="1645920" cy="1645201"/>
          </a:xfrm>
          <a:prstGeom prst="flowChartConnector">
            <a:avLst/>
          </a:prstGeom>
          <a:noFill/>
          <a:ln w="12700">
            <a:solidFill>
              <a:schemeClr val="bg1"/>
            </a:solidFill>
          </a:ln>
          <a:extLst>
            <a:ext uri="{909E8E84-426E-40DD-AFC4-6F175D3DCCD1}">
              <a14:hiddenFill xmlns:a14="http://schemas.microsoft.com/office/drawing/2010/main">
                <a:solidFill>
                  <a:srgbClr val="FFFFFF"/>
                </a:solidFill>
              </a14:hiddenFill>
            </a:ext>
          </a:extLst>
        </p:spPr>
      </p:pic>
      <p:pic>
        <p:nvPicPr>
          <p:cNvPr id="52" name="Picture 6" descr="See the source image">
            <a:extLst>
              <a:ext uri="{FF2B5EF4-FFF2-40B4-BE49-F238E27FC236}">
                <a16:creationId xmlns:a16="http://schemas.microsoft.com/office/drawing/2014/main" id="{6175C4FF-56DB-4435-825F-CE5B9A6B4D0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0258" y="1650026"/>
            <a:ext cx="1645920" cy="1645201"/>
          </a:xfrm>
          <a:prstGeom prst="flowChartConnector">
            <a:avLst/>
          </a:prstGeom>
          <a:noFill/>
          <a:ln w="12700">
            <a:solidFill>
              <a:schemeClr val="bg1"/>
            </a:solidFill>
          </a:ln>
          <a:extLst>
            <a:ext uri="{909E8E84-426E-40DD-AFC4-6F175D3DCCD1}">
              <a14:hiddenFill xmlns:a14="http://schemas.microsoft.com/office/drawing/2010/main">
                <a:solidFill>
                  <a:srgbClr val="FFFFFF"/>
                </a:solidFill>
              </a14:hiddenFill>
            </a:ext>
          </a:extLst>
        </p:spPr>
      </p:pic>
      <p:pic>
        <p:nvPicPr>
          <p:cNvPr id="56" name="Picture 4" descr="See the source image">
            <a:extLst>
              <a:ext uri="{FF2B5EF4-FFF2-40B4-BE49-F238E27FC236}">
                <a16:creationId xmlns:a16="http://schemas.microsoft.com/office/drawing/2014/main" id="{D1A112C4-1258-4855-9F64-DDE093604CAB}"/>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b="31722"/>
          <a:stretch/>
        </p:blipFill>
        <p:spPr bwMode="auto">
          <a:xfrm>
            <a:off x="2024220" y="1645335"/>
            <a:ext cx="2286000" cy="2288021"/>
          </a:xfrm>
          <a:prstGeom prst="flowChartConnector">
            <a:avLst/>
          </a:prstGeom>
          <a:noFill/>
          <a:ln w="19050">
            <a:solidFill>
              <a:schemeClr val="bg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06997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45000">
              <a:srgbClr val="C22198"/>
            </a:gs>
            <a:gs pos="100000">
              <a:srgbClr val="396ADA"/>
            </a:gs>
            <a:gs pos="76000">
              <a:srgbClr val="9537B4"/>
            </a:gs>
            <a:gs pos="0">
              <a:srgbClr val="FB5C03"/>
            </a:gs>
          </a:gsLst>
          <a:lin ang="13500000" scaled="1"/>
        </a:grad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4C122DA8-669B-40C0-8D14-110E7F38DE06}"/>
              </a:ext>
            </a:extLst>
          </p:cNvPr>
          <p:cNvSpPr/>
          <p:nvPr/>
        </p:nvSpPr>
        <p:spPr>
          <a:xfrm>
            <a:off x="73742" y="142906"/>
            <a:ext cx="12044516" cy="6674805"/>
          </a:xfrm>
          <a:prstGeom prst="roundRect">
            <a:avLst>
              <a:gd name="adj" fmla="val 1836"/>
            </a:avLst>
          </a:prstGeom>
          <a:solidFill>
            <a:srgbClr val="171A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pic>
        <p:nvPicPr>
          <p:cNvPr id="5" name="Picture 4">
            <a:extLst>
              <a:ext uri="{FF2B5EF4-FFF2-40B4-BE49-F238E27FC236}">
                <a16:creationId xmlns:a16="http://schemas.microsoft.com/office/drawing/2014/main" id="{40306875-41B0-4D1B-B4E6-D99A612419FE}"/>
              </a:ext>
            </a:extLst>
          </p:cNvPr>
          <p:cNvPicPr>
            <a:picLocks noChangeAspect="1"/>
          </p:cNvPicPr>
          <p:nvPr/>
        </p:nvPicPr>
        <p:blipFill rotWithShape="1">
          <a:blip r:embed="rId3"/>
          <a:srcRect l="23791" t="21831" r="66768" b="61099"/>
          <a:stretch/>
        </p:blipFill>
        <p:spPr>
          <a:xfrm>
            <a:off x="159177" y="159423"/>
            <a:ext cx="387764" cy="373412"/>
          </a:xfrm>
          <a:prstGeom prst="flowChartConnector">
            <a:avLst/>
          </a:prstGeom>
        </p:spPr>
      </p:pic>
      <p:sp>
        <p:nvSpPr>
          <p:cNvPr id="6" name="TextBox 5">
            <a:extLst>
              <a:ext uri="{FF2B5EF4-FFF2-40B4-BE49-F238E27FC236}">
                <a16:creationId xmlns:a16="http://schemas.microsoft.com/office/drawing/2014/main" id="{5138787A-BE46-4667-9D14-D8607318B784}"/>
              </a:ext>
            </a:extLst>
          </p:cNvPr>
          <p:cNvSpPr txBox="1"/>
          <p:nvPr/>
        </p:nvSpPr>
        <p:spPr>
          <a:xfrm>
            <a:off x="5478284" y="141061"/>
            <a:ext cx="1656046" cy="707886"/>
          </a:xfrm>
          <a:prstGeom prst="rect">
            <a:avLst/>
          </a:prstGeom>
          <a:noFill/>
        </p:spPr>
        <p:txBody>
          <a:bodyPr wrap="square" rtlCol="0">
            <a:spAutoFit/>
          </a:bodyPr>
          <a:lstStyle/>
          <a:p>
            <a:pPr algn="ctr"/>
            <a:r>
              <a:rPr lang="en-US" sz="4000" b="1" dirty="0">
                <a:gradFill flip="none" rotWithShape="1">
                  <a:gsLst>
                    <a:gs pos="38000">
                      <a:srgbClr val="F06E94"/>
                    </a:gs>
                    <a:gs pos="100000">
                      <a:srgbClr val="3E80E2"/>
                    </a:gs>
                    <a:gs pos="70000">
                      <a:srgbClr val="9865DF"/>
                    </a:gs>
                    <a:gs pos="0">
                      <a:srgbClr val="FFD13F"/>
                    </a:gs>
                  </a:gsLst>
                  <a:lin ang="16200000" scaled="1"/>
                  <a:tileRect/>
                </a:gradFill>
                <a:latin typeface="Arial Rounded MT Bold" panose="020F0704030504030204" pitchFamily="34" charset="0"/>
                <a:ea typeface="Microsoft YaHei UI Light" panose="020B0502040204020203" pitchFamily="34" charset="-122"/>
              </a:rPr>
              <a:t>TITLE</a:t>
            </a:r>
            <a:r>
              <a:rPr lang="en-US" sz="4000" b="1" dirty="0">
                <a:gradFill>
                  <a:gsLst>
                    <a:gs pos="38000">
                      <a:srgbClr val="F06E94"/>
                    </a:gs>
                    <a:gs pos="100000">
                      <a:srgbClr val="3E80E2"/>
                    </a:gs>
                    <a:gs pos="70000">
                      <a:srgbClr val="9865DF"/>
                    </a:gs>
                    <a:gs pos="0">
                      <a:srgbClr val="FFD13F"/>
                    </a:gs>
                  </a:gsLst>
                  <a:lin ang="13500000" scaled="1"/>
                </a:gradFill>
                <a:effectLst>
                  <a:outerShdw blurRad="50800" dist="38100" dir="5400000" algn="t" rotWithShape="0">
                    <a:prstClr val="black">
                      <a:alpha val="40000"/>
                    </a:prstClr>
                  </a:outerShdw>
                </a:effectLst>
                <a:latin typeface="Arial Rounded MT Bold" panose="020F0704030504030204" pitchFamily="34" charset="0"/>
              </a:rPr>
              <a:t> </a:t>
            </a:r>
            <a:endParaRPr lang="en-MY" sz="4000" b="1" dirty="0">
              <a:gradFill>
                <a:gsLst>
                  <a:gs pos="38000">
                    <a:srgbClr val="F06E94"/>
                  </a:gs>
                  <a:gs pos="100000">
                    <a:srgbClr val="3E80E2"/>
                  </a:gs>
                  <a:gs pos="70000">
                    <a:srgbClr val="9865DF"/>
                  </a:gs>
                  <a:gs pos="0">
                    <a:srgbClr val="FFD13F"/>
                  </a:gs>
                </a:gsLst>
                <a:lin ang="13500000" scaled="1"/>
              </a:gradFill>
              <a:effectLst>
                <a:outerShdw blurRad="50800" dist="38100" dir="5400000" algn="t" rotWithShape="0">
                  <a:prstClr val="black">
                    <a:alpha val="40000"/>
                  </a:prstClr>
                </a:outerShdw>
              </a:effectLst>
              <a:latin typeface="Arial Rounded MT Bold" panose="020F0704030504030204" pitchFamily="34" charset="0"/>
            </a:endParaRPr>
          </a:p>
        </p:txBody>
      </p:sp>
      <p:sp>
        <p:nvSpPr>
          <p:cNvPr id="7" name="TextBox 6">
            <a:extLst>
              <a:ext uri="{FF2B5EF4-FFF2-40B4-BE49-F238E27FC236}">
                <a16:creationId xmlns:a16="http://schemas.microsoft.com/office/drawing/2014/main" id="{A70C0327-DA4F-4F62-918D-FA396C5E0E5E}"/>
              </a:ext>
            </a:extLst>
          </p:cNvPr>
          <p:cNvSpPr txBox="1"/>
          <p:nvPr/>
        </p:nvSpPr>
        <p:spPr>
          <a:xfrm>
            <a:off x="493954" y="271072"/>
            <a:ext cx="371149" cy="246221"/>
          </a:xfrm>
          <a:prstGeom prst="rect">
            <a:avLst/>
          </a:prstGeom>
          <a:noFill/>
        </p:spPr>
        <p:txBody>
          <a:bodyPr wrap="square" rtlCol="0">
            <a:spAutoFit/>
          </a:bodyPr>
          <a:lstStyle/>
          <a:p>
            <a:r>
              <a:rPr lang="en-US" sz="1000" dirty="0">
                <a:solidFill>
                  <a:schemeClr val="bg1">
                    <a:alpha val="58000"/>
                  </a:schemeClr>
                </a:solidFill>
              </a:rPr>
              <a:t>1m</a:t>
            </a:r>
            <a:endParaRPr lang="en-MY" sz="1000" dirty="0">
              <a:solidFill>
                <a:schemeClr val="bg1">
                  <a:alpha val="58000"/>
                </a:schemeClr>
              </a:solidFill>
            </a:endParaRPr>
          </a:p>
        </p:txBody>
      </p:sp>
      <p:grpSp>
        <p:nvGrpSpPr>
          <p:cNvPr id="8" name="Group 7">
            <a:extLst>
              <a:ext uri="{FF2B5EF4-FFF2-40B4-BE49-F238E27FC236}">
                <a16:creationId xmlns:a16="http://schemas.microsoft.com/office/drawing/2014/main" id="{760C24CA-DC94-4857-A592-E188955FBA99}"/>
              </a:ext>
            </a:extLst>
          </p:cNvPr>
          <p:cNvGrpSpPr/>
          <p:nvPr/>
        </p:nvGrpSpPr>
        <p:grpSpPr>
          <a:xfrm>
            <a:off x="11428046" y="309143"/>
            <a:ext cx="402487" cy="80310"/>
            <a:chOff x="2727601" y="2857097"/>
            <a:chExt cx="402487" cy="80310"/>
          </a:xfrm>
          <a:solidFill>
            <a:schemeClr val="bg1"/>
          </a:solidFill>
        </p:grpSpPr>
        <p:sp>
          <p:nvSpPr>
            <p:cNvPr id="9" name="Flowchart: Connector 8">
              <a:extLst>
                <a:ext uri="{FF2B5EF4-FFF2-40B4-BE49-F238E27FC236}">
                  <a16:creationId xmlns:a16="http://schemas.microsoft.com/office/drawing/2014/main" id="{22550896-6A04-457A-929F-30D5D8845ACC}"/>
                </a:ext>
              </a:extLst>
            </p:cNvPr>
            <p:cNvSpPr/>
            <p:nvPr/>
          </p:nvSpPr>
          <p:spPr>
            <a:xfrm>
              <a:off x="2727601" y="2857097"/>
              <a:ext cx="84425" cy="80310"/>
            </a:xfrm>
            <a:prstGeom prst="flowChartConnector">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0" name="Flowchart: Connector 9">
              <a:extLst>
                <a:ext uri="{FF2B5EF4-FFF2-40B4-BE49-F238E27FC236}">
                  <a16:creationId xmlns:a16="http://schemas.microsoft.com/office/drawing/2014/main" id="{CD22E521-516A-42BA-95EE-3C1EEE426BC6}"/>
                </a:ext>
              </a:extLst>
            </p:cNvPr>
            <p:cNvSpPr/>
            <p:nvPr/>
          </p:nvSpPr>
          <p:spPr>
            <a:xfrm>
              <a:off x="2886632" y="2857097"/>
              <a:ext cx="84425" cy="80310"/>
            </a:xfrm>
            <a:prstGeom prst="flowChartConnector">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1" name="Flowchart: Connector 10">
              <a:extLst>
                <a:ext uri="{FF2B5EF4-FFF2-40B4-BE49-F238E27FC236}">
                  <a16:creationId xmlns:a16="http://schemas.microsoft.com/office/drawing/2014/main" id="{A5BCC40C-C6D9-40A9-B4E4-22B89425F2AD}"/>
                </a:ext>
              </a:extLst>
            </p:cNvPr>
            <p:cNvSpPr/>
            <p:nvPr/>
          </p:nvSpPr>
          <p:spPr>
            <a:xfrm>
              <a:off x="3045663" y="2857097"/>
              <a:ext cx="84425" cy="80310"/>
            </a:xfrm>
            <a:prstGeom prst="flowChartConnector">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grpSp>
      <p:grpSp>
        <p:nvGrpSpPr>
          <p:cNvPr id="148" name="Group 147">
            <a:extLst>
              <a:ext uri="{FF2B5EF4-FFF2-40B4-BE49-F238E27FC236}">
                <a16:creationId xmlns:a16="http://schemas.microsoft.com/office/drawing/2014/main" id="{096018A4-E25D-41D8-A1BC-0D3B14040FC8}"/>
              </a:ext>
            </a:extLst>
          </p:cNvPr>
          <p:cNvGrpSpPr/>
          <p:nvPr/>
        </p:nvGrpSpPr>
        <p:grpSpPr>
          <a:xfrm>
            <a:off x="5045225" y="1105555"/>
            <a:ext cx="2249074" cy="523220"/>
            <a:chOff x="5045225" y="1105555"/>
            <a:chExt cx="2249074" cy="523220"/>
          </a:xfrm>
        </p:grpSpPr>
        <p:sp>
          <p:nvSpPr>
            <p:cNvPr id="149" name="Rectangle: Rounded Corners 148">
              <a:extLst>
                <a:ext uri="{FF2B5EF4-FFF2-40B4-BE49-F238E27FC236}">
                  <a16:creationId xmlns:a16="http://schemas.microsoft.com/office/drawing/2014/main" id="{C8E8DC21-55FD-4A2F-AF6B-A54C0A871EF1}"/>
                </a:ext>
              </a:extLst>
            </p:cNvPr>
            <p:cNvSpPr/>
            <p:nvPr/>
          </p:nvSpPr>
          <p:spPr>
            <a:xfrm>
              <a:off x="5045225" y="1129571"/>
              <a:ext cx="2249074" cy="480869"/>
            </a:xfrm>
            <a:prstGeom prst="roundRect">
              <a:avLst>
                <a:gd name="adj" fmla="val 50000"/>
              </a:avLst>
            </a:prstGeom>
            <a:gradFill flip="none" rotWithShape="1">
              <a:gsLst>
                <a:gs pos="49000">
                  <a:srgbClr val="5B6063">
                    <a:alpha val="95000"/>
                  </a:srgbClr>
                </a:gs>
                <a:gs pos="100000">
                  <a:srgbClr val="413C3C">
                    <a:alpha val="95000"/>
                  </a:srgbClr>
                </a:gs>
                <a:gs pos="0">
                  <a:srgbClr val="3E3838">
                    <a:alpha val="9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50" name="TextBox 149">
              <a:extLst>
                <a:ext uri="{FF2B5EF4-FFF2-40B4-BE49-F238E27FC236}">
                  <a16:creationId xmlns:a16="http://schemas.microsoft.com/office/drawing/2014/main" id="{72E5B249-8E70-4217-9190-B8C55E515D64}"/>
                </a:ext>
              </a:extLst>
            </p:cNvPr>
            <p:cNvSpPr txBox="1"/>
            <p:nvPr/>
          </p:nvSpPr>
          <p:spPr>
            <a:xfrm>
              <a:off x="5257832" y="1105555"/>
              <a:ext cx="1823861" cy="523220"/>
            </a:xfrm>
            <a:prstGeom prst="rect">
              <a:avLst/>
            </a:prstGeom>
            <a:noFill/>
          </p:spPr>
          <p:txBody>
            <a:bodyPr wrap="square" rtlCol="0">
              <a:spAutoFit/>
            </a:bodyPr>
            <a:lstStyle/>
            <a:p>
              <a:pPr algn="ctr"/>
              <a:r>
                <a:rPr lang="en-US" sz="2800" dirty="0">
                  <a:solidFill>
                    <a:schemeClr val="bg1"/>
                  </a:solidFill>
                  <a:latin typeface="Bahnschrift Condensed" panose="020B0502040204020203" pitchFamily="34" charset="0"/>
                </a:rPr>
                <a:t>PICNAME5</a:t>
              </a:r>
              <a:endParaRPr lang="en-MY" sz="2800" dirty="0">
                <a:solidFill>
                  <a:schemeClr val="bg1"/>
                </a:solidFill>
                <a:latin typeface="Bahnschrift Condensed" panose="020B0502040204020203" pitchFamily="34" charset="0"/>
              </a:endParaRPr>
            </a:p>
          </p:txBody>
        </p:sp>
      </p:grpSp>
      <p:grpSp>
        <p:nvGrpSpPr>
          <p:cNvPr id="151" name="Group 150">
            <a:extLst>
              <a:ext uri="{FF2B5EF4-FFF2-40B4-BE49-F238E27FC236}">
                <a16:creationId xmlns:a16="http://schemas.microsoft.com/office/drawing/2014/main" id="{22664FAE-A14F-4E39-9425-A42DFD103047}"/>
              </a:ext>
            </a:extLst>
          </p:cNvPr>
          <p:cNvGrpSpPr/>
          <p:nvPr/>
        </p:nvGrpSpPr>
        <p:grpSpPr>
          <a:xfrm>
            <a:off x="2403458" y="1106210"/>
            <a:ext cx="1657674" cy="400110"/>
            <a:chOff x="2403458" y="1106210"/>
            <a:chExt cx="1657674" cy="400110"/>
          </a:xfrm>
        </p:grpSpPr>
        <p:sp>
          <p:nvSpPr>
            <p:cNvPr id="152" name="Rectangle: Rounded Corners 151">
              <a:extLst>
                <a:ext uri="{FF2B5EF4-FFF2-40B4-BE49-F238E27FC236}">
                  <a16:creationId xmlns:a16="http://schemas.microsoft.com/office/drawing/2014/main" id="{01D7420E-C9BE-4D6C-94CF-876114D61FE7}"/>
                </a:ext>
              </a:extLst>
            </p:cNvPr>
            <p:cNvSpPr/>
            <p:nvPr/>
          </p:nvSpPr>
          <p:spPr>
            <a:xfrm>
              <a:off x="2403458" y="1129571"/>
              <a:ext cx="1657674" cy="355502"/>
            </a:xfrm>
            <a:prstGeom prst="roundRect">
              <a:avLst>
                <a:gd name="adj" fmla="val 50000"/>
              </a:avLst>
            </a:prstGeom>
            <a:gradFill flip="none" rotWithShape="1">
              <a:gsLst>
                <a:gs pos="49000">
                  <a:srgbClr val="5B6063">
                    <a:alpha val="95000"/>
                  </a:srgbClr>
                </a:gs>
                <a:gs pos="100000">
                  <a:srgbClr val="413C3C">
                    <a:alpha val="95000"/>
                  </a:srgbClr>
                </a:gs>
                <a:gs pos="0">
                  <a:srgbClr val="3E3838">
                    <a:alpha val="9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53" name="TextBox 152">
              <a:extLst>
                <a:ext uri="{FF2B5EF4-FFF2-40B4-BE49-F238E27FC236}">
                  <a16:creationId xmlns:a16="http://schemas.microsoft.com/office/drawing/2014/main" id="{C872F9EE-7F51-4D45-969F-6F3946DED0CE}"/>
                </a:ext>
              </a:extLst>
            </p:cNvPr>
            <p:cNvSpPr txBox="1"/>
            <p:nvPr/>
          </p:nvSpPr>
          <p:spPr>
            <a:xfrm>
              <a:off x="2595601" y="1106210"/>
              <a:ext cx="1273388" cy="400110"/>
            </a:xfrm>
            <a:prstGeom prst="rect">
              <a:avLst/>
            </a:prstGeom>
            <a:noFill/>
          </p:spPr>
          <p:txBody>
            <a:bodyPr wrap="square" rtlCol="0">
              <a:spAutoFit/>
            </a:bodyPr>
            <a:lstStyle/>
            <a:p>
              <a:pPr algn="ctr"/>
              <a:r>
                <a:rPr lang="en-US" sz="2000" dirty="0">
                  <a:solidFill>
                    <a:srgbClr val="9F8181"/>
                  </a:solidFill>
                  <a:latin typeface="Bahnschrift Condensed" panose="020B0502040204020203" pitchFamily="34" charset="0"/>
                </a:rPr>
                <a:t>PICNAME4</a:t>
              </a:r>
              <a:endParaRPr lang="en-MY" sz="2000" dirty="0">
                <a:solidFill>
                  <a:srgbClr val="9F8181"/>
                </a:solidFill>
                <a:latin typeface="Bahnschrift Condensed" panose="020B0502040204020203" pitchFamily="34" charset="0"/>
              </a:endParaRPr>
            </a:p>
          </p:txBody>
        </p:sp>
      </p:grpSp>
      <p:grpSp>
        <p:nvGrpSpPr>
          <p:cNvPr id="154" name="Group 153">
            <a:extLst>
              <a:ext uri="{FF2B5EF4-FFF2-40B4-BE49-F238E27FC236}">
                <a16:creationId xmlns:a16="http://schemas.microsoft.com/office/drawing/2014/main" id="{3C7FE1F4-7210-4891-A6CA-CE32C66A3D58}"/>
              </a:ext>
            </a:extLst>
          </p:cNvPr>
          <p:cNvGrpSpPr/>
          <p:nvPr/>
        </p:nvGrpSpPr>
        <p:grpSpPr>
          <a:xfrm>
            <a:off x="348716" y="1094199"/>
            <a:ext cx="1357272" cy="369332"/>
            <a:chOff x="348716" y="1103790"/>
            <a:chExt cx="1357272" cy="369332"/>
          </a:xfrm>
        </p:grpSpPr>
        <p:sp>
          <p:nvSpPr>
            <p:cNvPr id="155" name="Rectangle: Rounded Corners 154">
              <a:extLst>
                <a:ext uri="{FF2B5EF4-FFF2-40B4-BE49-F238E27FC236}">
                  <a16:creationId xmlns:a16="http://schemas.microsoft.com/office/drawing/2014/main" id="{779B772E-37CB-4943-8A79-85E8BDB6CBEE}"/>
                </a:ext>
              </a:extLst>
            </p:cNvPr>
            <p:cNvSpPr/>
            <p:nvPr/>
          </p:nvSpPr>
          <p:spPr>
            <a:xfrm>
              <a:off x="348716" y="1137726"/>
              <a:ext cx="1357272" cy="312536"/>
            </a:xfrm>
            <a:prstGeom prst="roundRect">
              <a:avLst>
                <a:gd name="adj" fmla="val 50000"/>
              </a:avLst>
            </a:prstGeom>
            <a:gradFill flip="none" rotWithShape="1">
              <a:gsLst>
                <a:gs pos="49000">
                  <a:srgbClr val="5B6063">
                    <a:alpha val="95000"/>
                  </a:srgbClr>
                </a:gs>
                <a:gs pos="100000">
                  <a:srgbClr val="413C3C">
                    <a:alpha val="95000"/>
                  </a:srgbClr>
                </a:gs>
                <a:gs pos="0">
                  <a:srgbClr val="3E3838">
                    <a:alpha val="9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56" name="TextBox 155">
              <a:extLst>
                <a:ext uri="{FF2B5EF4-FFF2-40B4-BE49-F238E27FC236}">
                  <a16:creationId xmlns:a16="http://schemas.microsoft.com/office/drawing/2014/main" id="{835C53EA-EB15-425A-904D-AC5C1F93F25D}"/>
                </a:ext>
              </a:extLst>
            </p:cNvPr>
            <p:cNvSpPr txBox="1"/>
            <p:nvPr/>
          </p:nvSpPr>
          <p:spPr>
            <a:xfrm>
              <a:off x="422855" y="1103790"/>
              <a:ext cx="1273388" cy="369332"/>
            </a:xfrm>
            <a:prstGeom prst="rect">
              <a:avLst/>
            </a:prstGeom>
            <a:noFill/>
          </p:spPr>
          <p:txBody>
            <a:bodyPr wrap="square" rtlCol="0">
              <a:spAutoFit/>
            </a:bodyPr>
            <a:lstStyle/>
            <a:p>
              <a:pPr algn="ctr"/>
              <a:r>
                <a:rPr lang="en-US" dirty="0">
                  <a:solidFill>
                    <a:srgbClr val="806262"/>
                  </a:solidFill>
                  <a:latin typeface="Rockwell Condensed" panose="02060603050405020104" pitchFamily="18" charset="0"/>
                </a:rPr>
                <a:t>PICNAME3</a:t>
              </a:r>
              <a:endParaRPr lang="en-MY" dirty="0">
                <a:solidFill>
                  <a:srgbClr val="806262"/>
                </a:solidFill>
                <a:latin typeface="Rockwell Condensed" panose="02060603050405020104" pitchFamily="18" charset="0"/>
              </a:endParaRPr>
            </a:p>
          </p:txBody>
        </p:sp>
      </p:grpSp>
      <p:grpSp>
        <p:nvGrpSpPr>
          <p:cNvPr id="157" name="Group 156">
            <a:extLst>
              <a:ext uri="{FF2B5EF4-FFF2-40B4-BE49-F238E27FC236}">
                <a16:creationId xmlns:a16="http://schemas.microsoft.com/office/drawing/2014/main" id="{E2727690-9A58-443D-AB6B-75955A998180}"/>
              </a:ext>
            </a:extLst>
          </p:cNvPr>
          <p:cNvGrpSpPr/>
          <p:nvPr/>
        </p:nvGrpSpPr>
        <p:grpSpPr>
          <a:xfrm>
            <a:off x="8183912" y="1104774"/>
            <a:ext cx="1657674" cy="400110"/>
            <a:chOff x="2403458" y="1106210"/>
            <a:chExt cx="1657674" cy="400110"/>
          </a:xfrm>
        </p:grpSpPr>
        <p:sp>
          <p:nvSpPr>
            <p:cNvPr id="158" name="Rectangle: Rounded Corners 157">
              <a:extLst>
                <a:ext uri="{FF2B5EF4-FFF2-40B4-BE49-F238E27FC236}">
                  <a16:creationId xmlns:a16="http://schemas.microsoft.com/office/drawing/2014/main" id="{985AF8A4-28A6-45BC-8E23-7C74DEC6533D}"/>
                </a:ext>
              </a:extLst>
            </p:cNvPr>
            <p:cNvSpPr/>
            <p:nvPr/>
          </p:nvSpPr>
          <p:spPr>
            <a:xfrm>
              <a:off x="2403458" y="1129571"/>
              <a:ext cx="1657674" cy="355502"/>
            </a:xfrm>
            <a:prstGeom prst="roundRect">
              <a:avLst>
                <a:gd name="adj" fmla="val 50000"/>
              </a:avLst>
            </a:prstGeom>
            <a:gradFill flip="none" rotWithShape="1">
              <a:gsLst>
                <a:gs pos="49000">
                  <a:srgbClr val="5B6063">
                    <a:alpha val="95000"/>
                  </a:srgbClr>
                </a:gs>
                <a:gs pos="100000">
                  <a:srgbClr val="413C3C">
                    <a:alpha val="95000"/>
                  </a:srgbClr>
                </a:gs>
                <a:gs pos="0">
                  <a:srgbClr val="3E3838">
                    <a:alpha val="9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59" name="TextBox 158">
              <a:extLst>
                <a:ext uri="{FF2B5EF4-FFF2-40B4-BE49-F238E27FC236}">
                  <a16:creationId xmlns:a16="http://schemas.microsoft.com/office/drawing/2014/main" id="{E5AE8828-A0E7-4941-AE9E-A8F0EC2C0C7B}"/>
                </a:ext>
              </a:extLst>
            </p:cNvPr>
            <p:cNvSpPr txBox="1"/>
            <p:nvPr/>
          </p:nvSpPr>
          <p:spPr>
            <a:xfrm>
              <a:off x="2595601" y="1106210"/>
              <a:ext cx="1273388" cy="400110"/>
            </a:xfrm>
            <a:prstGeom prst="rect">
              <a:avLst/>
            </a:prstGeom>
            <a:noFill/>
          </p:spPr>
          <p:txBody>
            <a:bodyPr wrap="square" rtlCol="0">
              <a:spAutoFit/>
            </a:bodyPr>
            <a:lstStyle/>
            <a:p>
              <a:pPr algn="ctr"/>
              <a:r>
                <a:rPr lang="en-US" sz="2000" dirty="0">
                  <a:solidFill>
                    <a:srgbClr val="9F8181"/>
                  </a:solidFill>
                  <a:latin typeface="Bahnschrift Condensed" panose="020B0502040204020203" pitchFamily="34" charset="0"/>
                </a:rPr>
                <a:t>PICNAME1</a:t>
              </a:r>
              <a:endParaRPr lang="en-MY" sz="2000" dirty="0">
                <a:solidFill>
                  <a:srgbClr val="9F8181"/>
                </a:solidFill>
                <a:latin typeface="Bahnschrift Condensed" panose="020B0502040204020203" pitchFamily="34" charset="0"/>
              </a:endParaRPr>
            </a:p>
          </p:txBody>
        </p:sp>
      </p:grpSp>
      <p:grpSp>
        <p:nvGrpSpPr>
          <p:cNvPr id="160" name="Group 159">
            <a:extLst>
              <a:ext uri="{FF2B5EF4-FFF2-40B4-BE49-F238E27FC236}">
                <a16:creationId xmlns:a16="http://schemas.microsoft.com/office/drawing/2014/main" id="{F93B79E2-E2A1-4499-AF70-FB4F8F378D6C}"/>
              </a:ext>
            </a:extLst>
          </p:cNvPr>
          <p:cNvGrpSpPr/>
          <p:nvPr/>
        </p:nvGrpSpPr>
        <p:grpSpPr>
          <a:xfrm>
            <a:off x="10486012" y="1094815"/>
            <a:ext cx="1357272" cy="369332"/>
            <a:chOff x="348716" y="1103790"/>
            <a:chExt cx="1357272" cy="369332"/>
          </a:xfrm>
        </p:grpSpPr>
        <p:sp>
          <p:nvSpPr>
            <p:cNvPr id="161" name="Rectangle: Rounded Corners 160">
              <a:extLst>
                <a:ext uri="{FF2B5EF4-FFF2-40B4-BE49-F238E27FC236}">
                  <a16:creationId xmlns:a16="http://schemas.microsoft.com/office/drawing/2014/main" id="{420BA517-3C55-4894-9651-E1CDE66E98B6}"/>
                </a:ext>
              </a:extLst>
            </p:cNvPr>
            <p:cNvSpPr/>
            <p:nvPr/>
          </p:nvSpPr>
          <p:spPr>
            <a:xfrm>
              <a:off x="348716" y="1137726"/>
              <a:ext cx="1357272" cy="312536"/>
            </a:xfrm>
            <a:prstGeom prst="roundRect">
              <a:avLst>
                <a:gd name="adj" fmla="val 50000"/>
              </a:avLst>
            </a:prstGeom>
            <a:gradFill flip="none" rotWithShape="1">
              <a:gsLst>
                <a:gs pos="49000">
                  <a:srgbClr val="5B6063">
                    <a:alpha val="95000"/>
                  </a:srgbClr>
                </a:gs>
                <a:gs pos="100000">
                  <a:srgbClr val="413C3C">
                    <a:alpha val="95000"/>
                  </a:srgbClr>
                </a:gs>
                <a:gs pos="0">
                  <a:srgbClr val="3E3838">
                    <a:alpha val="9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62" name="TextBox 161">
              <a:extLst>
                <a:ext uri="{FF2B5EF4-FFF2-40B4-BE49-F238E27FC236}">
                  <a16:creationId xmlns:a16="http://schemas.microsoft.com/office/drawing/2014/main" id="{D1F150AA-A584-45D3-B979-1740C965D746}"/>
                </a:ext>
              </a:extLst>
            </p:cNvPr>
            <p:cNvSpPr txBox="1"/>
            <p:nvPr/>
          </p:nvSpPr>
          <p:spPr>
            <a:xfrm>
              <a:off x="422855" y="1103790"/>
              <a:ext cx="1273388" cy="369332"/>
            </a:xfrm>
            <a:prstGeom prst="rect">
              <a:avLst/>
            </a:prstGeom>
            <a:noFill/>
          </p:spPr>
          <p:txBody>
            <a:bodyPr wrap="square" rtlCol="0">
              <a:spAutoFit/>
            </a:bodyPr>
            <a:lstStyle/>
            <a:p>
              <a:pPr algn="ctr"/>
              <a:r>
                <a:rPr lang="en-US" dirty="0">
                  <a:solidFill>
                    <a:srgbClr val="806262"/>
                  </a:solidFill>
                  <a:latin typeface="Rockwell Condensed" panose="02060603050405020104" pitchFamily="18" charset="0"/>
                </a:rPr>
                <a:t>PICNAME2</a:t>
              </a:r>
              <a:endParaRPr lang="en-MY" dirty="0">
                <a:solidFill>
                  <a:srgbClr val="806262"/>
                </a:solidFill>
                <a:latin typeface="Rockwell Condensed" panose="02060603050405020104" pitchFamily="18" charset="0"/>
              </a:endParaRPr>
            </a:p>
          </p:txBody>
        </p:sp>
      </p:grpSp>
      <p:grpSp>
        <p:nvGrpSpPr>
          <p:cNvPr id="163" name="Group 162">
            <a:extLst>
              <a:ext uri="{FF2B5EF4-FFF2-40B4-BE49-F238E27FC236}">
                <a16:creationId xmlns:a16="http://schemas.microsoft.com/office/drawing/2014/main" id="{84278AC9-FFBE-4770-9919-0EF78FF5D1A6}"/>
              </a:ext>
            </a:extLst>
          </p:cNvPr>
          <p:cNvGrpSpPr/>
          <p:nvPr/>
        </p:nvGrpSpPr>
        <p:grpSpPr>
          <a:xfrm>
            <a:off x="-1591344" y="1094815"/>
            <a:ext cx="1357272" cy="369332"/>
            <a:chOff x="348716" y="1103790"/>
            <a:chExt cx="1357272" cy="369332"/>
          </a:xfrm>
        </p:grpSpPr>
        <p:sp>
          <p:nvSpPr>
            <p:cNvPr id="164" name="Rectangle: Rounded Corners 163">
              <a:extLst>
                <a:ext uri="{FF2B5EF4-FFF2-40B4-BE49-F238E27FC236}">
                  <a16:creationId xmlns:a16="http://schemas.microsoft.com/office/drawing/2014/main" id="{0185283A-33D6-46D6-A0E5-90154A7AA6B0}"/>
                </a:ext>
              </a:extLst>
            </p:cNvPr>
            <p:cNvSpPr/>
            <p:nvPr/>
          </p:nvSpPr>
          <p:spPr>
            <a:xfrm>
              <a:off x="348716" y="1137726"/>
              <a:ext cx="1357272" cy="312536"/>
            </a:xfrm>
            <a:prstGeom prst="roundRect">
              <a:avLst>
                <a:gd name="adj" fmla="val 50000"/>
              </a:avLst>
            </a:prstGeom>
            <a:gradFill flip="none" rotWithShape="1">
              <a:gsLst>
                <a:gs pos="49000">
                  <a:srgbClr val="5B6063">
                    <a:alpha val="95000"/>
                  </a:srgbClr>
                </a:gs>
                <a:gs pos="100000">
                  <a:srgbClr val="413C3C">
                    <a:alpha val="95000"/>
                  </a:srgbClr>
                </a:gs>
                <a:gs pos="0">
                  <a:srgbClr val="3E3838">
                    <a:alpha val="9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65" name="TextBox 164">
              <a:extLst>
                <a:ext uri="{FF2B5EF4-FFF2-40B4-BE49-F238E27FC236}">
                  <a16:creationId xmlns:a16="http://schemas.microsoft.com/office/drawing/2014/main" id="{3A23DCFE-909A-4ADB-BA1F-65FB37445CA2}"/>
                </a:ext>
              </a:extLst>
            </p:cNvPr>
            <p:cNvSpPr txBox="1"/>
            <p:nvPr/>
          </p:nvSpPr>
          <p:spPr>
            <a:xfrm>
              <a:off x="422855" y="1103790"/>
              <a:ext cx="1273388" cy="369332"/>
            </a:xfrm>
            <a:prstGeom prst="rect">
              <a:avLst/>
            </a:prstGeom>
            <a:noFill/>
          </p:spPr>
          <p:txBody>
            <a:bodyPr wrap="square" rtlCol="0">
              <a:spAutoFit/>
            </a:bodyPr>
            <a:lstStyle/>
            <a:p>
              <a:pPr algn="ctr"/>
              <a:r>
                <a:rPr lang="en-US" dirty="0">
                  <a:solidFill>
                    <a:srgbClr val="806262"/>
                  </a:solidFill>
                  <a:latin typeface="Rockwell Condensed" panose="02060603050405020104" pitchFamily="18" charset="0"/>
                </a:rPr>
                <a:t>PICNAME2</a:t>
              </a:r>
              <a:endParaRPr lang="en-MY" dirty="0">
                <a:solidFill>
                  <a:srgbClr val="806262"/>
                </a:solidFill>
                <a:latin typeface="Rockwell Condensed" panose="02060603050405020104" pitchFamily="18" charset="0"/>
              </a:endParaRPr>
            </a:p>
          </p:txBody>
        </p:sp>
      </p:grpSp>
      <p:grpSp>
        <p:nvGrpSpPr>
          <p:cNvPr id="166" name="Group 165">
            <a:extLst>
              <a:ext uri="{FF2B5EF4-FFF2-40B4-BE49-F238E27FC236}">
                <a16:creationId xmlns:a16="http://schemas.microsoft.com/office/drawing/2014/main" id="{4230252D-3D5A-43E2-9C9A-23960DF24EA9}"/>
              </a:ext>
            </a:extLst>
          </p:cNvPr>
          <p:cNvGrpSpPr/>
          <p:nvPr/>
        </p:nvGrpSpPr>
        <p:grpSpPr>
          <a:xfrm>
            <a:off x="12348104" y="1095071"/>
            <a:ext cx="1357272" cy="369332"/>
            <a:chOff x="348716" y="1103790"/>
            <a:chExt cx="1357272" cy="369332"/>
          </a:xfrm>
        </p:grpSpPr>
        <p:sp>
          <p:nvSpPr>
            <p:cNvPr id="167" name="Rectangle: Rounded Corners 166">
              <a:extLst>
                <a:ext uri="{FF2B5EF4-FFF2-40B4-BE49-F238E27FC236}">
                  <a16:creationId xmlns:a16="http://schemas.microsoft.com/office/drawing/2014/main" id="{5A19B413-13CA-4F18-9465-F57A6B38509B}"/>
                </a:ext>
              </a:extLst>
            </p:cNvPr>
            <p:cNvSpPr/>
            <p:nvPr/>
          </p:nvSpPr>
          <p:spPr>
            <a:xfrm>
              <a:off x="348716" y="1137726"/>
              <a:ext cx="1357272" cy="312536"/>
            </a:xfrm>
            <a:prstGeom prst="roundRect">
              <a:avLst>
                <a:gd name="adj" fmla="val 50000"/>
              </a:avLst>
            </a:prstGeom>
            <a:gradFill flip="none" rotWithShape="1">
              <a:gsLst>
                <a:gs pos="49000">
                  <a:srgbClr val="5B6063">
                    <a:alpha val="95000"/>
                  </a:srgbClr>
                </a:gs>
                <a:gs pos="100000">
                  <a:srgbClr val="413C3C">
                    <a:alpha val="95000"/>
                  </a:srgbClr>
                </a:gs>
                <a:gs pos="0">
                  <a:srgbClr val="3E3838">
                    <a:alpha val="9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68" name="TextBox 167">
              <a:extLst>
                <a:ext uri="{FF2B5EF4-FFF2-40B4-BE49-F238E27FC236}">
                  <a16:creationId xmlns:a16="http://schemas.microsoft.com/office/drawing/2014/main" id="{546A4E1F-72FF-4A04-8963-FC054B7C0CE5}"/>
                </a:ext>
              </a:extLst>
            </p:cNvPr>
            <p:cNvSpPr txBox="1"/>
            <p:nvPr/>
          </p:nvSpPr>
          <p:spPr>
            <a:xfrm>
              <a:off x="422855" y="1103790"/>
              <a:ext cx="1273388" cy="369332"/>
            </a:xfrm>
            <a:prstGeom prst="rect">
              <a:avLst/>
            </a:prstGeom>
            <a:noFill/>
          </p:spPr>
          <p:txBody>
            <a:bodyPr wrap="square" rtlCol="0">
              <a:spAutoFit/>
            </a:bodyPr>
            <a:lstStyle/>
            <a:p>
              <a:pPr algn="ctr"/>
              <a:r>
                <a:rPr lang="en-US" dirty="0">
                  <a:solidFill>
                    <a:srgbClr val="806262"/>
                  </a:solidFill>
                  <a:latin typeface="Rockwell Condensed" panose="02060603050405020104" pitchFamily="18" charset="0"/>
                </a:rPr>
                <a:t>PICNAME3</a:t>
              </a:r>
              <a:endParaRPr lang="en-MY" dirty="0">
                <a:solidFill>
                  <a:srgbClr val="806262"/>
                </a:solidFill>
                <a:latin typeface="Rockwell Condensed" panose="02060603050405020104" pitchFamily="18" charset="0"/>
              </a:endParaRPr>
            </a:p>
          </p:txBody>
        </p:sp>
      </p:grpSp>
      <p:sp>
        <p:nvSpPr>
          <p:cNvPr id="54" name="TextBox 53">
            <a:extLst>
              <a:ext uri="{FF2B5EF4-FFF2-40B4-BE49-F238E27FC236}">
                <a16:creationId xmlns:a16="http://schemas.microsoft.com/office/drawing/2014/main" id="{D39E4C7E-43FB-40AE-8D70-336E0B4D2A77}"/>
              </a:ext>
            </a:extLst>
          </p:cNvPr>
          <p:cNvSpPr txBox="1"/>
          <p:nvPr/>
        </p:nvSpPr>
        <p:spPr>
          <a:xfrm>
            <a:off x="4288571" y="4771433"/>
            <a:ext cx="3853777" cy="2031325"/>
          </a:xfrm>
          <a:prstGeom prst="rect">
            <a:avLst/>
          </a:prstGeom>
          <a:noFill/>
        </p:spPr>
        <p:txBody>
          <a:bodyPr wrap="square" rtlCol="0">
            <a:spAutoFit/>
          </a:bodyPr>
          <a:lstStyle/>
          <a:p>
            <a:pPr algn="just"/>
            <a:r>
              <a:rPr lang="en-US" sz="1400" dirty="0">
                <a:solidFill>
                  <a:schemeClr val="bg1"/>
                </a:solidFill>
                <a:cs typeface="Segoe UI Semibold" panose="020B0702040204020203" pitchFamily="34" charset="0"/>
              </a:rPr>
              <a:t>Insert description of picture 5 here insert description of picture 5 here insert description of picture 5 here insert description of picture 5 here insert description of picture 5 here insert description of picture 5 here insert description of picture 5 here insert description of picture 5 here insert description of picture 5 here insert description of picture 5 here insert description of picture 5 description </a:t>
            </a:r>
            <a:r>
              <a:rPr lang="en-US" sz="1400" dirty="0" err="1">
                <a:solidFill>
                  <a:schemeClr val="bg1"/>
                </a:solidFill>
                <a:cs typeface="Segoe UI Semibold" panose="020B0702040204020203" pitchFamily="34" charset="0"/>
              </a:rPr>
              <a:t>description</a:t>
            </a:r>
            <a:r>
              <a:rPr lang="en-US" sz="1400" dirty="0">
                <a:solidFill>
                  <a:schemeClr val="bg1"/>
                </a:solidFill>
                <a:cs typeface="Segoe UI Semibold" panose="020B0702040204020203" pitchFamily="34" charset="0"/>
              </a:rPr>
              <a:t> picture 5 here…</a:t>
            </a:r>
            <a:endParaRPr lang="en-MY" sz="1400" dirty="0">
              <a:solidFill>
                <a:schemeClr val="bg1"/>
              </a:solidFill>
              <a:cs typeface="Segoe UI Semibold" panose="020B0702040204020203" pitchFamily="34" charset="0"/>
            </a:endParaRPr>
          </a:p>
        </p:txBody>
      </p:sp>
      <p:sp>
        <p:nvSpPr>
          <p:cNvPr id="42" name="Rectangle: Rounded Corners 41">
            <a:extLst>
              <a:ext uri="{FF2B5EF4-FFF2-40B4-BE49-F238E27FC236}">
                <a16:creationId xmlns:a16="http://schemas.microsoft.com/office/drawing/2014/main" id="{4D57F0D2-01EB-4BC6-82FF-5AAA6A7EACE0}"/>
              </a:ext>
            </a:extLst>
          </p:cNvPr>
          <p:cNvSpPr/>
          <p:nvPr/>
        </p:nvSpPr>
        <p:spPr>
          <a:xfrm>
            <a:off x="682987" y="177924"/>
            <a:ext cx="2067446" cy="45719"/>
          </a:xfrm>
          <a:prstGeom prst="roundRect">
            <a:avLst>
              <a:gd name="adj" fmla="val 33910"/>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43" name="Rectangle: Rounded Corners 42">
            <a:extLst>
              <a:ext uri="{FF2B5EF4-FFF2-40B4-BE49-F238E27FC236}">
                <a16:creationId xmlns:a16="http://schemas.microsoft.com/office/drawing/2014/main" id="{EA84B81E-6C09-4506-BBC2-12C5D60F198D}"/>
              </a:ext>
            </a:extLst>
          </p:cNvPr>
          <p:cNvSpPr/>
          <p:nvPr/>
        </p:nvSpPr>
        <p:spPr>
          <a:xfrm>
            <a:off x="2989459" y="182166"/>
            <a:ext cx="2067446" cy="45719"/>
          </a:xfrm>
          <a:prstGeom prst="roundRect">
            <a:avLst>
              <a:gd name="adj" fmla="val 33910"/>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44" name="Rectangle: Rounded Corners 43">
            <a:extLst>
              <a:ext uri="{FF2B5EF4-FFF2-40B4-BE49-F238E27FC236}">
                <a16:creationId xmlns:a16="http://schemas.microsoft.com/office/drawing/2014/main" id="{50B8A561-3E81-4488-B6C5-D12799601C2B}"/>
              </a:ext>
            </a:extLst>
          </p:cNvPr>
          <p:cNvSpPr/>
          <p:nvPr/>
        </p:nvSpPr>
        <p:spPr>
          <a:xfrm>
            <a:off x="5295348" y="177925"/>
            <a:ext cx="2067446" cy="45719"/>
          </a:xfrm>
          <a:prstGeom prst="roundRect">
            <a:avLst>
              <a:gd name="adj" fmla="val 33910"/>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45" name="Rectangle: Rounded Corners 44">
            <a:extLst>
              <a:ext uri="{FF2B5EF4-FFF2-40B4-BE49-F238E27FC236}">
                <a16:creationId xmlns:a16="http://schemas.microsoft.com/office/drawing/2014/main" id="{6055F890-9605-47A2-9793-66B1DE42054E}"/>
              </a:ext>
            </a:extLst>
          </p:cNvPr>
          <p:cNvSpPr/>
          <p:nvPr/>
        </p:nvSpPr>
        <p:spPr>
          <a:xfrm>
            <a:off x="9947851" y="179426"/>
            <a:ext cx="2067446" cy="45719"/>
          </a:xfrm>
          <a:prstGeom prst="roundRect">
            <a:avLst>
              <a:gd name="adj" fmla="val 33910"/>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46" name="Rectangle: Rounded Corners 45">
            <a:extLst>
              <a:ext uri="{FF2B5EF4-FFF2-40B4-BE49-F238E27FC236}">
                <a16:creationId xmlns:a16="http://schemas.microsoft.com/office/drawing/2014/main" id="{CCC6C955-A182-4563-BB38-06E523615875}"/>
              </a:ext>
            </a:extLst>
          </p:cNvPr>
          <p:cNvSpPr/>
          <p:nvPr/>
        </p:nvSpPr>
        <p:spPr>
          <a:xfrm>
            <a:off x="7602640" y="179426"/>
            <a:ext cx="2067446" cy="45719"/>
          </a:xfrm>
          <a:prstGeom prst="roundRect">
            <a:avLst>
              <a:gd name="adj" fmla="val 33910"/>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pic>
        <p:nvPicPr>
          <p:cNvPr id="47" name="Picture 14">
            <a:extLst>
              <a:ext uri="{FF2B5EF4-FFF2-40B4-BE49-F238E27FC236}">
                <a16:creationId xmlns:a16="http://schemas.microsoft.com/office/drawing/2014/main" id="{AA211600-D47E-4312-99E3-127ECA972C8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576" t="5486" r="4754" b="4141"/>
          <a:stretch/>
        </p:blipFill>
        <p:spPr bwMode="auto">
          <a:xfrm>
            <a:off x="4529919" y="1649578"/>
            <a:ext cx="3103849" cy="3117694"/>
          </a:xfrm>
          <a:prstGeom prst="flowChartConnector">
            <a:avLst/>
          </a:prstGeom>
          <a:noFill/>
          <a:ln w="28575">
            <a:solidFill>
              <a:schemeClr val="bg1"/>
            </a:solidFill>
          </a:ln>
          <a:extLst>
            <a:ext uri="{909E8E84-426E-40DD-AFC4-6F175D3DCCD1}">
              <a14:hiddenFill xmlns:a14="http://schemas.microsoft.com/office/drawing/2010/main">
                <a:solidFill>
                  <a:srgbClr val="FFFFFF"/>
                </a:solidFill>
              </a14:hiddenFill>
            </a:ext>
          </a:extLst>
        </p:spPr>
      </p:pic>
      <p:pic>
        <p:nvPicPr>
          <p:cNvPr id="48" name="Picture 12">
            <a:extLst>
              <a:ext uri="{FF2B5EF4-FFF2-40B4-BE49-F238E27FC236}">
                <a16:creationId xmlns:a16="http://schemas.microsoft.com/office/drawing/2014/main" id="{DF07DD27-5343-4911-87AC-43D8F4DA59A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40284"/>
          <a:stretch/>
        </p:blipFill>
        <p:spPr bwMode="auto">
          <a:xfrm>
            <a:off x="7866469" y="1657848"/>
            <a:ext cx="2268460" cy="2285277"/>
          </a:xfrm>
          <a:prstGeom prst="flowChartConnector">
            <a:avLst/>
          </a:prstGeom>
          <a:noFill/>
          <a:ln w="19050">
            <a:solidFill>
              <a:schemeClr val="bg1"/>
            </a:solidFill>
          </a:ln>
          <a:extLst>
            <a:ext uri="{909E8E84-426E-40DD-AFC4-6F175D3DCCD1}">
              <a14:hiddenFill xmlns:a14="http://schemas.microsoft.com/office/drawing/2010/main">
                <a:solidFill>
                  <a:srgbClr val="FFFFFF"/>
                </a:solidFill>
              </a14:hiddenFill>
            </a:ext>
          </a:extLst>
        </p:spPr>
      </p:pic>
      <p:pic>
        <p:nvPicPr>
          <p:cNvPr id="49" name="Picture 6" descr="See the source image">
            <a:extLst>
              <a:ext uri="{FF2B5EF4-FFF2-40B4-BE49-F238E27FC236}">
                <a16:creationId xmlns:a16="http://schemas.microsoft.com/office/drawing/2014/main" id="{D9BC22BA-FD3A-41C3-B2B4-3BC20094093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367630" y="1652414"/>
            <a:ext cx="1645920" cy="1645201"/>
          </a:xfrm>
          <a:prstGeom prst="flowChartConnector">
            <a:avLst/>
          </a:prstGeom>
          <a:noFill/>
          <a:ln w="12700">
            <a:solidFill>
              <a:schemeClr val="bg1"/>
            </a:solidFill>
          </a:ln>
          <a:extLst>
            <a:ext uri="{909E8E84-426E-40DD-AFC4-6F175D3DCCD1}">
              <a14:hiddenFill xmlns:a14="http://schemas.microsoft.com/office/drawing/2010/main">
                <a:solidFill>
                  <a:srgbClr val="FFFFFF"/>
                </a:solidFill>
              </a14:hiddenFill>
            </a:ext>
          </a:extLst>
        </p:spPr>
      </p:pic>
      <p:pic>
        <p:nvPicPr>
          <p:cNvPr id="50" name="Picture 6" descr="See the source image">
            <a:extLst>
              <a:ext uri="{FF2B5EF4-FFF2-40B4-BE49-F238E27FC236}">
                <a16:creationId xmlns:a16="http://schemas.microsoft.com/office/drawing/2014/main" id="{460AE5AB-BA78-4110-89FB-C4845E3E969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18879" y="1651726"/>
            <a:ext cx="1645920" cy="1645201"/>
          </a:xfrm>
          <a:prstGeom prst="flowChartConnector">
            <a:avLst/>
          </a:prstGeom>
          <a:noFill/>
          <a:ln w="12700">
            <a:solidFill>
              <a:schemeClr val="bg1"/>
            </a:solidFill>
          </a:ln>
          <a:extLst>
            <a:ext uri="{909E8E84-426E-40DD-AFC4-6F175D3DCCD1}">
              <a14:hiddenFill xmlns:a14="http://schemas.microsoft.com/office/drawing/2010/main">
                <a:solidFill>
                  <a:srgbClr val="FFFFFF"/>
                </a:solidFill>
              </a14:hiddenFill>
            </a:ext>
          </a:extLst>
        </p:spPr>
      </p:pic>
      <p:pic>
        <p:nvPicPr>
          <p:cNvPr id="51" name="Picture 4" descr="See the source image">
            <a:extLst>
              <a:ext uri="{FF2B5EF4-FFF2-40B4-BE49-F238E27FC236}">
                <a16:creationId xmlns:a16="http://schemas.microsoft.com/office/drawing/2014/main" id="{CC8B8DE1-A4D3-495C-9CFB-41E12A4B4C6D}"/>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b="31722"/>
          <a:stretch/>
        </p:blipFill>
        <p:spPr bwMode="auto">
          <a:xfrm>
            <a:off x="12235039" y="1644639"/>
            <a:ext cx="1645200" cy="1645200"/>
          </a:xfrm>
          <a:prstGeom prst="flowChartConnector">
            <a:avLst/>
          </a:prstGeom>
          <a:noFill/>
          <a:ln w="12700">
            <a:solidFill>
              <a:schemeClr val="bg1"/>
            </a:solidFill>
          </a:ln>
          <a:extLst>
            <a:ext uri="{909E8E84-426E-40DD-AFC4-6F175D3DCCD1}">
              <a14:hiddenFill xmlns:a14="http://schemas.microsoft.com/office/drawing/2010/main">
                <a:solidFill>
                  <a:srgbClr val="FFFFFF"/>
                </a:solidFill>
              </a14:hiddenFill>
            </a:ext>
          </a:extLst>
        </p:spPr>
      </p:pic>
      <p:pic>
        <p:nvPicPr>
          <p:cNvPr id="52" name="Picture 4" descr="See the source image">
            <a:extLst>
              <a:ext uri="{FF2B5EF4-FFF2-40B4-BE49-F238E27FC236}">
                <a16:creationId xmlns:a16="http://schemas.microsoft.com/office/drawing/2014/main" id="{803647F4-7BA8-463C-B310-B78EB7B67737}"/>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b="31722"/>
          <a:stretch/>
        </p:blipFill>
        <p:spPr bwMode="auto">
          <a:xfrm>
            <a:off x="149249" y="1644071"/>
            <a:ext cx="1645200" cy="1645200"/>
          </a:xfrm>
          <a:prstGeom prst="flowChartConnector">
            <a:avLst/>
          </a:prstGeom>
          <a:noFill/>
          <a:ln w="12700">
            <a:solidFill>
              <a:schemeClr val="bg1"/>
            </a:solidFill>
          </a:ln>
          <a:extLst>
            <a:ext uri="{909E8E84-426E-40DD-AFC4-6F175D3DCCD1}">
              <a14:hiddenFill xmlns:a14="http://schemas.microsoft.com/office/drawing/2010/main">
                <a:solidFill>
                  <a:srgbClr val="FFFFFF"/>
                </a:solidFill>
              </a14:hiddenFill>
            </a:ext>
          </a:extLst>
        </p:spPr>
      </p:pic>
      <p:pic>
        <p:nvPicPr>
          <p:cNvPr id="57" name="Picture 6">
            <a:extLst>
              <a:ext uri="{FF2B5EF4-FFF2-40B4-BE49-F238E27FC236}">
                <a16:creationId xmlns:a16="http://schemas.microsoft.com/office/drawing/2014/main" id="{C0207E9B-EBE1-4446-89BE-0838CB71E4E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019183" y="1654554"/>
            <a:ext cx="2286001" cy="2286000"/>
          </a:xfrm>
          <a:prstGeom prst="flowChartConnector">
            <a:avLst/>
          </a:prstGeom>
          <a:noFill/>
          <a:ln w="19050">
            <a:solidFill>
              <a:schemeClr val="bg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37363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45000">
              <a:srgbClr val="C22198"/>
            </a:gs>
            <a:gs pos="100000">
              <a:srgbClr val="396ADA"/>
            </a:gs>
            <a:gs pos="76000">
              <a:srgbClr val="9537B4"/>
            </a:gs>
            <a:gs pos="0">
              <a:srgbClr val="FB5C03"/>
            </a:gs>
          </a:gsLst>
          <a:lin ang="13500000" scaled="1"/>
        </a:gradFill>
        <a:effectLst/>
      </p:bgPr>
    </p:bg>
    <p:spTree>
      <p:nvGrpSpPr>
        <p:cNvPr id="1" name=""/>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32E1E003-721E-4DC8-8105-809361751FBC}"/>
              </a:ext>
            </a:extLst>
          </p:cNvPr>
          <p:cNvSpPr/>
          <p:nvPr/>
        </p:nvSpPr>
        <p:spPr>
          <a:xfrm>
            <a:off x="73742" y="100484"/>
            <a:ext cx="12044516" cy="6674805"/>
          </a:xfrm>
          <a:prstGeom prst="roundRect">
            <a:avLst>
              <a:gd name="adj" fmla="val 1836"/>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pic>
        <p:nvPicPr>
          <p:cNvPr id="17" name="Picture 16">
            <a:extLst>
              <a:ext uri="{FF2B5EF4-FFF2-40B4-BE49-F238E27FC236}">
                <a16:creationId xmlns:a16="http://schemas.microsoft.com/office/drawing/2014/main" id="{0F6E42E4-9DA7-4C66-9150-89CE6E1CF729}"/>
              </a:ext>
            </a:extLst>
          </p:cNvPr>
          <p:cNvPicPr>
            <a:picLocks noChangeAspect="1"/>
          </p:cNvPicPr>
          <p:nvPr/>
        </p:nvPicPr>
        <p:blipFill rotWithShape="1">
          <a:blip r:embed="rId3"/>
          <a:srcRect l="23791" t="21831" r="66768" b="61099"/>
          <a:stretch/>
        </p:blipFill>
        <p:spPr>
          <a:xfrm>
            <a:off x="159177" y="120234"/>
            <a:ext cx="387764" cy="373412"/>
          </a:xfrm>
          <a:prstGeom prst="flowChartConnector">
            <a:avLst/>
          </a:prstGeom>
        </p:spPr>
      </p:pic>
      <p:sp>
        <p:nvSpPr>
          <p:cNvPr id="18" name="TITLE">
            <a:extLst>
              <a:ext uri="{FF2B5EF4-FFF2-40B4-BE49-F238E27FC236}">
                <a16:creationId xmlns:a16="http://schemas.microsoft.com/office/drawing/2014/main" id="{E23D1C09-4420-413C-B718-07A89DB9F7A7}"/>
              </a:ext>
            </a:extLst>
          </p:cNvPr>
          <p:cNvSpPr txBox="1"/>
          <p:nvPr/>
        </p:nvSpPr>
        <p:spPr>
          <a:xfrm>
            <a:off x="5478284" y="141061"/>
            <a:ext cx="1656046" cy="707886"/>
          </a:xfrm>
          <a:prstGeom prst="rect">
            <a:avLst/>
          </a:prstGeom>
          <a:noFill/>
        </p:spPr>
        <p:txBody>
          <a:bodyPr wrap="square" rtlCol="0">
            <a:spAutoFit/>
          </a:bodyPr>
          <a:lstStyle/>
          <a:p>
            <a:pPr algn="ctr"/>
            <a:r>
              <a:rPr lang="en-US" sz="4000" b="1" dirty="0">
                <a:gradFill flip="none" rotWithShape="1">
                  <a:gsLst>
                    <a:gs pos="38000">
                      <a:srgbClr val="F06E94"/>
                    </a:gs>
                    <a:gs pos="100000">
                      <a:srgbClr val="3E80E2"/>
                    </a:gs>
                    <a:gs pos="70000">
                      <a:srgbClr val="9865DF"/>
                    </a:gs>
                    <a:gs pos="0">
                      <a:srgbClr val="FFD13F"/>
                    </a:gs>
                  </a:gsLst>
                  <a:lin ang="16200000" scaled="1"/>
                  <a:tileRect/>
                </a:gradFill>
                <a:latin typeface="Arial Rounded MT Bold" panose="020F0704030504030204" pitchFamily="34" charset="0"/>
                <a:ea typeface="Microsoft YaHei UI Light" panose="020B0502040204020203" pitchFamily="34" charset="-122"/>
              </a:rPr>
              <a:t>TITLE</a:t>
            </a:r>
            <a:r>
              <a:rPr lang="en-US" sz="4000" b="1" dirty="0">
                <a:gradFill>
                  <a:gsLst>
                    <a:gs pos="38000">
                      <a:srgbClr val="F06E94"/>
                    </a:gs>
                    <a:gs pos="100000">
                      <a:srgbClr val="3E80E2"/>
                    </a:gs>
                    <a:gs pos="70000">
                      <a:srgbClr val="9865DF"/>
                    </a:gs>
                    <a:gs pos="0">
                      <a:srgbClr val="FFD13F"/>
                    </a:gs>
                  </a:gsLst>
                  <a:lin ang="13500000" scaled="1"/>
                </a:gradFill>
                <a:effectLst>
                  <a:outerShdw blurRad="50800" dist="38100" dir="5400000" algn="t" rotWithShape="0">
                    <a:prstClr val="black">
                      <a:alpha val="40000"/>
                    </a:prstClr>
                  </a:outerShdw>
                </a:effectLst>
                <a:latin typeface="Arial Rounded MT Bold" panose="020F0704030504030204" pitchFamily="34" charset="0"/>
              </a:rPr>
              <a:t> </a:t>
            </a:r>
            <a:endParaRPr lang="en-MY" sz="4000" b="1" dirty="0">
              <a:gradFill>
                <a:gsLst>
                  <a:gs pos="38000">
                    <a:srgbClr val="F06E94"/>
                  </a:gs>
                  <a:gs pos="100000">
                    <a:srgbClr val="3E80E2"/>
                  </a:gs>
                  <a:gs pos="70000">
                    <a:srgbClr val="9865DF"/>
                  </a:gs>
                  <a:gs pos="0">
                    <a:srgbClr val="FFD13F"/>
                  </a:gs>
                </a:gsLst>
                <a:lin ang="13500000" scaled="1"/>
              </a:gradFill>
              <a:effectLst>
                <a:outerShdw blurRad="50800" dist="38100" dir="5400000" algn="t" rotWithShape="0">
                  <a:prstClr val="black">
                    <a:alpha val="40000"/>
                  </a:prstClr>
                </a:outerShdw>
              </a:effectLst>
              <a:latin typeface="Arial Rounded MT Bold" panose="020F0704030504030204" pitchFamily="34" charset="0"/>
            </a:endParaRPr>
          </a:p>
        </p:txBody>
      </p:sp>
      <p:sp>
        <p:nvSpPr>
          <p:cNvPr id="19" name="TextBox 18">
            <a:extLst>
              <a:ext uri="{FF2B5EF4-FFF2-40B4-BE49-F238E27FC236}">
                <a16:creationId xmlns:a16="http://schemas.microsoft.com/office/drawing/2014/main" id="{61234692-5E3D-45D3-B344-A47EE153F392}"/>
              </a:ext>
            </a:extLst>
          </p:cNvPr>
          <p:cNvSpPr txBox="1"/>
          <p:nvPr/>
        </p:nvSpPr>
        <p:spPr>
          <a:xfrm>
            <a:off x="493954" y="271072"/>
            <a:ext cx="371149" cy="246221"/>
          </a:xfrm>
          <a:prstGeom prst="rect">
            <a:avLst/>
          </a:prstGeom>
          <a:noFill/>
        </p:spPr>
        <p:txBody>
          <a:bodyPr wrap="square" rtlCol="0">
            <a:spAutoFit/>
          </a:bodyPr>
          <a:lstStyle/>
          <a:p>
            <a:r>
              <a:rPr lang="en-US" sz="1000" dirty="0">
                <a:solidFill>
                  <a:schemeClr val="tx1">
                    <a:alpha val="58000"/>
                  </a:schemeClr>
                </a:solidFill>
              </a:rPr>
              <a:t>1m</a:t>
            </a:r>
            <a:endParaRPr lang="en-MY" sz="1000" dirty="0">
              <a:solidFill>
                <a:schemeClr val="tx1">
                  <a:alpha val="58000"/>
                </a:schemeClr>
              </a:solidFill>
            </a:endParaRPr>
          </a:p>
        </p:txBody>
      </p:sp>
      <p:sp>
        <p:nvSpPr>
          <p:cNvPr id="44" name="Rectangle: Rounded Corners 43">
            <a:extLst>
              <a:ext uri="{FF2B5EF4-FFF2-40B4-BE49-F238E27FC236}">
                <a16:creationId xmlns:a16="http://schemas.microsoft.com/office/drawing/2014/main" id="{27BEF083-6C0F-452F-BCBB-C4F72880B7E3}"/>
              </a:ext>
            </a:extLst>
          </p:cNvPr>
          <p:cNvSpPr/>
          <p:nvPr/>
        </p:nvSpPr>
        <p:spPr>
          <a:xfrm>
            <a:off x="6380181" y="173701"/>
            <a:ext cx="5637596" cy="45719"/>
          </a:xfrm>
          <a:prstGeom prst="roundRect">
            <a:avLst>
              <a:gd name="adj" fmla="val 33910"/>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45" name="Rectangle: Rounded Corners 44">
            <a:extLst>
              <a:ext uri="{FF2B5EF4-FFF2-40B4-BE49-F238E27FC236}">
                <a16:creationId xmlns:a16="http://schemas.microsoft.com/office/drawing/2014/main" id="{2A569E80-115F-4FFD-B57A-E9EB20B40B7D}"/>
              </a:ext>
            </a:extLst>
          </p:cNvPr>
          <p:cNvSpPr/>
          <p:nvPr/>
        </p:nvSpPr>
        <p:spPr>
          <a:xfrm>
            <a:off x="632376" y="174623"/>
            <a:ext cx="5637596" cy="45719"/>
          </a:xfrm>
          <a:prstGeom prst="roundRect">
            <a:avLst>
              <a:gd name="adj" fmla="val 33910"/>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grpSp>
        <p:nvGrpSpPr>
          <p:cNvPr id="53" name="STEP 02">
            <a:extLst>
              <a:ext uri="{FF2B5EF4-FFF2-40B4-BE49-F238E27FC236}">
                <a16:creationId xmlns:a16="http://schemas.microsoft.com/office/drawing/2014/main" id="{EF2D5B14-581D-476B-897A-641EC528365D}"/>
              </a:ext>
            </a:extLst>
          </p:cNvPr>
          <p:cNvGrpSpPr/>
          <p:nvPr/>
        </p:nvGrpSpPr>
        <p:grpSpPr>
          <a:xfrm>
            <a:off x="2177941" y="3664286"/>
            <a:ext cx="1983924" cy="1750740"/>
            <a:chOff x="2177941" y="3664286"/>
            <a:chExt cx="1983924" cy="1750740"/>
          </a:xfrm>
          <a:solidFill>
            <a:srgbClr val="F57C04"/>
          </a:solidFill>
        </p:grpSpPr>
        <p:sp>
          <p:nvSpPr>
            <p:cNvPr id="35" name="Hexagon 34">
              <a:extLst>
                <a:ext uri="{FF2B5EF4-FFF2-40B4-BE49-F238E27FC236}">
                  <a16:creationId xmlns:a16="http://schemas.microsoft.com/office/drawing/2014/main" id="{BB2169B4-C326-41FC-901A-F79D49D5B18F}"/>
                </a:ext>
              </a:extLst>
            </p:cNvPr>
            <p:cNvSpPr/>
            <p:nvPr/>
          </p:nvSpPr>
          <p:spPr>
            <a:xfrm>
              <a:off x="2177941" y="3664286"/>
              <a:ext cx="1983924" cy="1750740"/>
            </a:xfrm>
            <a:prstGeom prst="hexagon">
              <a:avLst/>
            </a:prstGeom>
            <a:solidFill>
              <a:srgbClr val="FFCD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grpSp>
          <p:nvGrpSpPr>
            <p:cNvPr id="80" name="Group 79">
              <a:extLst>
                <a:ext uri="{FF2B5EF4-FFF2-40B4-BE49-F238E27FC236}">
                  <a16:creationId xmlns:a16="http://schemas.microsoft.com/office/drawing/2014/main" id="{6D37FBEF-9BF7-42C6-AA0F-555520E59877}"/>
                </a:ext>
              </a:extLst>
            </p:cNvPr>
            <p:cNvGrpSpPr/>
            <p:nvPr/>
          </p:nvGrpSpPr>
          <p:grpSpPr>
            <a:xfrm flipV="1">
              <a:off x="2313545" y="4310895"/>
              <a:ext cx="1410491" cy="548488"/>
              <a:chOff x="2325426" y="7966619"/>
              <a:chExt cx="1410491" cy="548488"/>
            </a:xfrm>
            <a:grpFill/>
          </p:grpSpPr>
          <p:cxnSp>
            <p:nvCxnSpPr>
              <p:cNvPr id="82" name="Straight Connector 81">
                <a:extLst>
                  <a:ext uri="{FF2B5EF4-FFF2-40B4-BE49-F238E27FC236}">
                    <a16:creationId xmlns:a16="http://schemas.microsoft.com/office/drawing/2014/main" id="{02C4C965-3625-4844-824C-DDD0F507980C}"/>
                  </a:ext>
                </a:extLst>
              </p:cNvPr>
              <p:cNvCxnSpPr>
                <a:cxnSpLocks/>
              </p:cNvCxnSpPr>
              <p:nvPr/>
            </p:nvCxnSpPr>
            <p:spPr>
              <a:xfrm flipV="1">
                <a:off x="2325426" y="8100118"/>
                <a:ext cx="223025" cy="414989"/>
              </a:xfrm>
              <a:prstGeom prst="line">
                <a:avLst/>
              </a:prstGeom>
              <a:grpFill/>
              <a:ln w="28575" cap="rnd">
                <a:solidFill>
                  <a:srgbClr val="61695C"/>
                </a:solidFill>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16476D59-6E93-45C3-AA7E-08BCE1C73EA7}"/>
                  </a:ext>
                </a:extLst>
              </p:cNvPr>
              <p:cNvCxnSpPr>
                <a:cxnSpLocks/>
              </p:cNvCxnSpPr>
              <p:nvPr/>
            </p:nvCxnSpPr>
            <p:spPr>
              <a:xfrm>
                <a:off x="2546546" y="8099856"/>
                <a:ext cx="1175824" cy="0"/>
              </a:xfrm>
              <a:prstGeom prst="straightConnector1">
                <a:avLst/>
              </a:prstGeom>
              <a:grpFill/>
              <a:ln w="28575" cap="flat" cmpd="sng" algn="ctr">
                <a:solidFill>
                  <a:srgbClr val="61695C"/>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84" name="Straight Connector 83">
                <a:extLst>
                  <a:ext uri="{FF2B5EF4-FFF2-40B4-BE49-F238E27FC236}">
                    <a16:creationId xmlns:a16="http://schemas.microsoft.com/office/drawing/2014/main" id="{80293727-F58D-4AE1-95E5-950ECAAA34EA}"/>
                  </a:ext>
                </a:extLst>
              </p:cNvPr>
              <p:cNvCxnSpPr>
                <a:cxnSpLocks/>
              </p:cNvCxnSpPr>
              <p:nvPr/>
            </p:nvCxnSpPr>
            <p:spPr>
              <a:xfrm>
                <a:off x="3642905" y="7966619"/>
                <a:ext cx="93012" cy="131071"/>
              </a:xfrm>
              <a:prstGeom prst="line">
                <a:avLst/>
              </a:prstGeom>
              <a:grpFill/>
              <a:ln w="28575" cap="rnd">
                <a:solidFill>
                  <a:srgbClr val="61695C"/>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63966EE8-3EA9-4D72-B684-FD14A32AEC9F}"/>
                  </a:ext>
                </a:extLst>
              </p:cNvPr>
              <p:cNvCxnSpPr>
                <a:cxnSpLocks/>
              </p:cNvCxnSpPr>
              <p:nvPr/>
            </p:nvCxnSpPr>
            <p:spPr>
              <a:xfrm flipH="1">
                <a:off x="3642905" y="8095785"/>
                <a:ext cx="93012" cy="131071"/>
              </a:xfrm>
              <a:prstGeom prst="line">
                <a:avLst/>
              </a:prstGeom>
              <a:grpFill/>
              <a:ln w="28575" cap="rnd">
                <a:solidFill>
                  <a:srgbClr val="61695C"/>
                </a:solidFill>
              </a:ln>
            </p:spPr>
            <p:style>
              <a:lnRef idx="1">
                <a:schemeClr val="accent1"/>
              </a:lnRef>
              <a:fillRef idx="0">
                <a:schemeClr val="accent1"/>
              </a:fillRef>
              <a:effectRef idx="0">
                <a:schemeClr val="accent1"/>
              </a:effectRef>
              <a:fontRef idx="minor">
                <a:schemeClr val="tx1"/>
              </a:fontRef>
            </p:style>
          </p:cxnSp>
        </p:grpSp>
        <p:sp>
          <p:nvSpPr>
            <p:cNvPr id="86" name="TextBox 85">
              <a:extLst>
                <a:ext uri="{FF2B5EF4-FFF2-40B4-BE49-F238E27FC236}">
                  <a16:creationId xmlns:a16="http://schemas.microsoft.com/office/drawing/2014/main" id="{5ED47E72-1E4C-4515-B743-2A92B6FB2C3C}"/>
                </a:ext>
              </a:extLst>
            </p:cNvPr>
            <p:cNvSpPr txBox="1"/>
            <p:nvPr/>
          </p:nvSpPr>
          <p:spPr>
            <a:xfrm>
              <a:off x="2449757" y="4744347"/>
              <a:ext cx="1332900" cy="646331"/>
            </a:xfrm>
            <a:prstGeom prst="rect">
              <a:avLst/>
            </a:prstGeom>
            <a:noFill/>
          </p:spPr>
          <p:txBody>
            <a:bodyPr wrap="square" rtlCol="0">
              <a:spAutoFit/>
            </a:bodyPr>
            <a:lstStyle/>
            <a:p>
              <a:r>
                <a:rPr lang="en-US" dirty="0">
                  <a:solidFill>
                    <a:srgbClr val="61695C"/>
                  </a:solidFill>
                  <a:latin typeface="Microsoft YaHei UI" panose="020B0503020204020204" pitchFamily="34" charset="-122"/>
                  <a:ea typeface="Microsoft YaHei UI" panose="020B0503020204020204" pitchFamily="34" charset="-122"/>
                </a:rPr>
                <a:t>STEP</a:t>
              </a:r>
            </a:p>
            <a:p>
              <a:pPr algn="ctr"/>
              <a:r>
                <a:rPr lang="en-US" b="1" dirty="0">
                  <a:solidFill>
                    <a:srgbClr val="61695C"/>
                  </a:solidFill>
                  <a:latin typeface="Microsoft YaHei UI" panose="020B0503020204020204" pitchFamily="34" charset="-122"/>
                  <a:ea typeface="Microsoft YaHei UI" panose="020B0503020204020204" pitchFamily="34" charset="-122"/>
                </a:rPr>
                <a:t>02</a:t>
              </a:r>
              <a:endParaRPr lang="en-MY" b="1" dirty="0">
                <a:solidFill>
                  <a:srgbClr val="61695C"/>
                </a:solidFill>
                <a:latin typeface="Microsoft YaHei UI" panose="020B0503020204020204" pitchFamily="34" charset="-122"/>
                <a:ea typeface="Microsoft YaHei UI" panose="020B0503020204020204" pitchFamily="34" charset="-122"/>
              </a:endParaRPr>
            </a:p>
          </p:txBody>
        </p:sp>
      </p:grpSp>
      <p:sp>
        <p:nvSpPr>
          <p:cNvPr id="29" name="MAIN POINT 02">
            <a:extLst>
              <a:ext uri="{FF2B5EF4-FFF2-40B4-BE49-F238E27FC236}">
                <a16:creationId xmlns:a16="http://schemas.microsoft.com/office/drawing/2014/main" id="{342E1F48-85DB-486A-A75C-D73161EF2F69}"/>
              </a:ext>
            </a:extLst>
          </p:cNvPr>
          <p:cNvSpPr/>
          <p:nvPr/>
        </p:nvSpPr>
        <p:spPr>
          <a:xfrm>
            <a:off x="2166990" y="2689257"/>
            <a:ext cx="1966811" cy="1750740"/>
          </a:xfrm>
          <a:prstGeom prst="hexagon">
            <a:avLst/>
          </a:prstGeom>
          <a:solidFill>
            <a:srgbClr val="E5EBF7"/>
          </a:solidFill>
          <a:ln>
            <a:noFill/>
          </a:ln>
          <a:effectLst>
            <a:outerShdw blurRad="50800" dist="38100" dir="5400000" algn="t" rotWithShape="0">
              <a:prstClr val="black">
                <a:alpha val="40000"/>
              </a:prstClr>
            </a:outerShdw>
            <a:softEdge rad="0"/>
          </a:effectLst>
          <a:scene3d>
            <a:camera prst="orthographicFront">
              <a:rot lat="0" lon="0" rev="0"/>
            </a:camera>
            <a:lightRig rig="contrasting" dir="t">
              <a:rot lat="0" lon="0" rev="7800000"/>
            </a:lightRig>
          </a:scene3d>
          <a:sp3d contourW="12700">
            <a:bevelT w="139700" h="139700"/>
            <a:contourClr>
              <a:schemeClr val="bg1">
                <a:lumMod val="8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2">
                    <a:lumMod val="50000"/>
                  </a:schemeClr>
                </a:solidFill>
              </a:rPr>
              <a:t>MAIN POINT</a:t>
            </a:r>
            <a:endParaRPr lang="en-MY" b="1" dirty="0">
              <a:solidFill>
                <a:schemeClr val="bg2">
                  <a:lumMod val="50000"/>
                </a:schemeClr>
              </a:solidFill>
            </a:endParaRPr>
          </a:p>
        </p:txBody>
      </p:sp>
      <p:grpSp>
        <p:nvGrpSpPr>
          <p:cNvPr id="54" name="STEP 03">
            <a:extLst>
              <a:ext uri="{FF2B5EF4-FFF2-40B4-BE49-F238E27FC236}">
                <a16:creationId xmlns:a16="http://schemas.microsoft.com/office/drawing/2014/main" id="{010C47C4-EF00-415F-A8BF-9EEB3962DBCA}"/>
              </a:ext>
            </a:extLst>
          </p:cNvPr>
          <p:cNvGrpSpPr/>
          <p:nvPr/>
        </p:nvGrpSpPr>
        <p:grpSpPr>
          <a:xfrm>
            <a:off x="4111699" y="2275892"/>
            <a:ext cx="1983924" cy="1750740"/>
            <a:chOff x="203128" y="2263930"/>
            <a:chExt cx="1983924" cy="1750740"/>
          </a:xfrm>
          <a:solidFill>
            <a:srgbClr val="67B9EC"/>
          </a:solidFill>
        </p:grpSpPr>
        <p:sp>
          <p:nvSpPr>
            <p:cNvPr id="55" name="Hexagon 54">
              <a:extLst>
                <a:ext uri="{FF2B5EF4-FFF2-40B4-BE49-F238E27FC236}">
                  <a16:creationId xmlns:a16="http://schemas.microsoft.com/office/drawing/2014/main" id="{3B7CA906-AE93-41E9-B790-929CE23FE14A}"/>
                </a:ext>
              </a:extLst>
            </p:cNvPr>
            <p:cNvSpPr/>
            <p:nvPr/>
          </p:nvSpPr>
          <p:spPr>
            <a:xfrm>
              <a:off x="203128" y="2263930"/>
              <a:ext cx="1983924" cy="1750740"/>
            </a:xfrm>
            <a:prstGeom prst="hexagon">
              <a:avLst/>
            </a:prstGeom>
            <a:solidFill>
              <a:srgbClr val="FC9B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grpSp>
          <p:nvGrpSpPr>
            <p:cNvPr id="56" name="Group 55">
              <a:extLst>
                <a:ext uri="{FF2B5EF4-FFF2-40B4-BE49-F238E27FC236}">
                  <a16:creationId xmlns:a16="http://schemas.microsoft.com/office/drawing/2014/main" id="{4C03F35A-58CD-4178-983C-4E27E21C85DE}"/>
                </a:ext>
              </a:extLst>
            </p:cNvPr>
            <p:cNvGrpSpPr/>
            <p:nvPr/>
          </p:nvGrpSpPr>
          <p:grpSpPr>
            <a:xfrm>
              <a:off x="329042" y="2811735"/>
              <a:ext cx="1410491" cy="548488"/>
              <a:chOff x="2325426" y="7966619"/>
              <a:chExt cx="1410491" cy="548488"/>
            </a:xfrm>
            <a:grpFill/>
          </p:grpSpPr>
          <p:cxnSp>
            <p:nvCxnSpPr>
              <p:cNvPr id="58" name="Straight Connector 57">
                <a:extLst>
                  <a:ext uri="{FF2B5EF4-FFF2-40B4-BE49-F238E27FC236}">
                    <a16:creationId xmlns:a16="http://schemas.microsoft.com/office/drawing/2014/main" id="{D7E287B0-EC86-409C-9BDB-92CA7F6C4447}"/>
                  </a:ext>
                </a:extLst>
              </p:cNvPr>
              <p:cNvCxnSpPr>
                <a:cxnSpLocks/>
              </p:cNvCxnSpPr>
              <p:nvPr/>
            </p:nvCxnSpPr>
            <p:spPr>
              <a:xfrm flipV="1">
                <a:off x="2325426" y="8100118"/>
                <a:ext cx="223025" cy="414989"/>
              </a:xfrm>
              <a:prstGeom prst="line">
                <a:avLst/>
              </a:prstGeom>
              <a:grpFill/>
              <a:ln w="28575" cap="rnd">
                <a:solidFill>
                  <a:srgbClr val="61695C"/>
                </a:solidFill>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99003328-B914-4F9C-BD4E-D2096EA99E6A}"/>
                  </a:ext>
                </a:extLst>
              </p:cNvPr>
              <p:cNvCxnSpPr>
                <a:cxnSpLocks/>
              </p:cNvCxnSpPr>
              <p:nvPr/>
            </p:nvCxnSpPr>
            <p:spPr>
              <a:xfrm>
                <a:off x="2546546" y="8099856"/>
                <a:ext cx="1175824" cy="0"/>
              </a:xfrm>
              <a:prstGeom prst="straightConnector1">
                <a:avLst/>
              </a:prstGeom>
              <a:grpFill/>
              <a:ln w="28575" cap="flat" cmpd="sng" algn="ctr">
                <a:solidFill>
                  <a:srgbClr val="61695C"/>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60" name="Straight Connector 59">
                <a:extLst>
                  <a:ext uri="{FF2B5EF4-FFF2-40B4-BE49-F238E27FC236}">
                    <a16:creationId xmlns:a16="http://schemas.microsoft.com/office/drawing/2014/main" id="{46B0D198-7730-43EA-B5E8-BE28319448F5}"/>
                  </a:ext>
                </a:extLst>
              </p:cNvPr>
              <p:cNvCxnSpPr>
                <a:cxnSpLocks/>
              </p:cNvCxnSpPr>
              <p:nvPr/>
            </p:nvCxnSpPr>
            <p:spPr>
              <a:xfrm>
                <a:off x="3642905" y="7966619"/>
                <a:ext cx="93012" cy="131071"/>
              </a:xfrm>
              <a:prstGeom prst="line">
                <a:avLst/>
              </a:prstGeom>
              <a:grpFill/>
              <a:ln w="28575" cap="rnd">
                <a:solidFill>
                  <a:srgbClr val="61695C"/>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664870BF-B380-436F-B176-26AAD6C0258A}"/>
                  </a:ext>
                </a:extLst>
              </p:cNvPr>
              <p:cNvCxnSpPr>
                <a:cxnSpLocks/>
              </p:cNvCxnSpPr>
              <p:nvPr/>
            </p:nvCxnSpPr>
            <p:spPr>
              <a:xfrm flipH="1">
                <a:off x="3642905" y="8095785"/>
                <a:ext cx="93012" cy="131071"/>
              </a:xfrm>
              <a:prstGeom prst="line">
                <a:avLst/>
              </a:prstGeom>
              <a:grpFill/>
              <a:ln w="28575" cap="rnd">
                <a:solidFill>
                  <a:srgbClr val="61695C"/>
                </a:solidFill>
              </a:ln>
            </p:spPr>
            <p:style>
              <a:lnRef idx="1">
                <a:schemeClr val="accent1"/>
              </a:lnRef>
              <a:fillRef idx="0">
                <a:schemeClr val="accent1"/>
              </a:fillRef>
              <a:effectRef idx="0">
                <a:schemeClr val="accent1"/>
              </a:effectRef>
              <a:fontRef idx="minor">
                <a:schemeClr val="tx1"/>
              </a:fontRef>
            </p:style>
          </p:cxnSp>
        </p:grpSp>
        <p:sp>
          <p:nvSpPr>
            <p:cNvPr id="57" name="TextBox 56">
              <a:extLst>
                <a:ext uri="{FF2B5EF4-FFF2-40B4-BE49-F238E27FC236}">
                  <a16:creationId xmlns:a16="http://schemas.microsoft.com/office/drawing/2014/main" id="{D5BEC83F-51E0-421C-81F6-B9687C2D36ED}"/>
                </a:ext>
              </a:extLst>
            </p:cNvPr>
            <p:cNvSpPr txBox="1"/>
            <p:nvPr/>
          </p:nvSpPr>
          <p:spPr>
            <a:xfrm>
              <a:off x="620362" y="2283663"/>
              <a:ext cx="1332900" cy="646331"/>
            </a:xfrm>
            <a:prstGeom prst="rect">
              <a:avLst/>
            </a:prstGeom>
            <a:noFill/>
          </p:spPr>
          <p:txBody>
            <a:bodyPr wrap="square" rtlCol="0">
              <a:spAutoFit/>
            </a:bodyPr>
            <a:lstStyle/>
            <a:p>
              <a:r>
                <a:rPr lang="en-US" dirty="0">
                  <a:solidFill>
                    <a:srgbClr val="61695C"/>
                  </a:solidFill>
                  <a:latin typeface="Microsoft YaHei UI" panose="020B0503020204020204" pitchFamily="34" charset="-122"/>
                  <a:ea typeface="Microsoft YaHei UI" panose="020B0503020204020204" pitchFamily="34" charset="-122"/>
                </a:rPr>
                <a:t>STEP</a:t>
              </a:r>
            </a:p>
            <a:p>
              <a:pPr algn="ctr"/>
              <a:r>
                <a:rPr lang="en-US" b="1" dirty="0">
                  <a:solidFill>
                    <a:srgbClr val="61695C"/>
                  </a:solidFill>
                  <a:latin typeface="Microsoft YaHei UI" panose="020B0503020204020204" pitchFamily="34" charset="-122"/>
                  <a:ea typeface="Microsoft YaHei UI" panose="020B0503020204020204" pitchFamily="34" charset="-122"/>
                </a:rPr>
                <a:t>03</a:t>
              </a:r>
              <a:endParaRPr lang="en-MY" b="1" dirty="0">
                <a:solidFill>
                  <a:srgbClr val="61695C"/>
                </a:solidFill>
                <a:latin typeface="Microsoft YaHei UI" panose="020B0503020204020204" pitchFamily="34" charset="-122"/>
                <a:ea typeface="Microsoft YaHei UI" panose="020B0503020204020204" pitchFamily="34" charset="-122"/>
              </a:endParaRPr>
            </a:p>
          </p:txBody>
        </p:sp>
      </p:grpSp>
      <p:sp>
        <p:nvSpPr>
          <p:cNvPr id="30" name="MAIN POINT 03">
            <a:extLst>
              <a:ext uri="{FF2B5EF4-FFF2-40B4-BE49-F238E27FC236}">
                <a16:creationId xmlns:a16="http://schemas.microsoft.com/office/drawing/2014/main" id="{AE2DCE8C-81CB-484C-8F15-95525B88ACF9}"/>
              </a:ext>
            </a:extLst>
          </p:cNvPr>
          <p:cNvSpPr/>
          <p:nvPr/>
        </p:nvSpPr>
        <p:spPr>
          <a:xfrm>
            <a:off x="4116688" y="3214762"/>
            <a:ext cx="1966811" cy="1750740"/>
          </a:xfrm>
          <a:prstGeom prst="hexagon">
            <a:avLst/>
          </a:prstGeom>
          <a:solidFill>
            <a:srgbClr val="E5EBF7"/>
          </a:solidFill>
          <a:ln>
            <a:noFill/>
          </a:ln>
          <a:effectLst>
            <a:outerShdw blurRad="50800" dist="38100" dir="5400000" algn="t" rotWithShape="0">
              <a:prstClr val="black">
                <a:alpha val="40000"/>
              </a:prstClr>
            </a:outerShdw>
            <a:softEdge rad="0"/>
          </a:effectLst>
          <a:scene3d>
            <a:camera prst="orthographicFront">
              <a:rot lat="0" lon="0" rev="0"/>
            </a:camera>
            <a:lightRig rig="contrasting" dir="t">
              <a:rot lat="0" lon="0" rev="7800000"/>
            </a:lightRig>
          </a:scene3d>
          <a:sp3d contourW="12700">
            <a:bevelT w="139700" h="139700"/>
            <a:contourClr>
              <a:schemeClr val="bg1">
                <a:lumMod val="8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2">
                    <a:lumMod val="50000"/>
                  </a:schemeClr>
                </a:solidFill>
              </a:rPr>
              <a:t>MAIN POINT</a:t>
            </a:r>
            <a:endParaRPr lang="en-MY" b="1" dirty="0">
              <a:solidFill>
                <a:schemeClr val="bg2">
                  <a:lumMod val="50000"/>
                </a:schemeClr>
              </a:solidFill>
            </a:endParaRPr>
          </a:p>
        </p:txBody>
      </p:sp>
      <p:grpSp>
        <p:nvGrpSpPr>
          <p:cNvPr id="88" name="STEP 04">
            <a:extLst>
              <a:ext uri="{FF2B5EF4-FFF2-40B4-BE49-F238E27FC236}">
                <a16:creationId xmlns:a16="http://schemas.microsoft.com/office/drawing/2014/main" id="{24B93EA2-E495-4C52-9833-E590B80C673D}"/>
              </a:ext>
            </a:extLst>
          </p:cNvPr>
          <p:cNvGrpSpPr/>
          <p:nvPr/>
        </p:nvGrpSpPr>
        <p:grpSpPr>
          <a:xfrm>
            <a:off x="6057829" y="3664361"/>
            <a:ext cx="1983924" cy="1750740"/>
            <a:chOff x="2177941" y="3664286"/>
            <a:chExt cx="1983924" cy="1750740"/>
          </a:xfrm>
          <a:solidFill>
            <a:srgbClr val="F8CBAD"/>
          </a:solidFill>
        </p:grpSpPr>
        <p:sp>
          <p:nvSpPr>
            <p:cNvPr id="89" name="Hexagon 88">
              <a:extLst>
                <a:ext uri="{FF2B5EF4-FFF2-40B4-BE49-F238E27FC236}">
                  <a16:creationId xmlns:a16="http://schemas.microsoft.com/office/drawing/2014/main" id="{D5E9763B-C124-49F9-B6B9-A8246794270B}"/>
                </a:ext>
              </a:extLst>
            </p:cNvPr>
            <p:cNvSpPr/>
            <p:nvPr/>
          </p:nvSpPr>
          <p:spPr>
            <a:xfrm>
              <a:off x="2177941" y="3664286"/>
              <a:ext cx="1983924" cy="1750740"/>
            </a:xfrm>
            <a:prstGeom prst="hexagon">
              <a:avLst/>
            </a:prstGeom>
            <a:solidFill>
              <a:srgbClr val="BB9F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grpSp>
          <p:nvGrpSpPr>
            <p:cNvPr id="90" name="Group 89">
              <a:extLst>
                <a:ext uri="{FF2B5EF4-FFF2-40B4-BE49-F238E27FC236}">
                  <a16:creationId xmlns:a16="http://schemas.microsoft.com/office/drawing/2014/main" id="{B750E8BD-533B-4074-BC15-829AB2A5D625}"/>
                </a:ext>
              </a:extLst>
            </p:cNvPr>
            <p:cNvGrpSpPr/>
            <p:nvPr/>
          </p:nvGrpSpPr>
          <p:grpSpPr>
            <a:xfrm flipV="1">
              <a:off x="2313545" y="4310895"/>
              <a:ext cx="1410491" cy="548488"/>
              <a:chOff x="2325426" y="7966619"/>
              <a:chExt cx="1410491" cy="548488"/>
            </a:xfrm>
            <a:grpFill/>
          </p:grpSpPr>
          <p:cxnSp>
            <p:nvCxnSpPr>
              <p:cNvPr id="92" name="Straight Connector 91">
                <a:extLst>
                  <a:ext uri="{FF2B5EF4-FFF2-40B4-BE49-F238E27FC236}">
                    <a16:creationId xmlns:a16="http://schemas.microsoft.com/office/drawing/2014/main" id="{7A2A7202-6330-4156-B33F-20F38585D42F}"/>
                  </a:ext>
                </a:extLst>
              </p:cNvPr>
              <p:cNvCxnSpPr>
                <a:cxnSpLocks/>
              </p:cNvCxnSpPr>
              <p:nvPr/>
            </p:nvCxnSpPr>
            <p:spPr>
              <a:xfrm flipV="1">
                <a:off x="2325426" y="8100118"/>
                <a:ext cx="223025" cy="414989"/>
              </a:xfrm>
              <a:prstGeom prst="line">
                <a:avLst/>
              </a:prstGeom>
              <a:grpFill/>
              <a:ln w="28575" cap="rnd">
                <a:solidFill>
                  <a:srgbClr val="61695C"/>
                </a:solidFill>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506919B8-5745-4561-A883-6478ECB973EA}"/>
                  </a:ext>
                </a:extLst>
              </p:cNvPr>
              <p:cNvCxnSpPr>
                <a:cxnSpLocks/>
              </p:cNvCxnSpPr>
              <p:nvPr/>
            </p:nvCxnSpPr>
            <p:spPr>
              <a:xfrm>
                <a:off x="2546546" y="8099856"/>
                <a:ext cx="1175824" cy="0"/>
              </a:xfrm>
              <a:prstGeom prst="straightConnector1">
                <a:avLst/>
              </a:prstGeom>
              <a:grpFill/>
              <a:ln w="28575" cap="flat" cmpd="sng" algn="ctr">
                <a:solidFill>
                  <a:srgbClr val="61695C"/>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94" name="Straight Connector 93">
                <a:extLst>
                  <a:ext uri="{FF2B5EF4-FFF2-40B4-BE49-F238E27FC236}">
                    <a16:creationId xmlns:a16="http://schemas.microsoft.com/office/drawing/2014/main" id="{98E271D1-29CD-4901-B400-0A77E08FEF14}"/>
                  </a:ext>
                </a:extLst>
              </p:cNvPr>
              <p:cNvCxnSpPr>
                <a:cxnSpLocks/>
              </p:cNvCxnSpPr>
              <p:nvPr/>
            </p:nvCxnSpPr>
            <p:spPr>
              <a:xfrm>
                <a:off x="3642905" y="7966619"/>
                <a:ext cx="93012" cy="131071"/>
              </a:xfrm>
              <a:prstGeom prst="line">
                <a:avLst/>
              </a:prstGeom>
              <a:grpFill/>
              <a:ln w="28575" cap="rnd">
                <a:solidFill>
                  <a:srgbClr val="61695C"/>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2205D615-E4B2-4097-A022-BC9D560E519F}"/>
                  </a:ext>
                </a:extLst>
              </p:cNvPr>
              <p:cNvCxnSpPr>
                <a:cxnSpLocks/>
              </p:cNvCxnSpPr>
              <p:nvPr/>
            </p:nvCxnSpPr>
            <p:spPr>
              <a:xfrm flipH="1">
                <a:off x="3642905" y="8095785"/>
                <a:ext cx="93012" cy="131071"/>
              </a:xfrm>
              <a:prstGeom prst="line">
                <a:avLst/>
              </a:prstGeom>
              <a:grpFill/>
              <a:ln w="28575" cap="rnd">
                <a:solidFill>
                  <a:srgbClr val="61695C"/>
                </a:solidFill>
              </a:ln>
            </p:spPr>
            <p:style>
              <a:lnRef idx="1">
                <a:schemeClr val="accent1"/>
              </a:lnRef>
              <a:fillRef idx="0">
                <a:schemeClr val="accent1"/>
              </a:fillRef>
              <a:effectRef idx="0">
                <a:schemeClr val="accent1"/>
              </a:effectRef>
              <a:fontRef idx="minor">
                <a:schemeClr val="tx1"/>
              </a:fontRef>
            </p:style>
          </p:cxnSp>
        </p:grpSp>
        <p:sp>
          <p:nvSpPr>
            <p:cNvPr id="91" name="TextBox 90">
              <a:extLst>
                <a:ext uri="{FF2B5EF4-FFF2-40B4-BE49-F238E27FC236}">
                  <a16:creationId xmlns:a16="http://schemas.microsoft.com/office/drawing/2014/main" id="{B69638F5-483F-48FD-BF03-0413808BC50F}"/>
                </a:ext>
              </a:extLst>
            </p:cNvPr>
            <p:cNvSpPr txBox="1"/>
            <p:nvPr/>
          </p:nvSpPr>
          <p:spPr>
            <a:xfrm>
              <a:off x="2449757" y="4742442"/>
              <a:ext cx="1332900" cy="646331"/>
            </a:xfrm>
            <a:prstGeom prst="rect">
              <a:avLst/>
            </a:prstGeom>
            <a:noFill/>
          </p:spPr>
          <p:txBody>
            <a:bodyPr wrap="square" rtlCol="0">
              <a:spAutoFit/>
            </a:bodyPr>
            <a:lstStyle/>
            <a:p>
              <a:r>
                <a:rPr lang="en-US" dirty="0">
                  <a:solidFill>
                    <a:srgbClr val="61695C"/>
                  </a:solidFill>
                  <a:latin typeface="Microsoft YaHei UI" panose="020B0503020204020204" pitchFamily="34" charset="-122"/>
                  <a:ea typeface="Microsoft YaHei UI" panose="020B0503020204020204" pitchFamily="34" charset="-122"/>
                </a:rPr>
                <a:t>STEP</a:t>
              </a:r>
            </a:p>
            <a:p>
              <a:pPr algn="ctr"/>
              <a:r>
                <a:rPr lang="en-US" b="1" dirty="0">
                  <a:solidFill>
                    <a:srgbClr val="61695C"/>
                  </a:solidFill>
                  <a:latin typeface="Microsoft YaHei UI" panose="020B0503020204020204" pitchFamily="34" charset="-122"/>
                  <a:ea typeface="Microsoft YaHei UI" panose="020B0503020204020204" pitchFamily="34" charset="-122"/>
                </a:rPr>
                <a:t>04</a:t>
              </a:r>
              <a:endParaRPr lang="en-MY" b="1" dirty="0">
                <a:solidFill>
                  <a:srgbClr val="61695C"/>
                </a:solidFill>
                <a:latin typeface="Microsoft YaHei UI" panose="020B0503020204020204" pitchFamily="34" charset="-122"/>
                <a:ea typeface="Microsoft YaHei UI" panose="020B0503020204020204" pitchFamily="34" charset="-122"/>
              </a:endParaRPr>
            </a:p>
          </p:txBody>
        </p:sp>
      </p:grpSp>
      <p:sp>
        <p:nvSpPr>
          <p:cNvPr id="31" name="MAIN POINT 04">
            <a:extLst>
              <a:ext uri="{FF2B5EF4-FFF2-40B4-BE49-F238E27FC236}">
                <a16:creationId xmlns:a16="http://schemas.microsoft.com/office/drawing/2014/main" id="{5A34649A-E8A9-41EA-8AF3-3E210A9ADD82}"/>
              </a:ext>
            </a:extLst>
          </p:cNvPr>
          <p:cNvSpPr/>
          <p:nvPr/>
        </p:nvSpPr>
        <p:spPr>
          <a:xfrm>
            <a:off x="6066386" y="2689257"/>
            <a:ext cx="1966811" cy="1750740"/>
          </a:xfrm>
          <a:prstGeom prst="hexagon">
            <a:avLst/>
          </a:prstGeom>
          <a:solidFill>
            <a:srgbClr val="E5EBF7"/>
          </a:solidFill>
          <a:ln>
            <a:noFill/>
          </a:ln>
          <a:effectLst>
            <a:outerShdw blurRad="50800" dist="38100" dir="5400000" algn="t" rotWithShape="0">
              <a:prstClr val="black">
                <a:alpha val="40000"/>
              </a:prstClr>
            </a:outerShdw>
            <a:softEdge rad="0"/>
          </a:effectLst>
          <a:scene3d>
            <a:camera prst="orthographicFront">
              <a:rot lat="0" lon="0" rev="0"/>
            </a:camera>
            <a:lightRig rig="contrasting" dir="t">
              <a:rot lat="0" lon="0" rev="7800000"/>
            </a:lightRig>
          </a:scene3d>
          <a:sp3d contourW="12700">
            <a:bevelT w="139700" h="139700"/>
            <a:contourClr>
              <a:schemeClr val="bg1">
                <a:lumMod val="8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2">
                    <a:lumMod val="50000"/>
                  </a:schemeClr>
                </a:solidFill>
              </a:rPr>
              <a:t>MAIN POINT</a:t>
            </a:r>
            <a:endParaRPr lang="en-MY" b="1" dirty="0">
              <a:solidFill>
                <a:schemeClr val="bg2">
                  <a:lumMod val="50000"/>
                </a:schemeClr>
              </a:solidFill>
            </a:endParaRPr>
          </a:p>
        </p:txBody>
      </p:sp>
      <p:grpSp>
        <p:nvGrpSpPr>
          <p:cNvPr id="70" name="STEP 05">
            <a:extLst>
              <a:ext uri="{FF2B5EF4-FFF2-40B4-BE49-F238E27FC236}">
                <a16:creationId xmlns:a16="http://schemas.microsoft.com/office/drawing/2014/main" id="{CB7AE1C1-0DBE-4239-BC5B-1F5ED5B04959}"/>
              </a:ext>
            </a:extLst>
          </p:cNvPr>
          <p:cNvGrpSpPr/>
          <p:nvPr/>
        </p:nvGrpSpPr>
        <p:grpSpPr>
          <a:xfrm>
            <a:off x="8023674" y="2271808"/>
            <a:ext cx="1983924" cy="1750740"/>
            <a:chOff x="203128" y="2263930"/>
            <a:chExt cx="1983924" cy="1750740"/>
          </a:xfrm>
          <a:solidFill>
            <a:srgbClr val="67B9EC"/>
          </a:solidFill>
        </p:grpSpPr>
        <p:sp>
          <p:nvSpPr>
            <p:cNvPr id="71" name="Hexagon 70">
              <a:extLst>
                <a:ext uri="{FF2B5EF4-FFF2-40B4-BE49-F238E27FC236}">
                  <a16:creationId xmlns:a16="http://schemas.microsoft.com/office/drawing/2014/main" id="{A517437B-CF31-4BE6-9187-6F93D9DE0BF3}"/>
                </a:ext>
              </a:extLst>
            </p:cNvPr>
            <p:cNvSpPr/>
            <p:nvPr/>
          </p:nvSpPr>
          <p:spPr>
            <a:xfrm>
              <a:off x="203128" y="2263930"/>
              <a:ext cx="1983924" cy="1750740"/>
            </a:xfrm>
            <a:prstGeom prst="hexagon">
              <a:avLst/>
            </a:prstGeom>
            <a:solidFill>
              <a:srgbClr val="94C2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grpSp>
          <p:nvGrpSpPr>
            <p:cNvPr id="72" name="Group 71">
              <a:extLst>
                <a:ext uri="{FF2B5EF4-FFF2-40B4-BE49-F238E27FC236}">
                  <a16:creationId xmlns:a16="http://schemas.microsoft.com/office/drawing/2014/main" id="{512C6E51-74E0-44F0-9E1B-D386FA3D7A2F}"/>
                </a:ext>
              </a:extLst>
            </p:cNvPr>
            <p:cNvGrpSpPr/>
            <p:nvPr/>
          </p:nvGrpSpPr>
          <p:grpSpPr>
            <a:xfrm>
              <a:off x="329042" y="2811735"/>
              <a:ext cx="1410491" cy="548488"/>
              <a:chOff x="2325426" y="7966619"/>
              <a:chExt cx="1410491" cy="548488"/>
            </a:xfrm>
            <a:grpFill/>
          </p:grpSpPr>
          <p:cxnSp>
            <p:nvCxnSpPr>
              <p:cNvPr id="74" name="Straight Connector 73">
                <a:extLst>
                  <a:ext uri="{FF2B5EF4-FFF2-40B4-BE49-F238E27FC236}">
                    <a16:creationId xmlns:a16="http://schemas.microsoft.com/office/drawing/2014/main" id="{71967910-B33F-4E38-9F07-4FDDB118719C}"/>
                  </a:ext>
                </a:extLst>
              </p:cNvPr>
              <p:cNvCxnSpPr>
                <a:cxnSpLocks/>
              </p:cNvCxnSpPr>
              <p:nvPr/>
            </p:nvCxnSpPr>
            <p:spPr>
              <a:xfrm flipV="1">
                <a:off x="2325426" y="8100118"/>
                <a:ext cx="223025" cy="414989"/>
              </a:xfrm>
              <a:prstGeom prst="line">
                <a:avLst/>
              </a:prstGeom>
              <a:grpFill/>
              <a:ln w="28575" cap="rnd">
                <a:solidFill>
                  <a:srgbClr val="61695C"/>
                </a:solidFill>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16E49E60-038B-4C0E-BF2F-826784F0C773}"/>
                  </a:ext>
                </a:extLst>
              </p:cNvPr>
              <p:cNvCxnSpPr>
                <a:cxnSpLocks/>
              </p:cNvCxnSpPr>
              <p:nvPr/>
            </p:nvCxnSpPr>
            <p:spPr>
              <a:xfrm>
                <a:off x="2546546" y="8099856"/>
                <a:ext cx="1175824" cy="0"/>
              </a:xfrm>
              <a:prstGeom prst="straightConnector1">
                <a:avLst/>
              </a:prstGeom>
              <a:grpFill/>
              <a:ln w="28575" cap="flat" cmpd="sng" algn="ctr">
                <a:solidFill>
                  <a:srgbClr val="61695C"/>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76" name="Straight Connector 75">
                <a:extLst>
                  <a:ext uri="{FF2B5EF4-FFF2-40B4-BE49-F238E27FC236}">
                    <a16:creationId xmlns:a16="http://schemas.microsoft.com/office/drawing/2014/main" id="{1542CE55-23A6-4AC9-A85F-E39041035A27}"/>
                  </a:ext>
                </a:extLst>
              </p:cNvPr>
              <p:cNvCxnSpPr>
                <a:cxnSpLocks/>
              </p:cNvCxnSpPr>
              <p:nvPr/>
            </p:nvCxnSpPr>
            <p:spPr>
              <a:xfrm>
                <a:off x="3642905" y="7966619"/>
                <a:ext cx="93012" cy="131071"/>
              </a:xfrm>
              <a:prstGeom prst="line">
                <a:avLst/>
              </a:prstGeom>
              <a:grpFill/>
              <a:ln w="28575" cap="rnd">
                <a:solidFill>
                  <a:srgbClr val="61695C"/>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29C9CA06-9BBA-4EF0-AF4C-2BF01A3A5D4F}"/>
                  </a:ext>
                </a:extLst>
              </p:cNvPr>
              <p:cNvCxnSpPr>
                <a:cxnSpLocks/>
              </p:cNvCxnSpPr>
              <p:nvPr/>
            </p:nvCxnSpPr>
            <p:spPr>
              <a:xfrm flipH="1">
                <a:off x="3642905" y="8095785"/>
                <a:ext cx="93012" cy="131071"/>
              </a:xfrm>
              <a:prstGeom prst="line">
                <a:avLst/>
              </a:prstGeom>
              <a:grpFill/>
              <a:ln w="28575" cap="rnd">
                <a:solidFill>
                  <a:srgbClr val="61695C"/>
                </a:solidFill>
              </a:ln>
            </p:spPr>
            <p:style>
              <a:lnRef idx="1">
                <a:schemeClr val="accent1"/>
              </a:lnRef>
              <a:fillRef idx="0">
                <a:schemeClr val="accent1"/>
              </a:fillRef>
              <a:effectRef idx="0">
                <a:schemeClr val="accent1"/>
              </a:effectRef>
              <a:fontRef idx="minor">
                <a:schemeClr val="tx1"/>
              </a:fontRef>
            </p:style>
          </p:cxnSp>
        </p:grpSp>
        <p:sp>
          <p:nvSpPr>
            <p:cNvPr id="73" name="TextBox 72">
              <a:extLst>
                <a:ext uri="{FF2B5EF4-FFF2-40B4-BE49-F238E27FC236}">
                  <a16:creationId xmlns:a16="http://schemas.microsoft.com/office/drawing/2014/main" id="{3140E30F-09A5-4E98-B8A7-630F505D8590}"/>
                </a:ext>
              </a:extLst>
            </p:cNvPr>
            <p:cNvSpPr txBox="1"/>
            <p:nvPr/>
          </p:nvSpPr>
          <p:spPr>
            <a:xfrm>
              <a:off x="620362" y="2283663"/>
              <a:ext cx="1332900" cy="646331"/>
            </a:xfrm>
            <a:prstGeom prst="rect">
              <a:avLst/>
            </a:prstGeom>
            <a:noFill/>
          </p:spPr>
          <p:txBody>
            <a:bodyPr wrap="square" rtlCol="0">
              <a:spAutoFit/>
            </a:bodyPr>
            <a:lstStyle/>
            <a:p>
              <a:r>
                <a:rPr lang="en-US" dirty="0">
                  <a:solidFill>
                    <a:srgbClr val="61695C"/>
                  </a:solidFill>
                  <a:latin typeface="Microsoft YaHei UI" panose="020B0503020204020204" pitchFamily="34" charset="-122"/>
                  <a:ea typeface="Microsoft YaHei UI" panose="020B0503020204020204" pitchFamily="34" charset="-122"/>
                </a:rPr>
                <a:t>STEP</a:t>
              </a:r>
            </a:p>
            <a:p>
              <a:pPr algn="ctr"/>
              <a:r>
                <a:rPr lang="en-US" b="1" dirty="0">
                  <a:solidFill>
                    <a:srgbClr val="61695C"/>
                  </a:solidFill>
                  <a:latin typeface="Microsoft YaHei UI" panose="020B0503020204020204" pitchFamily="34" charset="-122"/>
                  <a:ea typeface="Microsoft YaHei UI" panose="020B0503020204020204" pitchFamily="34" charset="-122"/>
                </a:rPr>
                <a:t>05</a:t>
              </a:r>
              <a:endParaRPr lang="en-MY" b="1" dirty="0">
                <a:solidFill>
                  <a:srgbClr val="61695C"/>
                </a:solidFill>
                <a:latin typeface="Microsoft YaHei UI" panose="020B0503020204020204" pitchFamily="34" charset="-122"/>
                <a:ea typeface="Microsoft YaHei UI" panose="020B0503020204020204" pitchFamily="34" charset="-122"/>
              </a:endParaRPr>
            </a:p>
          </p:txBody>
        </p:sp>
      </p:grpSp>
      <p:sp>
        <p:nvSpPr>
          <p:cNvPr id="32" name="MAIN POINT 05">
            <a:extLst>
              <a:ext uri="{FF2B5EF4-FFF2-40B4-BE49-F238E27FC236}">
                <a16:creationId xmlns:a16="http://schemas.microsoft.com/office/drawing/2014/main" id="{183A8A0E-9B10-4308-8B88-E1AB6A19887F}"/>
              </a:ext>
            </a:extLst>
          </p:cNvPr>
          <p:cNvSpPr/>
          <p:nvPr/>
        </p:nvSpPr>
        <p:spPr>
          <a:xfrm>
            <a:off x="7998971" y="3207424"/>
            <a:ext cx="1966811" cy="1750740"/>
          </a:xfrm>
          <a:prstGeom prst="hexagon">
            <a:avLst/>
          </a:prstGeom>
          <a:solidFill>
            <a:srgbClr val="E5EBF7"/>
          </a:solidFill>
          <a:ln>
            <a:noFill/>
          </a:ln>
          <a:effectLst>
            <a:outerShdw blurRad="50800" dist="38100" dir="5400000" algn="t" rotWithShape="0">
              <a:prstClr val="black">
                <a:alpha val="40000"/>
              </a:prstClr>
            </a:outerShdw>
            <a:softEdge rad="0"/>
          </a:effectLst>
          <a:scene3d>
            <a:camera prst="orthographicFront">
              <a:rot lat="0" lon="0" rev="0"/>
            </a:camera>
            <a:lightRig rig="contrasting" dir="t">
              <a:rot lat="0" lon="0" rev="7800000"/>
            </a:lightRig>
          </a:scene3d>
          <a:sp3d contourW="12700">
            <a:bevelT w="139700" h="139700"/>
            <a:contourClr>
              <a:schemeClr val="bg1">
                <a:lumMod val="8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2">
                    <a:lumMod val="50000"/>
                  </a:schemeClr>
                </a:solidFill>
              </a:rPr>
              <a:t>MAIN POINT</a:t>
            </a:r>
            <a:endParaRPr lang="en-MY" b="1" dirty="0">
              <a:solidFill>
                <a:schemeClr val="bg2">
                  <a:lumMod val="50000"/>
                </a:schemeClr>
              </a:solidFill>
            </a:endParaRPr>
          </a:p>
        </p:txBody>
      </p:sp>
      <p:grpSp>
        <p:nvGrpSpPr>
          <p:cNvPr id="96" name="STEP 06">
            <a:extLst>
              <a:ext uri="{FF2B5EF4-FFF2-40B4-BE49-F238E27FC236}">
                <a16:creationId xmlns:a16="http://schemas.microsoft.com/office/drawing/2014/main" id="{F8D49218-0DD0-4CFF-ADB7-C8FC2CA97E4D}"/>
              </a:ext>
            </a:extLst>
          </p:cNvPr>
          <p:cNvGrpSpPr/>
          <p:nvPr/>
        </p:nvGrpSpPr>
        <p:grpSpPr>
          <a:xfrm>
            <a:off x="9944495" y="3657286"/>
            <a:ext cx="1983924" cy="1750740"/>
            <a:chOff x="2177941" y="3664286"/>
            <a:chExt cx="1983924" cy="1750740"/>
          </a:xfrm>
          <a:solidFill>
            <a:srgbClr val="F8CBAD"/>
          </a:solidFill>
        </p:grpSpPr>
        <p:sp>
          <p:nvSpPr>
            <p:cNvPr id="97" name="Hexagon 96">
              <a:extLst>
                <a:ext uri="{FF2B5EF4-FFF2-40B4-BE49-F238E27FC236}">
                  <a16:creationId xmlns:a16="http://schemas.microsoft.com/office/drawing/2014/main" id="{F09126FC-9A4A-4F88-B745-03D219495B4F}"/>
                </a:ext>
              </a:extLst>
            </p:cNvPr>
            <p:cNvSpPr/>
            <p:nvPr/>
          </p:nvSpPr>
          <p:spPr>
            <a:xfrm>
              <a:off x="2177941" y="3664286"/>
              <a:ext cx="1983924" cy="1750740"/>
            </a:xfrm>
            <a:prstGeom prst="hexagon">
              <a:avLst/>
            </a:prstGeom>
            <a:solidFill>
              <a:srgbClr val="A6D0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grpSp>
          <p:nvGrpSpPr>
            <p:cNvPr id="98" name="Group 97">
              <a:extLst>
                <a:ext uri="{FF2B5EF4-FFF2-40B4-BE49-F238E27FC236}">
                  <a16:creationId xmlns:a16="http://schemas.microsoft.com/office/drawing/2014/main" id="{3D19F63A-AA6A-4484-920F-C72A2E437AAB}"/>
                </a:ext>
              </a:extLst>
            </p:cNvPr>
            <p:cNvGrpSpPr/>
            <p:nvPr/>
          </p:nvGrpSpPr>
          <p:grpSpPr>
            <a:xfrm flipV="1">
              <a:off x="2313545" y="4310895"/>
              <a:ext cx="1410491" cy="548488"/>
              <a:chOff x="2325426" y="7966619"/>
              <a:chExt cx="1410491" cy="548488"/>
            </a:xfrm>
            <a:grpFill/>
          </p:grpSpPr>
          <p:cxnSp>
            <p:nvCxnSpPr>
              <p:cNvPr id="100" name="Straight Connector 99">
                <a:extLst>
                  <a:ext uri="{FF2B5EF4-FFF2-40B4-BE49-F238E27FC236}">
                    <a16:creationId xmlns:a16="http://schemas.microsoft.com/office/drawing/2014/main" id="{7C78D5F4-B73B-4C20-BC78-17950AE2FD19}"/>
                  </a:ext>
                </a:extLst>
              </p:cNvPr>
              <p:cNvCxnSpPr>
                <a:cxnSpLocks/>
              </p:cNvCxnSpPr>
              <p:nvPr/>
            </p:nvCxnSpPr>
            <p:spPr>
              <a:xfrm flipV="1">
                <a:off x="2325426" y="8100118"/>
                <a:ext cx="223025" cy="414989"/>
              </a:xfrm>
              <a:prstGeom prst="line">
                <a:avLst/>
              </a:prstGeom>
              <a:grpFill/>
              <a:ln w="28575" cap="rnd">
                <a:solidFill>
                  <a:srgbClr val="61695C"/>
                </a:solidFill>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6CAA4900-9DC6-48DB-AD81-10F11D2A2F81}"/>
                  </a:ext>
                </a:extLst>
              </p:cNvPr>
              <p:cNvCxnSpPr>
                <a:cxnSpLocks/>
              </p:cNvCxnSpPr>
              <p:nvPr/>
            </p:nvCxnSpPr>
            <p:spPr>
              <a:xfrm>
                <a:off x="2546546" y="8099856"/>
                <a:ext cx="1175824" cy="0"/>
              </a:xfrm>
              <a:prstGeom prst="straightConnector1">
                <a:avLst/>
              </a:prstGeom>
              <a:grpFill/>
              <a:ln w="28575" cap="flat" cmpd="sng" algn="ctr">
                <a:solidFill>
                  <a:srgbClr val="61695C"/>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02" name="Straight Connector 101">
                <a:extLst>
                  <a:ext uri="{FF2B5EF4-FFF2-40B4-BE49-F238E27FC236}">
                    <a16:creationId xmlns:a16="http://schemas.microsoft.com/office/drawing/2014/main" id="{EA7B0281-1D60-413E-9D31-CDAB3592392C}"/>
                  </a:ext>
                </a:extLst>
              </p:cNvPr>
              <p:cNvCxnSpPr>
                <a:cxnSpLocks/>
              </p:cNvCxnSpPr>
              <p:nvPr/>
            </p:nvCxnSpPr>
            <p:spPr>
              <a:xfrm>
                <a:off x="3642905" y="7966619"/>
                <a:ext cx="93012" cy="131071"/>
              </a:xfrm>
              <a:prstGeom prst="line">
                <a:avLst/>
              </a:prstGeom>
              <a:grpFill/>
              <a:ln w="28575" cap="rnd">
                <a:solidFill>
                  <a:srgbClr val="61695C"/>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44AFDDB8-DFA4-4CB3-BAD9-1F2E9DB24BB7}"/>
                  </a:ext>
                </a:extLst>
              </p:cNvPr>
              <p:cNvCxnSpPr>
                <a:cxnSpLocks/>
              </p:cNvCxnSpPr>
              <p:nvPr/>
            </p:nvCxnSpPr>
            <p:spPr>
              <a:xfrm flipH="1">
                <a:off x="3642905" y="8095785"/>
                <a:ext cx="93012" cy="131071"/>
              </a:xfrm>
              <a:prstGeom prst="line">
                <a:avLst/>
              </a:prstGeom>
              <a:grpFill/>
              <a:ln w="28575" cap="rnd">
                <a:solidFill>
                  <a:srgbClr val="61695C"/>
                </a:solidFill>
              </a:ln>
            </p:spPr>
            <p:style>
              <a:lnRef idx="1">
                <a:schemeClr val="accent1"/>
              </a:lnRef>
              <a:fillRef idx="0">
                <a:schemeClr val="accent1"/>
              </a:fillRef>
              <a:effectRef idx="0">
                <a:schemeClr val="accent1"/>
              </a:effectRef>
              <a:fontRef idx="minor">
                <a:schemeClr val="tx1"/>
              </a:fontRef>
            </p:style>
          </p:cxnSp>
        </p:grpSp>
        <p:sp>
          <p:nvSpPr>
            <p:cNvPr id="99" name="TextBox 98">
              <a:extLst>
                <a:ext uri="{FF2B5EF4-FFF2-40B4-BE49-F238E27FC236}">
                  <a16:creationId xmlns:a16="http://schemas.microsoft.com/office/drawing/2014/main" id="{352A2047-9FB6-4D61-A433-8DFBEF3E83E8}"/>
                </a:ext>
              </a:extLst>
            </p:cNvPr>
            <p:cNvSpPr txBox="1"/>
            <p:nvPr/>
          </p:nvSpPr>
          <p:spPr>
            <a:xfrm>
              <a:off x="2449757" y="4742442"/>
              <a:ext cx="1332900" cy="646331"/>
            </a:xfrm>
            <a:prstGeom prst="rect">
              <a:avLst/>
            </a:prstGeom>
            <a:noFill/>
          </p:spPr>
          <p:txBody>
            <a:bodyPr wrap="square" rtlCol="0">
              <a:spAutoFit/>
            </a:bodyPr>
            <a:lstStyle/>
            <a:p>
              <a:r>
                <a:rPr lang="en-US" dirty="0">
                  <a:solidFill>
                    <a:srgbClr val="61695C"/>
                  </a:solidFill>
                  <a:latin typeface="Microsoft YaHei UI" panose="020B0503020204020204" pitchFamily="34" charset="-122"/>
                  <a:ea typeface="Microsoft YaHei UI" panose="020B0503020204020204" pitchFamily="34" charset="-122"/>
                </a:rPr>
                <a:t>STEP</a:t>
              </a:r>
            </a:p>
            <a:p>
              <a:pPr algn="ctr"/>
              <a:r>
                <a:rPr lang="en-US" b="1" dirty="0">
                  <a:solidFill>
                    <a:srgbClr val="61695C"/>
                  </a:solidFill>
                  <a:latin typeface="Microsoft YaHei UI" panose="020B0503020204020204" pitchFamily="34" charset="-122"/>
                  <a:ea typeface="Microsoft YaHei UI" panose="020B0503020204020204" pitchFamily="34" charset="-122"/>
                </a:rPr>
                <a:t>06</a:t>
              </a:r>
              <a:endParaRPr lang="en-MY" b="1" dirty="0">
                <a:solidFill>
                  <a:srgbClr val="61695C"/>
                </a:solidFill>
                <a:latin typeface="Microsoft YaHei UI" panose="020B0503020204020204" pitchFamily="34" charset="-122"/>
                <a:ea typeface="Microsoft YaHei UI" panose="020B0503020204020204" pitchFamily="34" charset="-122"/>
              </a:endParaRPr>
            </a:p>
          </p:txBody>
        </p:sp>
      </p:grpSp>
      <p:sp>
        <p:nvSpPr>
          <p:cNvPr id="34" name="MAIN POINT 06">
            <a:extLst>
              <a:ext uri="{FF2B5EF4-FFF2-40B4-BE49-F238E27FC236}">
                <a16:creationId xmlns:a16="http://schemas.microsoft.com/office/drawing/2014/main" id="{EAFBF047-C624-452C-AF98-59B4CE6EA87E}"/>
              </a:ext>
            </a:extLst>
          </p:cNvPr>
          <p:cNvSpPr/>
          <p:nvPr/>
        </p:nvSpPr>
        <p:spPr>
          <a:xfrm>
            <a:off x="9948669" y="2689257"/>
            <a:ext cx="1966811" cy="1750740"/>
          </a:xfrm>
          <a:prstGeom prst="hexagon">
            <a:avLst/>
          </a:prstGeom>
          <a:solidFill>
            <a:srgbClr val="E5EBF7"/>
          </a:solidFill>
          <a:ln>
            <a:noFill/>
          </a:ln>
          <a:effectLst>
            <a:outerShdw blurRad="50800" dist="38100" dir="5400000" algn="t" rotWithShape="0">
              <a:prstClr val="black">
                <a:alpha val="40000"/>
              </a:prstClr>
            </a:outerShdw>
            <a:softEdge rad="0"/>
          </a:effectLst>
          <a:scene3d>
            <a:camera prst="orthographicFront">
              <a:rot lat="0" lon="0" rev="0"/>
            </a:camera>
            <a:lightRig rig="contrasting" dir="t">
              <a:rot lat="0" lon="0" rev="7800000"/>
            </a:lightRig>
          </a:scene3d>
          <a:sp3d contourW="12700">
            <a:bevelT w="139700" h="139700"/>
            <a:contourClr>
              <a:schemeClr val="bg1">
                <a:lumMod val="8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2">
                    <a:lumMod val="50000"/>
                  </a:schemeClr>
                </a:solidFill>
              </a:rPr>
              <a:t>MAIN POINT</a:t>
            </a:r>
            <a:endParaRPr lang="en-MY" b="1" dirty="0">
              <a:solidFill>
                <a:schemeClr val="bg2">
                  <a:lumMod val="50000"/>
                </a:schemeClr>
              </a:solidFill>
            </a:endParaRPr>
          </a:p>
        </p:txBody>
      </p:sp>
      <p:grpSp>
        <p:nvGrpSpPr>
          <p:cNvPr id="52" name="STEP 01">
            <a:extLst>
              <a:ext uri="{FF2B5EF4-FFF2-40B4-BE49-F238E27FC236}">
                <a16:creationId xmlns:a16="http://schemas.microsoft.com/office/drawing/2014/main" id="{4AAFA134-A460-4705-9C5C-1CD9E1784EFA}"/>
              </a:ext>
            </a:extLst>
          </p:cNvPr>
          <p:cNvGrpSpPr/>
          <p:nvPr/>
        </p:nvGrpSpPr>
        <p:grpSpPr>
          <a:xfrm>
            <a:off x="203128" y="2275360"/>
            <a:ext cx="1983924" cy="1750740"/>
            <a:chOff x="203128" y="2263930"/>
            <a:chExt cx="1983924" cy="1750740"/>
          </a:xfrm>
          <a:solidFill>
            <a:srgbClr val="B493E8"/>
          </a:solidFill>
        </p:grpSpPr>
        <p:sp>
          <p:nvSpPr>
            <p:cNvPr id="27" name="Hexagon 26">
              <a:extLst>
                <a:ext uri="{FF2B5EF4-FFF2-40B4-BE49-F238E27FC236}">
                  <a16:creationId xmlns:a16="http://schemas.microsoft.com/office/drawing/2014/main" id="{EC33CB7C-B29B-47C9-804C-92BE0911313A}"/>
                </a:ext>
              </a:extLst>
            </p:cNvPr>
            <p:cNvSpPr/>
            <p:nvPr/>
          </p:nvSpPr>
          <p:spPr>
            <a:xfrm>
              <a:off x="203128" y="2263930"/>
              <a:ext cx="1983924" cy="1750740"/>
            </a:xfrm>
            <a:prstGeom prst="hexagon">
              <a:avLst/>
            </a:prstGeom>
            <a:solidFill>
              <a:srgbClr val="FC9D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grpSp>
          <p:nvGrpSpPr>
            <p:cNvPr id="42" name="Group 41">
              <a:extLst>
                <a:ext uri="{FF2B5EF4-FFF2-40B4-BE49-F238E27FC236}">
                  <a16:creationId xmlns:a16="http://schemas.microsoft.com/office/drawing/2014/main" id="{2B5E75FF-D56B-414E-BF46-60D6192861E0}"/>
                </a:ext>
              </a:extLst>
            </p:cNvPr>
            <p:cNvGrpSpPr/>
            <p:nvPr/>
          </p:nvGrpSpPr>
          <p:grpSpPr>
            <a:xfrm>
              <a:off x="329042" y="2811735"/>
              <a:ext cx="1410491" cy="548488"/>
              <a:chOff x="2325426" y="7966619"/>
              <a:chExt cx="1410491" cy="548488"/>
            </a:xfrm>
            <a:grpFill/>
          </p:grpSpPr>
          <p:cxnSp>
            <p:nvCxnSpPr>
              <p:cNvPr id="4" name="Straight Connector 3">
                <a:extLst>
                  <a:ext uri="{FF2B5EF4-FFF2-40B4-BE49-F238E27FC236}">
                    <a16:creationId xmlns:a16="http://schemas.microsoft.com/office/drawing/2014/main" id="{F98C497D-38FD-46EF-B79A-D7BA09A734A8}"/>
                  </a:ext>
                </a:extLst>
              </p:cNvPr>
              <p:cNvCxnSpPr>
                <a:cxnSpLocks/>
              </p:cNvCxnSpPr>
              <p:nvPr/>
            </p:nvCxnSpPr>
            <p:spPr>
              <a:xfrm flipV="1">
                <a:off x="2325426" y="8100118"/>
                <a:ext cx="223025" cy="414989"/>
              </a:xfrm>
              <a:prstGeom prst="line">
                <a:avLst/>
              </a:prstGeom>
              <a:grpFill/>
              <a:ln w="28575" cap="rnd">
                <a:solidFill>
                  <a:srgbClr val="61695C"/>
                </a:solidFill>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8107E6DB-9F23-4A20-8A47-7BC73DDD7907}"/>
                  </a:ext>
                </a:extLst>
              </p:cNvPr>
              <p:cNvCxnSpPr>
                <a:cxnSpLocks/>
              </p:cNvCxnSpPr>
              <p:nvPr/>
            </p:nvCxnSpPr>
            <p:spPr>
              <a:xfrm>
                <a:off x="2546546" y="8099856"/>
                <a:ext cx="1175824" cy="0"/>
              </a:xfrm>
              <a:prstGeom prst="straightConnector1">
                <a:avLst/>
              </a:prstGeom>
              <a:grpFill/>
              <a:ln w="28575" cap="flat" cmpd="sng" algn="ctr">
                <a:solidFill>
                  <a:srgbClr val="61695C"/>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3" name="Straight Connector 12">
                <a:extLst>
                  <a:ext uri="{FF2B5EF4-FFF2-40B4-BE49-F238E27FC236}">
                    <a16:creationId xmlns:a16="http://schemas.microsoft.com/office/drawing/2014/main" id="{4B514D17-788B-491F-B6AB-F52487177E61}"/>
                  </a:ext>
                </a:extLst>
              </p:cNvPr>
              <p:cNvCxnSpPr>
                <a:cxnSpLocks/>
              </p:cNvCxnSpPr>
              <p:nvPr/>
            </p:nvCxnSpPr>
            <p:spPr>
              <a:xfrm>
                <a:off x="3642905" y="7966619"/>
                <a:ext cx="93012" cy="131071"/>
              </a:xfrm>
              <a:prstGeom prst="line">
                <a:avLst/>
              </a:prstGeom>
              <a:grpFill/>
              <a:ln w="28575" cap="rnd">
                <a:solidFill>
                  <a:srgbClr val="61695C"/>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9679463E-6C7E-4A15-9793-649786D72225}"/>
                  </a:ext>
                </a:extLst>
              </p:cNvPr>
              <p:cNvCxnSpPr>
                <a:cxnSpLocks/>
              </p:cNvCxnSpPr>
              <p:nvPr/>
            </p:nvCxnSpPr>
            <p:spPr>
              <a:xfrm flipH="1">
                <a:off x="3642905" y="8095785"/>
                <a:ext cx="93012" cy="131071"/>
              </a:xfrm>
              <a:prstGeom prst="line">
                <a:avLst/>
              </a:prstGeom>
              <a:grpFill/>
              <a:ln w="28575" cap="rnd">
                <a:solidFill>
                  <a:srgbClr val="61695C"/>
                </a:solidFill>
              </a:ln>
            </p:spPr>
            <p:style>
              <a:lnRef idx="1">
                <a:schemeClr val="accent1"/>
              </a:lnRef>
              <a:fillRef idx="0">
                <a:schemeClr val="accent1"/>
              </a:fillRef>
              <a:effectRef idx="0">
                <a:schemeClr val="accent1"/>
              </a:effectRef>
              <a:fontRef idx="minor">
                <a:schemeClr val="tx1"/>
              </a:fontRef>
            </p:style>
          </p:cxnSp>
        </p:grpSp>
        <p:sp>
          <p:nvSpPr>
            <p:cNvPr id="43" name="TextBox 42">
              <a:extLst>
                <a:ext uri="{FF2B5EF4-FFF2-40B4-BE49-F238E27FC236}">
                  <a16:creationId xmlns:a16="http://schemas.microsoft.com/office/drawing/2014/main" id="{5E226679-BF3F-4233-BBF2-00D02968DC98}"/>
                </a:ext>
              </a:extLst>
            </p:cNvPr>
            <p:cNvSpPr txBox="1"/>
            <p:nvPr/>
          </p:nvSpPr>
          <p:spPr>
            <a:xfrm>
              <a:off x="620362" y="2283663"/>
              <a:ext cx="1332900" cy="646331"/>
            </a:xfrm>
            <a:prstGeom prst="rect">
              <a:avLst/>
            </a:prstGeom>
            <a:noFill/>
          </p:spPr>
          <p:txBody>
            <a:bodyPr wrap="square" rtlCol="0">
              <a:spAutoFit/>
            </a:bodyPr>
            <a:lstStyle/>
            <a:p>
              <a:r>
                <a:rPr lang="en-US" dirty="0">
                  <a:solidFill>
                    <a:srgbClr val="61695C"/>
                  </a:solidFill>
                  <a:latin typeface="Microsoft YaHei UI" panose="020B0503020204020204" pitchFamily="34" charset="-122"/>
                  <a:ea typeface="Microsoft YaHei UI" panose="020B0503020204020204" pitchFamily="34" charset="-122"/>
                </a:rPr>
                <a:t>STEP</a:t>
              </a:r>
            </a:p>
            <a:p>
              <a:pPr algn="ctr"/>
              <a:r>
                <a:rPr lang="en-US" b="1" dirty="0">
                  <a:solidFill>
                    <a:srgbClr val="61695C"/>
                  </a:solidFill>
                  <a:latin typeface="Microsoft YaHei UI" panose="020B0503020204020204" pitchFamily="34" charset="-122"/>
                  <a:ea typeface="Microsoft YaHei UI" panose="020B0503020204020204" pitchFamily="34" charset="-122"/>
                </a:rPr>
                <a:t>01</a:t>
              </a:r>
              <a:endParaRPr lang="en-MY" b="1" dirty="0">
                <a:solidFill>
                  <a:srgbClr val="61695C"/>
                </a:solidFill>
                <a:latin typeface="Microsoft YaHei UI" panose="020B0503020204020204" pitchFamily="34" charset="-122"/>
                <a:ea typeface="Microsoft YaHei UI" panose="020B0503020204020204" pitchFamily="34" charset="-122"/>
              </a:endParaRPr>
            </a:p>
          </p:txBody>
        </p:sp>
      </p:grpSp>
      <p:sp>
        <p:nvSpPr>
          <p:cNvPr id="2" name="MAIN POINT 01">
            <a:extLst>
              <a:ext uri="{FF2B5EF4-FFF2-40B4-BE49-F238E27FC236}">
                <a16:creationId xmlns:a16="http://schemas.microsoft.com/office/drawing/2014/main" id="{2D5A62BB-5E80-4730-B343-2DE6DCB64F37}"/>
              </a:ext>
            </a:extLst>
          </p:cNvPr>
          <p:cNvSpPr/>
          <p:nvPr/>
        </p:nvSpPr>
        <p:spPr>
          <a:xfrm>
            <a:off x="200179" y="3203611"/>
            <a:ext cx="1966811" cy="1750740"/>
          </a:xfrm>
          <a:prstGeom prst="hexagon">
            <a:avLst/>
          </a:prstGeom>
          <a:solidFill>
            <a:srgbClr val="E5EBF7"/>
          </a:solidFill>
          <a:ln>
            <a:noFill/>
          </a:ln>
          <a:effectLst>
            <a:outerShdw blurRad="50800" dist="38100" dir="5400000" algn="t" rotWithShape="0">
              <a:prstClr val="black">
                <a:alpha val="40000"/>
              </a:prstClr>
            </a:outerShdw>
            <a:softEdge rad="0"/>
          </a:effectLst>
          <a:scene3d>
            <a:camera prst="orthographicFront">
              <a:rot lat="0" lon="0" rev="0"/>
            </a:camera>
            <a:lightRig rig="contrasting" dir="t">
              <a:rot lat="0" lon="0" rev="7800000"/>
            </a:lightRig>
          </a:scene3d>
          <a:sp3d contourW="12700">
            <a:bevelT w="139700" h="139700"/>
            <a:contourClr>
              <a:schemeClr val="bg1">
                <a:lumMod val="8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2">
                    <a:lumMod val="50000"/>
                  </a:schemeClr>
                </a:solidFill>
              </a:rPr>
              <a:t>MAIN POINT</a:t>
            </a:r>
            <a:endParaRPr lang="en-MY" b="1" dirty="0">
              <a:solidFill>
                <a:schemeClr val="bg2">
                  <a:lumMod val="50000"/>
                </a:schemeClr>
              </a:solidFill>
            </a:endParaRPr>
          </a:p>
        </p:txBody>
      </p:sp>
      <p:grpSp>
        <p:nvGrpSpPr>
          <p:cNvPr id="122" name="SUB POINT 01">
            <a:extLst>
              <a:ext uri="{FF2B5EF4-FFF2-40B4-BE49-F238E27FC236}">
                <a16:creationId xmlns:a16="http://schemas.microsoft.com/office/drawing/2014/main" id="{AA9E1E6B-C290-4055-9182-B41079FFD309}"/>
              </a:ext>
            </a:extLst>
          </p:cNvPr>
          <p:cNvGrpSpPr/>
          <p:nvPr/>
        </p:nvGrpSpPr>
        <p:grpSpPr>
          <a:xfrm>
            <a:off x="323530" y="866951"/>
            <a:ext cx="1852513" cy="1411764"/>
            <a:chOff x="323530" y="866951"/>
            <a:chExt cx="1852513" cy="1411764"/>
          </a:xfrm>
        </p:grpSpPr>
        <p:sp>
          <p:nvSpPr>
            <p:cNvPr id="105" name="TextBox 104">
              <a:extLst>
                <a:ext uri="{FF2B5EF4-FFF2-40B4-BE49-F238E27FC236}">
                  <a16:creationId xmlns:a16="http://schemas.microsoft.com/office/drawing/2014/main" id="{25B60432-E961-418D-90A2-8F80FF864FEE}"/>
                </a:ext>
              </a:extLst>
            </p:cNvPr>
            <p:cNvSpPr txBox="1"/>
            <p:nvPr/>
          </p:nvSpPr>
          <p:spPr>
            <a:xfrm>
              <a:off x="524154" y="866951"/>
              <a:ext cx="1387608" cy="367129"/>
            </a:xfrm>
            <a:prstGeom prst="rect">
              <a:avLst/>
            </a:prstGeom>
            <a:noFill/>
          </p:spPr>
          <p:txBody>
            <a:bodyPr wrap="square" rtlCol="0">
              <a:spAutoFit/>
            </a:bodyPr>
            <a:lstStyle/>
            <a:p>
              <a:pPr algn="ctr"/>
              <a:r>
                <a:rPr lang="en-US" b="1" dirty="0">
                  <a:solidFill>
                    <a:srgbClr val="FC9D3E"/>
                  </a:solidFill>
                </a:rPr>
                <a:t>SUB POINT</a:t>
              </a:r>
              <a:endParaRPr lang="en-MY" b="1" dirty="0">
                <a:solidFill>
                  <a:srgbClr val="FC9D3E"/>
                </a:solidFill>
              </a:endParaRPr>
            </a:p>
          </p:txBody>
        </p:sp>
        <p:sp>
          <p:nvSpPr>
            <p:cNvPr id="106" name="TextBox 105">
              <a:extLst>
                <a:ext uri="{FF2B5EF4-FFF2-40B4-BE49-F238E27FC236}">
                  <a16:creationId xmlns:a16="http://schemas.microsoft.com/office/drawing/2014/main" id="{BE1DA443-2E65-417B-B478-9C6702A447C0}"/>
                </a:ext>
              </a:extLst>
            </p:cNvPr>
            <p:cNvSpPr txBox="1"/>
            <p:nvPr/>
          </p:nvSpPr>
          <p:spPr>
            <a:xfrm>
              <a:off x="323530" y="1109164"/>
              <a:ext cx="1852513" cy="1169551"/>
            </a:xfrm>
            <a:prstGeom prst="rect">
              <a:avLst/>
            </a:prstGeom>
            <a:noFill/>
          </p:spPr>
          <p:txBody>
            <a:bodyPr wrap="square" rtlCol="0">
              <a:spAutoFit/>
            </a:bodyPr>
            <a:lstStyle/>
            <a:p>
              <a:pPr algn="just"/>
              <a:r>
                <a:rPr lang="en-US" sz="1400" dirty="0"/>
                <a:t>Text </a:t>
              </a:r>
              <a:r>
                <a:rPr lang="en-US" sz="1400" dirty="0" err="1"/>
                <a:t>text</a:t>
              </a:r>
              <a:r>
                <a:rPr lang="en-US" sz="1400" dirty="0"/>
                <a:t> </a:t>
              </a:r>
              <a:r>
                <a:rPr lang="en-US" sz="1400" dirty="0" err="1"/>
                <a:t>text</a:t>
              </a:r>
              <a:r>
                <a:rPr lang="en-US" sz="1400" dirty="0"/>
                <a:t> </a:t>
              </a:r>
              <a:r>
                <a:rPr lang="en-US" sz="1400" dirty="0" err="1"/>
                <a:t>text</a:t>
              </a:r>
              <a:r>
                <a:rPr lang="en-US" sz="1400" dirty="0"/>
                <a:t> </a:t>
              </a:r>
              <a:r>
                <a:rPr lang="en-US" sz="1400" dirty="0" err="1"/>
                <a:t>text</a:t>
              </a:r>
              <a:r>
                <a:rPr lang="en-US" sz="1400" dirty="0"/>
                <a:t> </a:t>
              </a:r>
              <a:r>
                <a:rPr lang="en-US" sz="1400" dirty="0" err="1"/>
                <a:t>text</a:t>
              </a:r>
              <a:r>
                <a:rPr lang="en-US" sz="1400" dirty="0"/>
                <a:t> </a:t>
              </a:r>
              <a:r>
                <a:rPr lang="en-US" sz="1400" dirty="0" err="1"/>
                <a:t>text</a:t>
              </a:r>
              <a:r>
                <a:rPr lang="en-US" sz="1400" dirty="0"/>
                <a:t> </a:t>
              </a:r>
              <a:r>
                <a:rPr lang="en-US" sz="1400" dirty="0" err="1"/>
                <a:t>text</a:t>
              </a:r>
              <a:r>
                <a:rPr lang="en-US" sz="1400" dirty="0"/>
                <a:t> </a:t>
              </a:r>
              <a:r>
                <a:rPr lang="en-US" sz="1400" dirty="0" err="1"/>
                <a:t>text</a:t>
              </a:r>
              <a:r>
                <a:rPr lang="en-US" sz="1400" dirty="0"/>
                <a:t> </a:t>
              </a:r>
              <a:r>
                <a:rPr lang="en-US" sz="1400" dirty="0" err="1"/>
                <a:t>text</a:t>
              </a:r>
              <a:r>
                <a:rPr lang="en-US" sz="1400" dirty="0"/>
                <a:t> </a:t>
              </a:r>
              <a:r>
                <a:rPr lang="en-US" sz="1400" dirty="0" err="1"/>
                <a:t>text</a:t>
              </a:r>
              <a:r>
                <a:rPr lang="en-US" sz="1400" dirty="0"/>
                <a:t> </a:t>
              </a:r>
              <a:r>
                <a:rPr lang="en-US" sz="1400" dirty="0" err="1"/>
                <a:t>text</a:t>
              </a:r>
              <a:r>
                <a:rPr lang="en-US" sz="1400" dirty="0"/>
                <a:t> </a:t>
              </a:r>
              <a:r>
                <a:rPr lang="en-US" sz="1400" dirty="0" err="1"/>
                <a:t>text</a:t>
              </a:r>
              <a:r>
                <a:rPr lang="en-US" sz="1400" dirty="0"/>
                <a:t> </a:t>
              </a:r>
              <a:r>
                <a:rPr lang="en-US" sz="1400" dirty="0" err="1"/>
                <a:t>text</a:t>
              </a:r>
              <a:r>
                <a:rPr lang="en-US" sz="1400" dirty="0"/>
                <a:t> </a:t>
              </a:r>
              <a:r>
                <a:rPr lang="en-US" sz="1400" dirty="0" err="1"/>
                <a:t>text</a:t>
              </a:r>
              <a:r>
                <a:rPr lang="en-US" sz="1400" dirty="0"/>
                <a:t> </a:t>
              </a:r>
              <a:r>
                <a:rPr lang="en-US" sz="1400" dirty="0" err="1"/>
                <a:t>text</a:t>
              </a:r>
              <a:r>
                <a:rPr lang="en-US" sz="1400" dirty="0"/>
                <a:t> </a:t>
              </a:r>
              <a:r>
                <a:rPr lang="en-US" sz="1400" dirty="0" err="1"/>
                <a:t>text</a:t>
              </a:r>
              <a:r>
                <a:rPr lang="en-US" sz="1400" dirty="0"/>
                <a:t> </a:t>
              </a:r>
              <a:r>
                <a:rPr lang="en-US" sz="1400" dirty="0" err="1"/>
                <a:t>text</a:t>
              </a:r>
              <a:r>
                <a:rPr lang="en-US" sz="1400" dirty="0"/>
                <a:t> </a:t>
              </a:r>
              <a:r>
                <a:rPr lang="en-US" sz="1400" dirty="0" err="1"/>
                <a:t>text</a:t>
              </a:r>
              <a:r>
                <a:rPr lang="en-US" sz="1400" dirty="0"/>
                <a:t> </a:t>
              </a:r>
              <a:r>
                <a:rPr lang="en-US" sz="1400" dirty="0" err="1"/>
                <a:t>text</a:t>
              </a:r>
              <a:r>
                <a:rPr lang="en-US" sz="1400" dirty="0"/>
                <a:t> </a:t>
              </a:r>
              <a:r>
                <a:rPr lang="en-US" sz="1400" dirty="0" err="1"/>
                <a:t>text</a:t>
              </a:r>
              <a:r>
                <a:rPr lang="en-US" sz="1400" dirty="0"/>
                <a:t> </a:t>
              </a:r>
              <a:r>
                <a:rPr lang="en-US" sz="1400" dirty="0" err="1"/>
                <a:t>text</a:t>
              </a:r>
              <a:r>
                <a:rPr lang="en-US" sz="1400" dirty="0"/>
                <a:t> </a:t>
              </a:r>
              <a:r>
                <a:rPr lang="en-US" sz="1400" dirty="0" err="1"/>
                <a:t>text</a:t>
              </a:r>
              <a:r>
                <a:rPr lang="en-US" sz="1400" dirty="0"/>
                <a:t> </a:t>
              </a:r>
              <a:r>
                <a:rPr lang="en-US" sz="1400" dirty="0" err="1"/>
                <a:t>text</a:t>
              </a:r>
              <a:r>
                <a:rPr lang="en-US" sz="1400" dirty="0"/>
                <a:t>…</a:t>
              </a:r>
              <a:endParaRPr lang="en-MY" sz="1400" dirty="0"/>
            </a:p>
          </p:txBody>
        </p:sp>
      </p:grpSp>
      <p:grpSp>
        <p:nvGrpSpPr>
          <p:cNvPr id="123" name="SUB POINT 02">
            <a:extLst>
              <a:ext uri="{FF2B5EF4-FFF2-40B4-BE49-F238E27FC236}">
                <a16:creationId xmlns:a16="http://schemas.microsoft.com/office/drawing/2014/main" id="{4269B562-6F85-45B7-81D6-BB01E28DE237}"/>
              </a:ext>
            </a:extLst>
          </p:cNvPr>
          <p:cNvGrpSpPr/>
          <p:nvPr/>
        </p:nvGrpSpPr>
        <p:grpSpPr>
          <a:xfrm>
            <a:off x="2223227" y="5383198"/>
            <a:ext cx="1852513" cy="1411764"/>
            <a:chOff x="2223227" y="5383198"/>
            <a:chExt cx="1852513" cy="1411764"/>
          </a:xfrm>
        </p:grpSpPr>
        <p:sp>
          <p:nvSpPr>
            <p:cNvPr id="108" name="TextBox 107">
              <a:extLst>
                <a:ext uri="{FF2B5EF4-FFF2-40B4-BE49-F238E27FC236}">
                  <a16:creationId xmlns:a16="http://schemas.microsoft.com/office/drawing/2014/main" id="{F837D315-C782-4897-8E6D-392586216265}"/>
                </a:ext>
              </a:extLst>
            </p:cNvPr>
            <p:cNvSpPr txBox="1"/>
            <p:nvPr/>
          </p:nvSpPr>
          <p:spPr>
            <a:xfrm>
              <a:off x="2423851" y="5383198"/>
              <a:ext cx="1387608" cy="367129"/>
            </a:xfrm>
            <a:prstGeom prst="rect">
              <a:avLst/>
            </a:prstGeom>
            <a:noFill/>
          </p:spPr>
          <p:txBody>
            <a:bodyPr wrap="square" rtlCol="0">
              <a:spAutoFit/>
            </a:bodyPr>
            <a:lstStyle/>
            <a:p>
              <a:pPr algn="ctr"/>
              <a:r>
                <a:rPr lang="en-US" b="1" dirty="0">
                  <a:solidFill>
                    <a:srgbClr val="FFCD2D"/>
                  </a:solidFill>
                </a:rPr>
                <a:t>SUB POINT</a:t>
              </a:r>
              <a:endParaRPr lang="en-MY" b="1" dirty="0">
                <a:solidFill>
                  <a:srgbClr val="FFCD2D"/>
                </a:solidFill>
              </a:endParaRPr>
            </a:p>
          </p:txBody>
        </p:sp>
        <p:sp>
          <p:nvSpPr>
            <p:cNvPr id="109" name="TextBox 108">
              <a:extLst>
                <a:ext uri="{FF2B5EF4-FFF2-40B4-BE49-F238E27FC236}">
                  <a16:creationId xmlns:a16="http://schemas.microsoft.com/office/drawing/2014/main" id="{C836C680-7240-47C6-A1FE-A66A48C6CA5B}"/>
                </a:ext>
              </a:extLst>
            </p:cNvPr>
            <p:cNvSpPr txBox="1"/>
            <p:nvPr/>
          </p:nvSpPr>
          <p:spPr>
            <a:xfrm>
              <a:off x="2223227" y="5625411"/>
              <a:ext cx="1852513" cy="1169551"/>
            </a:xfrm>
            <a:prstGeom prst="rect">
              <a:avLst/>
            </a:prstGeom>
            <a:noFill/>
          </p:spPr>
          <p:txBody>
            <a:bodyPr wrap="square" rtlCol="0">
              <a:spAutoFit/>
            </a:bodyPr>
            <a:lstStyle/>
            <a:p>
              <a:pPr algn="just"/>
              <a:r>
                <a:rPr lang="en-US" sz="1400" dirty="0"/>
                <a:t>Text </a:t>
              </a:r>
              <a:r>
                <a:rPr lang="en-US" sz="1400" dirty="0" err="1"/>
                <a:t>text</a:t>
              </a:r>
              <a:r>
                <a:rPr lang="en-US" sz="1400" dirty="0"/>
                <a:t> </a:t>
              </a:r>
              <a:r>
                <a:rPr lang="en-US" sz="1400" dirty="0" err="1"/>
                <a:t>text</a:t>
              </a:r>
              <a:r>
                <a:rPr lang="en-US" sz="1400" dirty="0"/>
                <a:t> </a:t>
              </a:r>
              <a:r>
                <a:rPr lang="en-US" sz="1400" dirty="0" err="1"/>
                <a:t>text</a:t>
              </a:r>
              <a:r>
                <a:rPr lang="en-US" sz="1400" dirty="0"/>
                <a:t> </a:t>
              </a:r>
              <a:r>
                <a:rPr lang="en-US" sz="1400" dirty="0" err="1"/>
                <a:t>text</a:t>
              </a:r>
              <a:r>
                <a:rPr lang="en-US" sz="1400" dirty="0"/>
                <a:t> </a:t>
              </a:r>
              <a:r>
                <a:rPr lang="en-US" sz="1400" dirty="0" err="1"/>
                <a:t>text</a:t>
              </a:r>
              <a:r>
                <a:rPr lang="en-US" sz="1400" dirty="0"/>
                <a:t> </a:t>
              </a:r>
              <a:r>
                <a:rPr lang="en-US" sz="1400" dirty="0" err="1"/>
                <a:t>text</a:t>
              </a:r>
              <a:r>
                <a:rPr lang="en-US" sz="1400" dirty="0"/>
                <a:t> </a:t>
              </a:r>
              <a:r>
                <a:rPr lang="en-US" sz="1400" dirty="0" err="1"/>
                <a:t>text</a:t>
              </a:r>
              <a:r>
                <a:rPr lang="en-US" sz="1400" dirty="0"/>
                <a:t> </a:t>
              </a:r>
              <a:r>
                <a:rPr lang="en-US" sz="1400" dirty="0" err="1"/>
                <a:t>text</a:t>
              </a:r>
              <a:r>
                <a:rPr lang="en-US" sz="1400" dirty="0"/>
                <a:t> </a:t>
              </a:r>
              <a:r>
                <a:rPr lang="en-US" sz="1400" dirty="0" err="1"/>
                <a:t>text</a:t>
              </a:r>
              <a:r>
                <a:rPr lang="en-US" sz="1400" dirty="0"/>
                <a:t> </a:t>
              </a:r>
              <a:r>
                <a:rPr lang="en-US" sz="1400" dirty="0" err="1"/>
                <a:t>text</a:t>
              </a:r>
              <a:r>
                <a:rPr lang="en-US" sz="1400" dirty="0"/>
                <a:t> </a:t>
              </a:r>
              <a:r>
                <a:rPr lang="en-US" sz="1400" dirty="0" err="1"/>
                <a:t>text</a:t>
              </a:r>
              <a:r>
                <a:rPr lang="en-US" sz="1400" dirty="0"/>
                <a:t> </a:t>
              </a:r>
              <a:r>
                <a:rPr lang="en-US" sz="1400" dirty="0" err="1"/>
                <a:t>text</a:t>
              </a:r>
              <a:r>
                <a:rPr lang="en-US" sz="1400" dirty="0"/>
                <a:t> </a:t>
              </a:r>
              <a:r>
                <a:rPr lang="en-US" sz="1400" dirty="0" err="1"/>
                <a:t>text</a:t>
              </a:r>
              <a:r>
                <a:rPr lang="en-US" sz="1400" dirty="0"/>
                <a:t> </a:t>
              </a:r>
              <a:r>
                <a:rPr lang="en-US" sz="1400" dirty="0" err="1"/>
                <a:t>text</a:t>
              </a:r>
              <a:r>
                <a:rPr lang="en-US" sz="1400" dirty="0"/>
                <a:t> </a:t>
              </a:r>
              <a:r>
                <a:rPr lang="en-US" sz="1400" dirty="0" err="1"/>
                <a:t>text</a:t>
              </a:r>
              <a:r>
                <a:rPr lang="en-US" sz="1400" dirty="0"/>
                <a:t> </a:t>
              </a:r>
              <a:r>
                <a:rPr lang="en-US" sz="1400" dirty="0" err="1"/>
                <a:t>text</a:t>
              </a:r>
              <a:r>
                <a:rPr lang="en-US" sz="1400" dirty="0"/>
                <a:t> </a:t>
              </a:r>
              <a:r>
                <a:rPr lang="en-US" sz="1400" dirty="0" err="1"/>
                <a:t>text</a:t>
              </a:r>
              <a:r>
                <a:rPr lang="en-US" sz="1400" dirty="0"/>
                <a:t> </a:t>
              </a:r>
              <a:r>
                <a:rPr lang="en-US" sz="1400" dirty="0" err="1"/>
                <a:t>text</a:t>
              </a:r>
              <a:r>
                <a:rPr lang="en-US" sz="1400" dirty="0"/>
                <a:t> </a:t>
              </a:r>
              <a:r>
                <a:rPr lang="en-US" sz="1400" dirty="0" err="1"/>
                <a:t>text</a:t>
              </a:r>
              <a:r>
                <a:rPr lang="en-US" sz="1400" dirty="0"/>
                <a:t> </a:t>
              </a:r>
              <a:r>
                <a:rPr lang="en-US" sz="1400" dirty="0" err="1"/>
                <a:t>text</a:t>
              </a:r>
              <a:r>
                <a:rPr lang="en-US" sz="1400" dirty="0"/>
                <a:t> </a:t>
              </a:r>
              <a:r>
                <a:rPr lang="en-US" sz="1400" dirty="0" err="1"/>
                <a:t>text</a:t>
              </a:r>
              <a:r>
                <a:rPr lang="en-US" sz="1400" dirty="0"/>
                <a:t> </a:t>
              </a:r>
              <a:r>
                <a:rPr lang="en-US" sz="1400" dirty="0" err="1"/>
                <a:t>text</a:t>
              </a:r>
              <a:r>
                <a:rPr lang="en-US" sz="1400" dirty="0"/>
                <a:t> </a:t>
              </a:r>
              <a:r>
                <a:rPr lang="en-US" sz="1400" dirty="0" err="1"/>
                <a:t>text</a:t>
              </a:r>
              <a:r>
                <a:rPr lang="en-US" sz="1400" dirty="0"/>
                <a:t>…</a:t>
              </a:r>
              <a:endParaRPr lang="en-MY" sz="1400" dirty="0"/>
            </a:p>
          </p:txBody>
        </p:sp>
      </p:grpSp>
      <p:grpSp>
        <p:nvGrpSpPr>
          <p:cNvPr id="125" name="SUB POINT 03">
            <a:extLst>
              <a:ext uri="{FF2B5EF4-FFF2-40B4-BE49-F238E27FC236}">
                <a16:creationId xmlns:a16="http://schemas.microsoft.com/office/drawing/2014/main" id="{52F5B467-D9D9-4DE9-B3F5-C49D8DEBE7D5}"/>
              </a:ext>
            </a:extLst>
          </p:cNvPr>
          <p:cNvGrpSpPr/>
          <p:nvPr/>
        </p:nvGrpSpPr>
        <p:grpSpPr>
          <a:xfrm>
            <a:off x="4166320" y="881426"/>
            <a:ext cx="1852513" cy="1411764"/>
            <a:chOff x="4166320" y="881426"/>
            <a:chExt cx="1852513" cy="1411764"/>
          </a:xfrm>
        </p:grpSpPr>
        <p:sp>
          <p:nvSpPr>
            <p:cNvPr id="110" name="TextBox 109">
              <a:extLst>
                <a:ext uri="{FF2B5EF4-FFF2-40B4-BE49-F238E27FC236}">
                  <a16:creationId xmlns:a16="http://schemas.microsoft.com/office/drawing/2014/main" id="{E474908C-3B64-4071-8687-6A5AD988FA60}"/>
                </a:ext>
              </a:extLst>
            </p:cNvPr>
            <p:cNvSpPr txBox="1"/>
            <p:nvPr/>
          </p:nvSpPr>
          <p:spPr>
            <a:xfrm>
              <a:off x="4366944" y="881426"/>
              <a:ext cx="1387608" cy="367129"/>
            </a:xfrm>
            <a:prstGeom prst="rect">
              <a:avLst/>
            </a:prstGeom>
            <a:noFill/>
          </p:spPr>
          <p:txBody>
            <a:bodyPr wrap="square" rtlCol="0">
              <a:spAutoFit/>
            </a:bodyPr>
            <a:lstStyle/>
            <a:p>
              <a:pPr algn="ctr"/>
              <a:r>
                <a:rPr lang="en-US" b="1" dirty="0">
                  <a:solidFill>
                    <a:srgbClr val="FC9B96"/>
                  </a:solidFill>
                </a:rPr>
                <a:t>SUB POINT</a:t>
              </a:r>
              <a:endParaRPr lang="en-MY" b="1" dirty="0">
                <a:solidFill>
                  <a:srgbClr val="FC9B96"/>
                </a:solidFill>
              </a:endParaRPr>
            </a:p>
          </p:txBody>
        </p:sp>
        <p:sp>
          <p:nvSpPr>
            <p:cNvPr id="111" name="TextBox 110">
              <a:extLst>
                <a:ext uri="{FF2B5EF4-FFF2-40B4-BE49-F238E27FC236}">
                  <a16:creationId xmlns:a16="http://schemas.microsoft.com/office/drawing/2014/main" id="{7CEDD5F2-1BDB-4186-B7D5-823763567E1E}"/>
                </a:ext>
              </a:extLst>
            </p:cNvPr>
            <p:cNvSpPr txBox="1"/>
            <p:nvPr/>
          </p:nvSpPr>
          <p:spPr>
            <a:xfrm>
              <a:off x="4166320" y="1123639"/>
              <a:ext cx="1852513" cy="1169551"/>
            </a:xfrm>
            <a:prstGeom prst="rect">
              <a:avLst/>
            </a:prstGeom>
            <a:noFill/>
          </p:spPr>
          <p:txBody>
            <a:bodyPr wrap="square" rtlCol="0">
              <a:spAutoFit/>
            </a:bodyPr>
            <a:lstStyle/>
            <a:p>
              <a:pPr algn="just"/>
              <a:r>
                <a:rPr lang="en-US" sz="1400" dirty="0"/>
                <a:t>Text </a:t>
              </a:r>
              <a:r>
                <a:rPr lang="en-US" sz="1400" dirty="0" err="1"/>
                <a:t>text</a:t>
              </a:r>
              <a:r>
                <a:rPr lang="en-US" sz="1400" dirty="0"/>
                <a:t> </a:t>
              </a:r>
              <a:r>
                <a:rPr lang="en-US" sz="1400" dirty="0" err="1"/>
                <a:t>text</a:t>
              </a:r>
              <a:r>
                <a:rPr lang="en-US" sz="1400" dirty="0"/>
                <a:t> </a:t>
              </a:r>
              <a:r>
                <a:rPr lang="en-US" sz="1400" dirty="0" err="1"/>
                <a:t>text</a:t>
              </a:r>
              <a:r>
                <a:rPr lang="en-US" sz="1400" dirty="0"/>
                <a:t> </a:t>
              </a:r>
              <a:r>
                <a:rPr lang="en-US" sz="1400" dirty="0" err="1"/>
                <a:t>text</a:t>
              </a:r>
              <a:r>
                <a:rPr lang="en-US" sz="1400" dirty="0"/>
                <a:t> </a:t>
              </a:r>
              <a:r>
                <a:rPr lang="en-US" sz="1400" dirty="0" err="1"/>
                <a:t>text</a:t>
              </a:r>
              <a:r>
                <a:rPr lang="en-US" sz="1400" dirty="0"/>
                <a:t> </a:t>
              </a:r>
              <a:r>
                <a:rPr lang="en-US" sz="1400" dirty="0" err="1"/>
                <a:t>text</a:t>
              </a:r>
              <a:r>
                <a:rPr lang="en-US" sz="1400" dirty="0"/>
                <a:t> </a:t>
              </a:r>
              <a:r>
                <a:rPr lang="en-US" sz="1400" dirty="0" err="1"/>
                <a:t>text</a:t>
              </a:r>
              <a:r>
                <a:rPr lang="en-US" sz="1400" dirty="0"/>
                <a:t> </a:t>
              </a:r>
              <a:r>
                <a:rPr lang="en-US" sz="1400" dirty="0" err="1"/>
                <a:t>text</a:t>
              </a:r>
              <a:r>
                <a:rPr lang="en-US" sz="1400" dirty="0"/>
                <a:t> </a:t>
              </a:r>
              <a:r>
                <a:rPr lang="en-US" sz="1400" dirty="0" err="1"/>
                <a:t>text</a:t>
              </a:r>
              <a:r>
                <a:rPr lang="en-US" sz="1400" dirty="0"/>
                <a:t> </a:t>
              </a:r>
              <a:r>
                <a:rPr lang="en-US" sz="1400" dirty="0" err="1"/>
                <a:t>text</a:t>
              </a:r>
              <a:r>
                <a:rPr lang="en-US" sz="1400" dirty="0"/>
                <a:t> </a:t>
              </a:r>
              <a:r>
                <a:rPr lang="en-US" sz="1400" dirty="0" err="1"/>
                <a:t>text</a:t>
              </a:r>
              <a:r>
                <a:rPr lang="en-US" sz="1400" dirty="0"/>
                <a:t> </a:t>
              </a:r>
              <a:r>
                <a:rPr lang="en-US" sz="1400" dirty="0" err="1"/>
                <a:t>text</a:t>
              </a:r>
              <a:r>
                <a:rPr lang="en-US" sz="1400" dirty="0"/>
                <a:t> </a:t>
              </a:r>
              <a:r>
                <a:rPr lang="en-US" sz="1400" dirty="0" err="1"/>
                <a:t>text</a:t>
              </a:r>
              <a:r>
                <a:rPr lang="en-US" sz="1400" dirty="0"/>
                <a:t> </a:t>
              </a:r>
              <a:r>
                <a:rPr lang="en-US" sz="1400" dirty="0" err="1"/>
                <a:t>text</a:t>
              </a:r>
              <a:r>
                <a:rPr lang="en-US" sz="1400" dirty="0"/>
                <a:t> </a:t>
              </a:r>
              <a:r>
                <a:rPr lang="en-US" sz="1400" dirty="0" err="1"/>
                <a:t>text</a:t>
              </a:r>
              <a:r>
                <a:rPr lang="en-US" sz="1400" dirty="0"/>
                <a:t> </a:t>
              </a:r>
              <a:r>
                <a:rPr lang="en-US" sz="1400" dirty="0" err="1"/>
                <a:t>text</a:t>
              </a:r>
              <a:r>
                <a:rPr lang="en-US" sz="1400" dirty="0"/>
                <a:t> </a:t>
              </a:r>
              <a:r>
                <a:rPr lang="en-US" sz="1400" dirty="0" err="1"/>
                <a:t>text</a:t>
              </a:r>
              <a:r>
                <a:rPr lang="en-US" sz="1400" dirty="0"/>
                <a:t> </a:t>
              </a:r>
              <a:r>
                <a:rPr lang="en-US" sz="1400" dirty="0" err="1"/>
                <a:t>text</a:t>
              </a:r>
              <a:r>
                <a:rPr lang="en-US" sz="1400" dirty="0"/>
                <a:t> </a:t>
              </a:r>
              <a:r>
                <a:rPr lang="en-US" sz="1400" dirty="0" err="1"/>
                <a:t>text</a:t>
              </a:r>
              <a:r>
                <a:rPr lang="en-US" sz="1400" dirty="0"/>
                <a:t> </a:t>
              </a:r>
              <a:r>
                <a:rPr lang="en-US" sz="1400" dirty="0" err="1"/>
                <a:t>text</a:t>
              </a:r>
              <a:r>
                <a:rPr lang="en-US" sz="1400" dirty="0"/>
                <a:t> </a:t>
              </a:r>
              <a:r>
                <a:rPr lang="en-US" sz="1400" dirty="0" err="1"/>
                <a:t>text</a:t>
              </a:r>
              <a:r>
                <a:rPr lang="en-US" sz="1400" dirty="0"/>
                <a:t> </a:t>
              </a:r>
              <a:r>
                <a:rPr lang="en-US" sz="1400" dirty="0" err="1"/>
                <a:t>text</a:t>
              </a:r>
              <a:r>
                <a:rPr lang="en-US" sz="1400" dirty="0"/>
                <a:t> </a:t>
              </a:r>
              <a:r>
                <a:rPr lang="en-US" sz="1400" dirty="0" err="1"/>
                <a:t>text</a:t>
              </a:r>
              <a:r>
                <a:rPr lang="en-US" sz="1400" dirty="0"/>
                <a:t>…</a:t>
              </a:r>
              <a:endParaRPr lang="en-MY" sz="1400" dirty="0"/>
            </a:p>
          </p:txBody>
        </p:sp>
      </p:grpSp>
      <p:grpSp>
        <p:nvGrpSpPr>
          <p:cNvPr id="1025" name="SUB POINT 05">
            <a:extLst>
              <a:ext uri="{FF2B5EF4-FFF2-40B4-BE49-F238E27FC236}">
                <a16:creationId xmlns:a16="http://schemas.microsoft.com/office/drawing/2014/main" id="{4E9602D8-277C-484B-AA7F-A2C0EFB066C5}"/>
              </a:ext>
            </a:extLst>
          </p:cNvPr>
          <p:cNvGrpSpPr/>
          <p:nvPr/>
        </p:nvGrpSpPr>
        <p:grpSpPr>
          <a:xfrm>
            <a:off x="8066992" y="892510"/>
            <a:ext cx="1852513" cy="1411764"/>
            <a:chOff x="8066992" y="892510"/>
            <a:chExt cx="1852513" cy="1411764"/>
          </a:xfrm>
        </p:grpSpPr>
        <p:sp>
          <p:nvSpPr>
            <p:cNvPr id="116" name="TextBox 115">
              <a:extLst>
                <a:ext uri="{FF2B5EF4-FFF2-40B4-BE49-F238E27FC236}">
                  <a16:creationId xmlns:a16="http://schemas.microsoft.com/office/drawing/2014/main" id="{D9854982-9122-44A7-9C63-8746FDCB8DC3}"/>
                </a:ext>
              </a:extLst>
            </p:cNvPr>
            <p:cNvSpPr txBox="1"/>
            <p:nvPr/>
          </p:nvSpPr>
          <p:spPr>
            <a:xfrm>
              <a:off x="8267616" y="892510"/>
              <a:ext cx="1387608" cy="367129"/>
            </a:xfrm>
            <a:prstGeom prst="rect">
              <a:avLst/>
            </a:prstGeom>
            <a:noFill/>
          </p:spPr>
          <p:txBody>
            <a:bodyPr wrap="square" rtlCol="0">
              <a:spAutoFit/>
            </a:bodyPr>
            <a:lstStyle/>
            <a:p>
              <a:pPr algn="ctr"/>
              <a:r>
                <a:rPr lang="en-US" b="1" dirty="0">
                  <a:solidFill>
                    <a:srgbClr val="94C2EC"/>
                  </a:solidFill>
                </a:rPr>
                <a:t>SUB POINT</a:t>
              </a:r>
              <a:endParaRPr lang="en-MY" b="1" dirty="0">
                <a:solidFill>
                  <a:srgbClr val="94C2EC"/>
                </a:solidFill>
              </a:endParaRPr>
            </a:p>
          </p:txBody>
        </p:sp>
        <p:sp>
          <p:nvSpPr>
            <p:cNvPr id="117" name="TextBox 116">
              <a:extLst>
                <a:ext uri="{FF2B5EF4-FFF2-40B4-BE49-F238E27FC236}">
                  <a16:creationId xmlns:a16="http://schemas.microsoft.com/office/drawing/2014/main" id="{0B064AAC-BAD2-4F48-8E2E-C4B6A1CC0EFC}"/>
                </a:ext>
              </a:extLst>
            </p:cNvPr>
            <p:cNvSpPr txBox="1"/>
            <p:nvPr/>
          </p:nvSpPr>
          <p:spPr>
            <a:xfrm>
              <a:off x="8066992" y="1134723"/>
              <a:ext cx="1852513" cy="1169551"/>
            </a:xfrm>
            <a:prstGeom prst="rect">
              <a:avLst/>
            </a:prstGeom>
            <a:noFill/>
          </p:spPr>
          <p:txBody>
            <a:bodyPr wrap="square" rtlCol="0">
              <a:spAutoFit/>
            </a:bodyPr>
            <a:lstStyle/>
            <a:p>
              <a:pPr algn="just"/>
              <a:r>
                <a:rPr lang="en-US" sz="1400" dirty="0"/>
                <a:t>Text </a:t>
              </a:r>
              <a:r>
                <a:rPr lang="en-US" sz="1400" dirty="0" err="1"/>
                <a:t>text</a:t>
              </a:r>
              <a:r>
                <a:rPr lang="en-US" sz="1400" dirty="0"/>
                <a:t> </a:t>
              </a:r>
              <a:r>
                <a:rPr lang="en-US" sz="1400" dirty="0" err="1"/>
                <a:t>text</a:t>
              </a:r>
              <a:r>
                <a:rPr lang="en-US" sz="1400" dirty="0"/>
                <a:t> </a:t>
              </a:r>
              <a:r>
                <a:rPr lang="en-US" sz="1400" dirty="0" err="1"/>
                <a:t>text</a:t>
              </a:r>
              <a:r>
                <a:rPr lang="en-US" sz="1400" dirty="0"/>
                <a:t> </a:t>
              </a:r>
              <a:r>
                <a:rPr lang="en-US" sz="1400" dirty="0" err="1"/>
                <a:t>text</a:t>
              </a:r>
              <a:r>
                <a:rPr lang="en-US" sz="1400" dirty="0"/>
                <a:t> </a:t>
              </a:r>
              <a:r>
                <a:rPr lang="en-US" sz="1400" dirty="0" err="1"/>
                <a:t>text</a:t>
              </a:r>
              <a:r>
                <a:rPr lang="en-US" sz="1400" dirty="0"/>
                <a:t> </a:t>
              </a:r>
              <a:r>
                <a:rPr lang="en-US" sz="1400" dirty="0" err="1"/>
                <a:t>text</a:t>
              </a:r>
              <a:r>
                <a:rPr lang="en-US" sz="1400" dirty="0"/>
                <a:t> </a:t>
              </a:r>
              <a:r>
                <a:rPr lang="en-US" sz="1400" dirty="0" err="1"/>
                <a:t>text</a:t>
              </a:r>
              <a:r>
                <a:rPr lang="en-US" sz="1400" dirty="0"/>
                <a:t> </a:t>
              </a:r>
              <a:r>
                <a:rPr lang="en-US" sz="1400" dirty="0" err="1"/>
                <a:t>text</a:t>
              </a:r>
              <a:r>
                <a:rPr lang="en-US" sz="1400" dirty="0"/>
                <a:t> </a:t>
              </a:r>
              <a:r>
                <a:rPr lang="en-US" sz="1400" dirty="0" err="1"/>
                <a:t>text</a:t>
              </a:r>
              <a:r>
                <a:rPr lang="en-US" sz="1400" dirty="0"/>
                <a:t> </a:t>
              </a:r>
              <a:r>
                <a:rPr lang="en-US" sz="1400" dirty="0" err="1"/>
                <a:t>text</a:t>
              </a:r>
              <a:r>
                <a:rPr lang="en-US" sz="1400" dirty="0"/>
                <a:t> </a:t>
              </a:r>
              <a:r>
                <a:rPr lang="en-US" sz="1400" dirty="0" err="1"/>
                <a:t>text</a:t>
              </a:r>
              <a:r>
                <a:rPr lang="en-US" sz="1400" dirty="0"/>
                <a:t> </a:t>
              </a:r>
              <a:r>
                <a:rPr lang="en-US" sz="1400" dirty="0" err="1"/>
                <a:t>text</a:t>
              </a:r>
              <a:r>
                <a:rPr lang="en-US" sz="1400" dirty="0"/>
                <a:t> </a:t>
              </a:r>
              <a:r>
                <a:rPr lang="en-US" sz="1400" dirty="0" err="1"/>
                <a:t>text</a:t>
              </a:r>
              <a:r>
                <a:rPr lang="en-US" sz="1400" dirty="0"/>
                <a:t> </a:t>
              </a:r>
              <a:r>
                <a:rPr lang="en-US" sz="1400" dirty="0" err="1"/>
                <a:t>text</a:t>
              </a:r>
              <a:r>
                <a:rPr lang="en-US" sz="1400" dirty="0"/>
                <a:t> </a:t>
              </a:r>
              <a:r>
                <a:rPr lang="en-US" sz="1400" dirty="0" err="1"/>
                <a:t>text</a:t>
              </a:r>
              <a:r>
                <a:rPr lang="en-US" sz="1400" dirty="0"/>
                <a:t> </a:t>
              </a:r>
              <a:r>
                <a:rPr lang="en-US" sz="1400" dirty="0" err="1"/>
                <a:t>text</a:t>
              </a:r>
              <a:r>
                <a:rPr lang="en-US" sz="1400" dirty="0"/>
                <a:t> </a:t>
              </a:r>
              <a:r>
                <a:rPr lang="en-US" sz="1400" dirty="0" err="1"/>
                <a:t>text</a:t>
              </a:r>
              <a:r>
                <a:rPr lang="en-US" sz="1400" dirty="0"/>
                <a:t> </a:t>
              </a:r>
              <a:r>
                <a:rPr lang="en-US" sz="1400" dirty="0" err="1"/>
                <a:t>text</a:t>
              </a:r>
              <a:r>
                <a:rPr lang="en-US" sz="1400" dirty="0"/>
                <a:t> </a:t>
              </a:r>
              <a:r>
                <a:rPr lang="en-US" sz="1400" dirty="0" err="1"/>
                <a:t>text</a:t>
              </a:r>
              <a:r>
                <a:rPr lang="en-US" sz="1400" dirty="0"/>
                <a:t> </a:t>
              </a:r>
              <a:r>
                <a:rPr lang="en-US" sz="1400" dirty="0" err="1"/>
                <a:t>text</a:t>
              </a:r>
              <a:r>
                <a:rPr lang="en-US" sz="1400" dirty="0"/>
                <a:t> </a:t>
              </a:r>
              <a:r>
                <a:rPr lang="en-US" sz="1400" dirty="0" err="1"/>
                <a:t>text</a:t>
              </a:r>
              <a:r>
                <a:rPr lang="en-US" sz="1400" dirty="0"/>
                <a:t> </a:t>
              </a:r>
              <a:r>
                <a:rPr lang="en-US" sz="1400" dirty="0" err="1"/>
                <a:t>text</a:t>
              </a:r>
              <a:r>
                <a:rPr lang="en-US" sz="1400" dirty="0"/>
                <a:t> </a:t>
              </a:r>
              <a:r>
                <a:rPr lang="en-US" sz="1400" dirty="0" err="1"/>
                <a:t>text</a:t>
              </a:r>
              <a:r>
                <a:rPr lang="en-US" sz="1400" dirty="0"/>
                <a:t>…</a:t>
              </a:r>
              <a:endParaRPr lang="en-MY" sz="1400" dirty="0"/>
            </a:p>
          </p:txBody>
        </p:sp>
      </p:grpSp>
      <p:grpSp>
        <p:nvGrpSpPr>
          <p:cNvPr id="1024" name="SUB POINT 04">
            <a:extLst>
              <a:ext uri="{FF2B5EF4-FFF2-40B4-BE49-F238E27FC236}">
                <a16:creationId xmlns:a16="http://schemas.microsoft.com/office/drawing/2014/main" id="{F2B08479-D7FF-45A7-AB0F-16C21662BA4A}"/>
              </a:ext>
            </a:extLst>
          </p:cNvPr>
          <p:cNvGrpSpPr/>
          <p:nvPr/>
        </p:nvGrpSpPr>
        <p:grpSpPr>
          <a:xfrm>
            <a:off x="6158624" y="5373571"/>
            <a:ext cx="1852513" cy="1411764"/>
            <a:chOff x="6158624" y="5373571"/>
            <a:chExt cx="1852513" cy="1411764"/>
          </a:xfrm>
        </p:grpSpPr>
        <p:sp>
          <p:nvSpPr>
            <p:cNvPr id="118" name="TextBox 117">
              <a:extLst>
                <a:ext uri="{FF2B5EF4-FFF2-40B4-BE49-F238E27FC236}">
                  <a16:creationId xmlns:a16="http://schemas.microsoft.com/office/drawing/2014/main" id="{D62F96A6-61FB-454D-BCF3-2472BE9464E3}"/>
                </a:ext>
              </a:extLst>
            </p:cNvPr>
            <p:cNvSpPr txBox="1"/>
            <p:nvPr/>
          </p:nvSpPr>
          <p:spPr>
            <a:xfrm>
              <a:off x="6359248" y="5373571"/>
              <a:ext cx="1387608" cy="367129"/>
            </a:xfrm>
            <a:prstGeom prst="rect">
              <a:avLst/>
            </a:prstGeom>
            <a:noFill/>
          </p:spPr>
          <p:txBody>
            <a:bodyPr wrap="square" rtlCol="0">
              <a:spAutoFit/>
            </a:bodyPr>
            <a:lstStyle/>
            <a:p>
              <a:pPr algn="ctr"/>
              <a:r>
                <a:rPr lang="en-US" b="1" dirty="0">
                  <a:solidFill>
                    <a:srgbClr val="BB9FE9"/>
                  </a:solidFill>
                </a:rPr>
                <a:t>SUB POINT</a:t>
              </a:r>
              <a:endParaRPr lang="en-MY" b="1" dirty="0">
                <a:solidFill>
                  <a:srgbClr val="BB9FE9"/>
                </a:solidFill>
              </a:endParaRPr>
            </a:p>
          </p:txBody>
        </p:sp>
        <p:sp>
          <p:nvSpPr>
            <p:cNvPr id="119" name="TextBox 118">
              <a:extLst>
                <a:ext uri="{FF2B5EF4-FFF2-40B4-BE49-F238E27FC236}">
                  <a16:creationId xmlns:a16="http://schemas.microsoft.com/office/drawing/2014/main" id="{187A2FF9-3A0F-4E83-B4E3-8EAD24F93A60}"/>
                </a:ext>
              </a:extLst>
            </p:cNvPr>
            <p:cNvSpPr txBox="1"/>
            <p:nvPr/>
          </p:nvSpPr>
          <p:spPr>
            <a:xfrm>
              <a:off x="6158624" y="5615784"/>
              <a:ext cx="1852513" cy="1169551"/>
            </a:xfrm>
            <a:prstGeom prst="rect">
              <a:avLst/>
            </a:prstGeom>
            <a:noFill/>
          </p:spPr>
          <p:txBody>
            <a:bodyPr wrap="square" rtlCol="0">
              <a:spAutoFit/>
            </a:bodyPr>
            <a:lstStyle/>
            <a:p>
              <a:pPr algn="just"/>
              <a:r>
                <a:rPr lang="en-US" sz="1400" dirty="0"/>
                <a:t>Text </a:t>
              </a:r>
              <a:r>
                <a:rPr lang="en-US" sz="1400" dirty="0" err="1"/>
                <a:t>text</a:t>
              </a:r>
              <a:r>
                <a:rPr lang="en-US" sz="1400" dirty="0"/>
                <a:t> </a:t>
              </a:r>
              <a:r>
                <a:rPr lang="en-US" sz="1400" dirty="0" err="1"/>
                <a:t>text</a:t>
              </a:r>
              <a:r>
                <a:rPr lang="en-US" sz="1400" dirty="0"/>
                <a:t> </a:t>
              </a:r>
              <a:r>
                <a:rPr lang="en-US" sz="1400" dirty="0" err="1"/>
                <a:t>text</a:t>
              </a:r>
              <a:r>
                <a:rPr lang="en-US" sz="1400" dirty="0"/>
                <a:t> </a:t>
              </a:r>
              <a:r>
                <a:rPr lang="en-US" sz="1400" dirty="0" err="1"/>
                <a:t>text</a:t>
              </a:r>
              <a:r>
                <a:rPr lang="en-US" sz="1400" dirty="0"/>
                <a:t> </a:t>
              </a:r>
              <a:r>
                <a:rPr lang="en-US" sz="1400" dirty="0" err="1"/>
                <a:t>text</a:t>
              </a:r>
              <a:r>
                <a:rPr lang="en-US" sz="1400" dirty="0"/>
                <a:t> </a:t>
              </a:r>
              <a:r>
                <a:rPr lang="en-US" sz="1400" dirty="0" err="1"/>
                <a:t>text</a:t>
              </a:r>
              <a:r>
                <a:rPr lang="en-US" sz="1400" dirty="0"/>
                <a:t> </a:t>
              </a:r>
              <a:r>
                <a:rPr lang="en-US" sz="1400" dirty="0" err="1"/>
                <a:t>text</a:t>
              </a:r>
              <a:r>
                <a:rPr lang="en-US" sz="1400" dirty="0"/>
                <a:t> </a:t>
              </a:r>
              <a:r>
                <a:rPr lang="en-US" sz="1400" dirty="0" err="1"/>
                <a:t>text</a:t>
              </a:r>
              <a:r>
                <a:rPr lang="en-US" sz="1400" dirty="0"/>
                <a:t> </a:t>
              </a:r>
              <a:r>
                <a:rPr lang="en-US" sz="1400" dirty="0" err="1"/>
                <a:t>text</a:t>
              </a:r>
              <a:r>
                <a:rPr lang="en-US" sz="1400" dirty="0"/>
                <a:t> </a:t>
              </a:r>
              <a:r>
                <a:rPr lang="en-US" sz="1400" dirty="0" err="1"/>
                <a:t>text</a:t>
              </a:r>
              <a:r>
                <a:rPr lang="en-US" sz="1400" dirty="0"/>
                <a:t> </a:t>
              </a:r>
              <a:r>
                <a:rPr lang="en-US" sz="1400" dirty="0" err="1"/>
                <a:t>text</a:t>
              </a:r>
              <a:r>
                <a:rPr lang="en-US" sz="1400" dirty="0"/>
                <a:t> </a:t>
              </a:r>
              <a:r>
                <a:rPr lang="en-US" sz="1400" dirty="0" err="1"/>
                <a:t>text</a:t>
              </a:r>
              <a:r>
                <a:rPr lang="en-US" sz="1400" dirty="0"/>
                <a:t> </a:t>
              </a:r>
              <a:r>
                <a:rPr lang="en-US" sz="1400" dirty="0" err="1"/>
                <a:t>text</a:t>
              </a:r>
              <a:r>
                <a:rPr lang="en-US" sz="1400" dirty="0"/>
                <a:t> </a:t>
              </a:r>
              <a:r>
                <a:rPr lang="en-US" sz="1400" dirty="0" err="1"/>
                <a:t>text</a:t>
              </a:r>
              <a:r>
                <a:rPr lang="en-US" sz="1400" dirty="0"/>
                <a:t> </a:t>
              </a:r>
              <a:r>
                <a:rPr lang="en-US" sz="1400" dirty="0" err="1"/>
                <a:t>text</a:t>
              </a:r>
              <a:r>
                <a:rPr lang="en-US" sz="1400" dirty="0"/>
                <a:t> </a:t>
              </a:r>
              <a:r>
                <a:rPr lang="en-US" sz="1400" dirty="0" err="1"/>
                <a:t>text</a:t>
              </a:r>
              <a:r>
                <a:rPr lang="en-US" sz="1400" dirty="0"/>
                <a:t> </a:t>
              </a:r>
              <a:r>
                <a:rPr lang="en-US" sz="1400" dirty="0" err="1"/>
                <a:t>text</a:t>
              </a:r>
              <a:r>
                <a:rPr lang="en-US" sz="1400" dirty="0"/>
                <a:t> </a:t>
              </a:r>
              <a:r>
                <a:rPr lang="en-US" sz="1400" dirty="0" err="1"/>
                <a:t>text</a:t>
              </a:r>
              <a:r>
                <a:rPr lang="en-US" sz="1400" dirty="0"/>
                <a:t> </a:t>
              </a:r>
              <a:r>
                <a:rPr lang="en-US" sz="1400" dirty="0" err="1"/>
                <a:t>text</a:t>
              </a:r>
              <a:r>
                <a:rPr lang="en-US" sz="1400" dirty="0"/>
                <a:t> </a:t>
              </a:r>
              <a:r>
                <a:rPr lang="en-US" sz="1400" dirty="0" err="1"/>
                <a:t>text</a:t>
              </a:r>
              <a:r>
                <a:rPr lang="en-US" sz="1400" dirty="0"/>
                <a:t> </a:t>
              </a:r>
              <a:r>
                <a:rPr lang="en-US" sz="1400" dirty="0" err="1"/>
                <a:t>text</a:t>
              </a:r>
              <a:r>
                <a:rPr lang="en-US" sz="1400" dirty="0"/>
                <a:t> </a:t>
              </a:r>
              <a:r>
                <a:rPr lang="en-US" sz="1400" dirty="0" err="1"/>
                <a:t>text</a:t>
              </a:r>
              <a:r>
                <a:rPr lang="en-US" sz="1400" dirty="0"/>
                <a:t> </a:t>
              </a:r>
              <a:r>
                <a:rPr lang="en-US" sz="1400" dirty="0" err="1"/>
                <a:t>text</a:t>
              </a:r>
              <a:r>
                <a:rPr lang="en-US" sz="1400" dirty="0"/>
                <a:t>…</a:t>
              </a:r>
              <a:endParaRPr lang="en-MY" sz="1400" dirty="0"/>
            </a:p>
          </p:txBody>
        </p:sp>
      </p:grpSp>
      <p:grpSp>
        <p:nvGrpSpPr>
          <p:cNvPr id="1027" name="SUB POINT 06">
            <a:extLst>
              <a:ext uri="{FF2B5EF4-FFF2-40B4-BE49-F238E27FC236}">
                <a16:creationId xmlns:a16="http://schemas.microsoft.com/office/drawing/2014/main" id="{77EDF719-E0C4-4A8E-BE61-77E04EA91BEA}"/>
              </a:ext>
            </a:extLst>
          </p:cNvPr>
          <p:cNvGrpSpPr/>
          <p:nvPr/>
        </p:nvGrpSpPr>
        <p:grpSpPr>
          <a:xfrm>
            <a:off x="10042171" y="5378003"/>
            <a:ext cx="1852513" cy="1411764"/>
            <a:chOff x="10042171" y="5378003"/>
            <a:chExt cx="1852513" cy="1411764"/>
          </a:xfrm>
        </p:grpSpPr>
        <p:sp>
          <p:nvSpPr>
            <p:cNvPr id="120" name="TextBox 119">
              <a:extLst>
                <a:ext uri="{FF2B5EF4-FFF2-40B4-BE49-F238E27FC236}">
                  <a16:creationId xmlns:a16="http://schemas.microsoft.com/office/drawing/2014/main" id="{961ADDF7-05CA-4327-A202-9ABF1B4DB91D}"/>
                </a:ext>
              </a:extLst>
            </p:cNvPr>
            <p:cNvSpPr txBox="1"/>
            <p:nvPr/>
          </p:nvSpPr>
          <p:spPr>
            <a:xfrm>
              <a:off x="10242795" y="5378003"/>
              <a:ext cx="1387608" cy="367129"/>
            </a:xfrm>
            <a:prstGeom prst="rect">
              <a:avLst/>
            </a:prstGeom>
            <a:noFill/>
          </p:spPr>
          <p:txBody>
            <a:bodyPr wrap="square" rtlCol="0">
              <a:spAutoFit/>
            </a:bodyPr>
            <a:lstStyle/>
            <a:p>
              <a:pPr algn="ctr"/>
              <a:r>
                <a:rPr lang="en-US" b="1" dirty="0">
                  <a:solidFill>
                    <a:srgbClr val="A6D08C"/>
                  </a:solidFill>
                </a:rPr>
                <a:t>SUB POINT</a:t>
              </a:r>
              <a:endParaRPr lang="en-MY" b="1" dirty="0">
                <a:solidFill>
                  <a:srgbClr val="A6D08C"/>
                </a:solidFill>
              </a:endParaRPr>
            </a:p>
          </p:txBody>
        </p:sp>
        <p:sp>
          <p:nvSpPr>
            <p:cNvPr id="121" name="TextBox 120">
              <a:extLst>
                <a:ext uri="{FF2B5EF4-FFF2-40B4-BE49-F238E27FC236}">
                  <a16:creationId xmlns:a16="http://schemas.microsoft.com/office/drawing/2014/main" id="{8CC38408-C147-4A58-A1A2-751D7F1F9ECB}"/>
                </a:ext>
              </a:extLst>
            </p:cNvPr>
            <p:cNvSpPr txBox="1"/>
            <p:nvPr/>
          </p:nvSpPr>
          <p:spPr>
            <a:xfrm>
              <a:off x="10042171" y="5620216"/>
              <a:ext cx="1852513" cy="1169551"/>
            </a:xfrm>
            <a:prstGeom prst="rect">
              <a:avLst/>
            </a:prstGeom>
            <a:noFill/>
          </p:spPr>
          <p:txBody>
            <a:bodyPr wrap="square" rtlCol="0">
              <a:spAutoFit/>
            </a:bodyPr>
            <a:lstStyle/>
            <a:p>
              <a:pPr algn="just"/>
              <a:r>
                <a:rPr lang="en-US" sz="1400" dirty="0"/>
                <a:t>Text </a:t>
              </a:r>
              <a:r>
                <a:rPr lang="en-US" sz="1400" dirty="0" err="1"/>
                <a:t>text</a:t>
              </a:r>
              <a:r>
                <a:rPr lang="en-US" sz="1400" dirty="0"/>
                <a:t> </a:t>
              </a:r>
              <a:r>
                <a:rPr lang="en-US" sz="1400" dirty="0" err="1"/>
                <a:t>text</a:t>
              </a:r>
              <a:r>
                <a:rPr lang="en-US" sz="1400" dirty="0"/>
                <a:t> </a:t>
              </a:r>
              <a:r>
                <a:rPr lang="en-US" sz="1400" dirty="0" err="1"/>
                <a:t>text</a:t>
              </a:r>
              <a:r>
                <a:rPr lang="en-US" sz="1400" dirty="0"/>
                <a:t> </a:t>
              </a:r>
              <a:r>
                <a:rPr lang="en-US" sz="1400" dirty="0" err="1"/>
                <a:t>text</a:t>
              </a:r>
              <a:r>
                <a:rPr lang="en-US" sz="1400" dirty="0"/>
                <a:t> </a:t>
              </a:r>
              <a:r>
                <a:rPr lang="en-US" sz="1400" dirty="0" err="1"/>
                <a:t>text</a:t>
              </a:r>
              <a:r>
                <a:rPr lang="en-US" sz="1400" dirty="0"/>
                <a:t> </a:t>
              </a:r>
              <a:r>
                <a:rPr lang="en-US" sz="1400" dirty="0" err="1"/>
                <a:t>text</a:t>
              </a:r>
              <a:r>
                <a:rPr lang="en-US" sz="1400" dirty="0"/>
                <a:t> </a:t>
              </a:r>
              <a:r>
                <a:rPr lang="en-US" sz="1400" dirty="0" err="1"/>
                <a:t>text</a:t>
              </a:r>
              <a:r>
                <a:rPr lang="en-US" sz="1400" dirty="0"/>
                <a:t> </a:t>
              </a:r>
              <a:r>
                <a:rPr lang="en-US" sz="1400" dirty="0" err="1"/>
                <a:t>text</a:t>
              </a:r>
              <a:r>
                <a:rPr lang="en-US" sz="1400" dirty="0"/>
                <a:t> </a:t>
              </a:r>
              <a:r>
                <a:rPr lang="en-US" sz="1400" dirty="0" err="1"/>
                <a:t>text</a:t>
              </a:r>
              <a:r>
                <a:rPr lang="en-US" sz="1400" dirty="0"/>
                <a:t> </a:t>
              </a:r>
              <a:r>
                <a:rPr lang="en-US" sz="1400" dirty="0" err="1"/>
                <a:t>text</a:t>
              </a:r>
              <a:r>
                <a:rPr lang="en-US" sz="1400" dirty="0"/>
                <a:t> </a:t>
              </a:r>
              <a:r>
                <a:rPr lang="en-US" sz="1400" dirty="0" err="1"/>
                <a:t>text</a:t>
              </a:r>
              <a:r>
                <a:rPr lang="en-US" sz="1400" dirty="0"/>
                <a:t> </a:t>
              </a:r>
              <a:r>
                <a:rPr lang="en-US" sz="1400" dirty="0" err="1"/>
                <a:t>text</a:t>
              </a:r>
              <a:r>
                <a:rPr lang="en-US" sz="1400" dirty="0"/>
                <a:t> </a:t>
              </a:r>
              <a:r>
                <a:rPr lang="en-US" sz="1400" dirty="0" err="1"/>
                <a:t>text</a:t>
              </a:r>
              <a:r>
                <a:rPr lang="en-US" sz="1400" dirty="0"/>
                <a:t> </a:t>
              </a:r>
              <a:r>
                <a:rPr lang="en-US" sz="1400" dirty="0" err="1"/>
                <a:t>text</a:t>
              </a:r>
              <a:r>
                <a:rPr lang="en-US" sz="1400" dirty="0"/>
                <a:t> </a:t>
              </a:r>
              <a:r>
                <a:rPr lang="en-US" sz="1400" dirty="0" err="1"/>
                <a:t>text</a:t>
              </a:r>
              <a:r>
                <a:rPr lang="en-US" sz="1400" dirty="0"/>
                <a:t> </a:t>
              </a:r>
              <a:r>
                <a:rPr lang="en-US" sz="1400" dirty="0" err="1"/>
                <a:t>text</a:t>
              </a:r>
              <a:r>
                <a:rPr lang="en-US" sz="1400" dirty="0"/>
                <a:t> </a:t>
              </a:r>
              <a:r>
                <a:rPr lang="en-US" sz="1400" dirty="0" err="1"/>
                <a:t>text</a:t>
              </a:r>
              <a:r>
                <a:rPr lang="en-US" sz="1400" dirty="0"/>
                <a:t> </a:t>
              </a:r>
              <a:r>
                <a:rPr lang="en-US" sz="1400" dirty="0" err="1"/>
                <a:t>text</a:t>
              </a:r>
              <a:r>
                <a:rPr lang="en-US" sz="1400" dirty="0"/>
                <a:t> </a:t>
              </a:r>
              <a:r>
                <a:rPr lang="en-US" sz="1400" dirty="0" err="1"/>
                <a:t>text</a:t>
              </a:r>
              <a:r>
                <a:rPr lang="en-US" sz="1400" dirty="0"/>
                <a:t> </a:t>
              </a:r>
              <a:r>
                <a:rPr lang="en-US" sz="1400" dirty="0" err="1"/>
                <a:t>text</a:t>
              </a:r>
              <a:r>
                <a:rPr lang="en-US" sz="1400" dirty="0"/>
                <a:t> </a:t>
              </a:r>
              <a:r>
                <a:rPr lang="en-US" sz="1400" dirty="0" err="1"/>
                <a:t>text</a:t>
              </a:r>
              <a:r>
                <a:rPr lang="en-US" sz="1400" dirty="0"/>
                <a:t> </a:t>
              </a:r>
              <a:r>
                <a:rPr lang="en-US" sz="1400" dirty="0" err="1"/>
                <a:t>text</a:t>
              </a:r>
              <a:r>
                <a:rPr lang="en-US" sz="1400" dirty="0"/>
                <a:t> </a:t>
              </a:r>
              <a:r>
                <a:rPr lang="en-US" sz="1400" dirty="0" err="1"/>
                <a:t>text</a:t>
              </a:r>
              <a:r>
                <a:rPr lang="en-US" sz="1400" dirty="0"/>
                <a:t>…</a:t>
              </a:r>
              <a:endParaRPr lang="en-MY" sz="1400" dirty="0"/>
            </a:p>
          </p:txBody>
        </p:sp>
      </p:grpSp>
      <p:grpSp>
        <p:nvGrpSpPr>
          <p:cNvPr id="1029" name="Group 01">
            <a:extLst>
              <a:ext uri="{FF2B5EF4-FFF2-40B4-BE49-F238E27FC236}">
                <a16:creationId xmlns:a16="http://schemas.microsoft.com/office/drawing/2014/main" id="{02394991-771C-4F87-8A7B-39258D20E89C}"/>
              </a:ext>
            </a:extLst>
          </p:cNvPr>
          <p:cNvGrpSpPr/>
          <p:nvPr/>
        </p:nvGrpSpPr>
        <p:grpSpPr>
          <a:xfrm>
            <a:off x="770387" y="5130401"/>
            <a:ext cx="794085" cy="1141918"/>
            <a:chOff x="770387" y="5130401"/>
            <a:chExt cx="794085" cy="1141918"/>
          </a:xfrm>
        </p:grpSpPr>
        <p:pic>
          <p:nvPicPr>
            <p:cNvPr id="1028" name="Picture 4">
              <a:extLst>
                <a:ext uri="{FF2B5EF4-FFF2-40B4-BE49-F238E27FC236}">
                  <a16:creationId xmlns:a16="http://schemas.microsoft.com/office/drawing/2014/main" id="{A4A0626E-5790-4379-B2C2-C54B9ACA36D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0387" y="5486175"/>
              <a:ext cx="794085" cy="786144"/>
            </a:xfrm>
            <a:prstGeom prst="rect">
              <a:avLst/>
            </a:prstGeom>
            <a:noFill/>
            <a:extLst>
              <a:ext uri="{909E8E84-426E-40DD-AFC4-6F175D3DCCD1}">
                <a14:hiddenFill xmlns:a14="http://schemas.microsoft.com/office/drawing/2010/main">
                  <a:solidFill>
                    <a:srgbClr val="FFFFFF"/>
                  </a:solidFill>
                </a14:hiddenFill>
              </a:ext>
            </a:extLst>
          </p:spPr>
        </p:pic>
        <p:sp>
          <p:nvSpPr>
            <p:cNvPr id="107" name="Flowchart: Merge 106">
              <a:extLst>
                <a:ext uri="{FF2B5EF4-FFF2-40B4-BE49-F238E27FC236}">
                  <a16:creationId xmlns:a16="http://schemas.microsoft.com/office/drawing/2014/main" id="{44A71972-9A76-4CE9-97CC-4C45300FCB86}"/>
                </a:ext>
              </a:extLst>
            </p:cNvPr>
            <p:cNvSpPr/>
            <p:nvPr/>
          </p:nvSpPr>
          <p:spPr>
            <a:xfrm flipV="1">
              <a:off x="1076951" y="5130401"/>
              <a:ext cx="157751" cy="172273"/>
            </a:xfrm>
            <a:prstGeom prst="flowChartMerge">
              <a:avLst/>
            </a:prstGeom>
            <a:solidFill>
              <a:srgbClr val="FC9D3E"/>
            </a:solidFill>
            <a:ln>
              <a:solidFill>
                <a:srgbClr val="E3E9F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grpSp>
      <p:grpSp>
        <p:nvGrpSpPr>
          <p:cNvPr id="1031" name="Group 02">
            <a:extLst>
              <a:ext uri="{FF2B5EF4-FFF2-40B4-BE49-F238E27FC236}">
                <a16:creationId xmlns:a16="http://schemas.microsoft.com/office/drawing/2014/main" id="{DFA402AF-68C8-4FF0-A171-16769C08817F}"/>
              </a:ext>
            </a:extLst>
          </p:cNvPr>
          <p:cNvGrpSpPr/>
          <p:nvPr/>
        </p:nvGrpSpPr>
        <p:grpSpPr>
          <a:xfrm>
            <a:off x="2744442" y="1408522"/>
            <a:ext cx="743527" cy="1104964"/>
            <a:chOff x="2744442" y="1408522"/>
            <a:chExt cx="743527" cy="1104964"/>
          </a:xfrm>
        </p:grpSpPr>
        <p:sp>
          <p:nvSpPr>
            <p:cNvPr id="124" name="Flowchart: Merge 123">
              <a:extLst>
                <a:ext uri="{FF2B5EF4-FFF2-40B4-BE49-F238E27FC236}">
                  <a16:creationId xmlns:a16="http://schemas.microsoft.com/office/drawing/2014/main" id="{3A900728-729E-4720-B28D-C5A7E6854813}"/>
                </a:ext>
              </a:extLst>
            </p:cNvPr>
            <p:cNvSpPr/>
            <p:nvPr/>
          </p:nvSpPr>
          <p:spPr>
            <a:xfrm>
              <a:off x="3037331" y="2341213"/>
              <a:ext cx="157751" cy="172273"/>
            </a:xfrm>
            <a:prstGeom prst="flowChartMerge">
              <a:avLst/>
            </a:prstGeom>
            <a:solidFill>
              <a:srgbClr val="FFCD2D"/>
            </a:solidFill>
            <a:ln>
              <a:solidFill>
                <a:srgbClr val="E3E9F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pic>
          <p:nvPicPr>
            <p:cNvPr id="1030" name="Picture 6">
              <a:extLst>
                <a:ext uri="{FF2B5EF4-FFF2-40B4-BE49-F238E27FC236}">
                  <a16:creationId xmlns:a16="http://schemas.microsoft.com/office/drawing/2014/main" id="{3BCA659B-B6BA-48D4-AE42-7F3FE401BB51}"/>
                </a:ext>
              </a:extLst>
            </p:cNvPr>
            <p:cNvPicPr>
              <a:picLocks noChangeAspect="1" noChangeArrowheads="1"/>
            </p:cNvPicPr>
            <p:nvPr/>
          </p:nvPicPr>
          <p:blipFill rotWithShape="1">
            <a:blip r:embed="rId5">
              <a:extLst>
                <a:ext uri="{BEBA8EAE-BF5A-486C-A8C5-ECC9F3942E4B}">
                  <a14:imgProps xmlns:a14="http://schemas.microsoft.com/office/drawing/2010/main">
                    <a14:imgLayer r:embed="rId6">
                      <a14:imgEffect>
                        <a14:brightnessContrast contrast="20000"/>
                      </a14:imgEffect>
                    </a14:imgLayer>
                  </a14:imgProps>
                </a:ext>
                <a:ext uri="{28A0092B-C50C-407E-A947-70E740481C1C}">
                  <a14:useLocalDpi xmlns:a14="http://schemas.microsoft.com/office/drawing/2010/main" val="0"/>
                </a:ext>
              </a:extLst>
            </a:blip>
            <a:srcRect l="7176" t="7634" r="8014" b="7595"/>
            <a:stretch/>
          </p:blipFill>
          <p:spPr bwMode="auto">
            <a:xfrm>
              <a:off x="2744442" y="1408522"/>
              <a:ext cx="743527" cy="732816"/>
            </a:xfrm>
            <a:prstGeom prst="flowChartConnector">
              <a:avLst/>
            </a:prstGeom>
            <a:noFill/>
            <a:extLst>
              <a:ext uri="{909E8E84-426E-40DD-AFC4-6F175D3DCCD1}">
                <a14:hiddenFill xmlns:a14="http://schemas.microsoft.com/office/drawing/2010/main">
                  <a:solidFill>
                    <a:srgbClr val="FFFFFF"/>
                  </a:solidFill>
                </a14:hiddenFill>
              </a:ext>
            </a:extLst>
          </p:spPr>
        </p:pic>
      </p:grpSp>
      <p:grpSp>
        <p:nvGrpSpPr>
          <p:cNvPr id="1033" name="Group 03">
            <a:extLst>
              <a:ext uri="{FF2B5EF4-FFF2-40B4-BE49-F238E27FC236}">
                <a16:creationId xmlns:a16="http://schemas.microsoft.com/office/drawing/2014/main" id="{7E5B9846-7DCF-4F8D-8A02-74BC1DBA9D59}"/>
              </a:ext>
            </a:extLst>
          </p:cNvPr>
          <p:cNvGrpSpPr/>
          <p:nvPr/>
        </p:nvGrpSpPr>
        <p:grpSpPr>
          <a:xfrm>
            <a:off x="4752704" y="5134671"/>
            <a:ext cx="742801" cy="1105354"/>
            <a:chOff x="4752704" y="5134671"/>
            <a:chExt cx="742801" cy="1105354"/>
          </a:xfrm>
        </p:grpSpPr>
        <p:sp>
          <p:nvSpPr>
            <p:cNvPr id="127" name="Flowchart: Merge 126">
              <a:extLst>
                <a:ext uri="{FF2B5EF4-FFF2-40B4-BE49-F238E27FC236}">
                  <a16:creationId xmlns:a16="http://schemas.microsoft.com/office/drawing/2014/main" id="{04B82852-94AB-424F-BAE7-966FF6256298}"/>
                </a:ext>
              </a:extLst>
            </p:cNvPr>
            <p:cNvSpPr/>
            <p:nvPr/>
          </p:nvSpPr>
          <p:spPr>
            <a:xfrm flipV="1">
              <a:off x="5013700" y="5134671"/>
              <a:ext cx="157751" cy="172273"/>
            </a:xfrm>
            <a:prstGeom prst="flowChartMerge">
              <a:avLst/>
            </a:prstGeom>
            <a:solidFill>
              <a:srgbClr val="FC9B96"/>
            </a:solidFill>
            <a:ln>
              <a:solidFill>
                <a:srgbClr val="E3E9F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pic>
          <p:nvPicPr>
            <p:cNvPr id="1032" name="Picture 8">
              <a:extLst>
                <a:ext uri="{FF2B5EF4-FFF2-40B4-BE49-F238E27FC236}">
                  <a16:creationId xmlns:a16="http://schemas.microsoft.com/office/drawing/2014/main" id="{E23A42D0-744D-4BC1-A59B-BBA5D50F562A}"/>
                </a:ext>
              </a:extLst>
            </p:cNvPr>
            <p:cNvPicPr>
              <a:picLocks noChangeAspect="1" noChangeArrowheads="1"/>
            </p:cNvPicPr>
            <p:nvPr/>
          </p:nvPicPr>
          <p:blipFill rotWithShape="1">
            <a:blip r:embed="rId7">
              <a:extLst>
                <a:ext uri="{BEBA8EAE-BF5A-486C-A8C5-ECC9F3942E4B}">
                  <a14:imgProps xmlns:a14="http://schemas.microsoft.com/office/drawing/2010/main">
                    <a14:imgLayer r:embed="rId8">
                      <a14:imgEffect>
                        <a14:saturation sat="400000"/>
                      </a14:imgEffect>
                      <a14:imgEffect>
                        <a14:brightnessContrast contrast="-40000"/>
                      </a14:imgEffect>
                    </a14:imgLayer>
                  </a14:imgProps>
                </a:ext>
                <a:ext uri="{28A0092B-C50C-407E-A947-70E740481C1C}">
                  <a14:useLocalDpi xmlns:a14="http://schemas.microsoft.com/office/drawing/2010/main" val="0"/>
                </a:ext>
              </a:extLst>
            </a:blip>
            <a:srcRect l="14619" t="13217" r="13081" b="16608"/>
            <a:stretch/>
          </p:blipFill>
          <p:spPr bwMode="auto">
            <a:xfrm>
              <a:off x="4752704" y="5500766"/>
              <a:ext cx="742801" cy="739259"/>
            </a:xfrm>
            <a:prstGeom prst="flowChartConnector">
              <a:avLst/>
            </a:prstGeom>
            <a:noFill/>
            <a:extLst>
              <a:ext uri="{909E8E84-426E-40DD-AFC4-6F175D3DCCD1}">
                <a14:hiddenFill xmlns:a14="http://schemas.microsoft.com/office/drawing/2010/main">
                  <a:solidFill>
                    <a:srgbClr val="FFFFFF"/>
                  </a:solidFill>
                </a14:hiddenFill>
              </a:ext>
            </a:extLst>
          </p:spPr>
        </p:pic>
      </p:grpSp>
      <p:grpSp>
        <p:nvGrpSpPr>
          <p:cNvPr id="1037" name="Group 05">
            <a:extLst>
              <a:ext uri="{FF2B5EF4-FFF2-40B4-BE49-F238E27FC236}">
                <a16:creationId xmlns:a16="http://schemas.microsoft.com/office/drawing/2014/main" id="{650DE29E-D2FB-4B62-8625-8DC5F793DEC6}"/>
              </a:ext>
            </a:extLst>
          </p:cNvPr>
          <p:cNvGrpSpPr/>
          <p:nvPr/>
        </p:nvGrpSpPr>
        <p:grpSpPr>
          <a:xfrm>
            <a:off x="8627304" y="5134670"/>
            <a:ext cx="742801" cy="1105355"/>
            <a:chOff x="8610975" y="5134670"/>
            <a:chExt cx="742801" cy="1105355"/>
          </a:xfrm>
        </p:grpSpPr>
        <p:sp>
          <p:nvSpPr>
            <p:cNvPr id="129" name="Flowchart: Merge 128">
              <a:extLst>
                <a:ext uri="{FF2B5EF4-FFF2-40B4-BE49-F238E27FC236}">
                  <a16:creationId xmlns:a16="http://schemas.microsoft.com/office/drawing/2014/main" id="{2977275A-85BA-4D35-B605-9F5F58409070}"/>
                </a:ext>
              </a:extLst>
            </p:cNvPr>
            <p:cNvSpPr/>
            <p:nvPr/>
          </p:nvSpPr>
          <p:spPr>
            <a:xfrm flipV="1">
              <a:off x="8874185" y="5134670"/>
              <a:ext cx="157751" cy="172273"/>
            </a:xfrm>
            <a:prstGeom prst="flowChartMerge">
              <a:avLst/>
            </a:prstGeom>
            <a:solidFill>
              <a:srgbClr val="94C2EC"/>
            </a:solidFill>
            <a:ln>
              <a:solidFill>
                <a:srgbClr val="E3E9F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pic>
          <p:nvPicPr>
            <p:cNvPr id="1036" name="Picture 12" descr="See the source image">
              <a:extLst>
                <a:ext uri="{FF2B5EF4-FFF2-40B4-BE49-F238E27FC236}">
                  <a16:creationId xmlns:a16="http://schemas.microsoft.com/office/drawing/2014/main" id="{375F2F24-3440-4BC0-A3F3-A36F19823FA3}"/>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1781" t="13177" r="9959" b="11052"/>
            <a:stretch/>
          </p:blipFill>
          <p:spPr bwMode="auto">
            <a:xfrm>
              <a:off x="8610975" y="5500765"/>
              <a:ext cx="742801" cy="739260"/>
            </a:xfrm>
            <a:prstGeom prst="flowChartConnector">
              <a:avLst/>
            </a:prstGeom>
            <a:noFill/>
            <a:extLst>
              <a:ext uri="{909E8E84-426E-40DD-AFC4-6F175D3DCCD1}">
                <a14:hiddenFill xmlns:a14="http://schemas.microsoft.com/office/drawing/2010/main">
                  <a:solidFill>
                    <a:srgbClr val="FFFFFF"/>
                  </a:solidFill>
                </a14:hiddenFill>
              </a:ext>
            </a:extLst>
          </p:spPr>
        </p:pic>
      </p:grpSp>
      <p:grpSp>
        <p:nvGrpSpPr>
          <p:cNvPr id="1035" name="Group 04">
            <a:extLst>
              <a:ext uri="{FF2B5EF4-FFF2-40B4-BE49-F238E27FC236}">
                <a16:creationId xmlns:a16="http://schemas.microsoft.com/office/drawing/2014/main" id="{C56C2F3C-6E3D-4F26-9081-D1B1F968E8C8}"/>
              </a:ext>
            </a:extLst>
          </p:cNvPr>
          <p:cNvGrpSpPr/>
          <p:nvPr/>
        </p:nvGrpSpPr>
        <p:grpSpPr>
          <a:xfrm>
            <a:off x="6656647" y="1408522"/>
            <a:ext cx="743527" cy="1101533"/>
            <a:chOff x="6656647" y="1408522"/>
            <a:chExt cx="743527" cy="1101533"/>
          </a:xfrm>
        </p:grpSpPr>
        <p:sp>
          <p:nvSpPr>
            <p:cNvPr id="132" name="Flowchart: Merge 131">
              <a:extLst>
                <a:ext uri="{FF2B5EF4-FFF2-40B4-BE49-F238E27FC236}">
                  <a16:creationId xmlns:a16="http://schemas.microsoft.com/office/drawing/2014/main" id="{7AFE1583-71A7-4D46-9C82-C90F373D1E42}"/>
                </a:ext>
              </a:extLst>
            </p:cNvPr>
            <p:cNvSpPr/>
            <p:nvPr/>
          </p:nvSpPr>
          <p:spPr>
            <a:xfrm>
              <a:off x="6954069" y="2337782"/>
              <a:ext cx="157751" cy="172273"/>
            </a:xfrm>
            <a:prstGeom prst="flowChartMerge">
              <a:avLst/>
            </a:prstGeom>
            <a:solidFill>
              <a:srgbClr val="AD8BE5"/>
            </a:solidFill>
            <a:ln>
              <a:solidFill>
                <a:srgbClr val="E3E9F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pic>
          <p:nvPicPr>
            <p:cNvPr id="1038" name="Picture 14">
              <a:extLst>
                <a:ext uri="{FF2B5EF4-FFF2-40B4-BE49-F238E27FC236}">
                  <a16:creationId xmlns:a16="http://schemas.microsoft.com/office/drawing/2014/main" id="{99C681FB-0CFC-4561-BABB-AD8524399942}"/>
                </a:ext>
              </a:extLst>
            </p:cNvPr>
            <p:cNvPicPr>
              <a:picLocks noChangeAspect="1" noChangeArrowheads="1"/>
            </p:cNvPicPr>
            <p:nvPr/>
          </p:nvPicPr>
          <p:blipFill>
            <a:blip r:embed="rId10">
              <a:extLst>
                <a:ext uri="{BEBA8EAE-BF5A-486C-A8C5-ECC9F3942E4B}">
                  <a14:imgProps xmlns:a14="http://schemas.microsoft.com/office/drawing/2010/main">
                    <a14:imgLayer r:embed="rId11">
                      <a14:imgEffect>
                        <a14:brightnessContrast bright="40000" contrast="-20000"/>
                      </a14:imgEffect>
                    </a14:imgLayer>
                  </a14:imgProps>
                </a:ext>
                <a:ext uri="{28A0092B-C50C-407E-A947-70E740481C1C}">
                  <a14:useLocalDpi xmlns:a14="http://schemas.microsoft.com/office/drawing/2010/main" val="0"/>
                </a:ext>
              </a:extLst>
            </a:blip>
            <a:srcRect/>
            <a:stretch>
              <a:fillRect/>
            </a:stretch>
          </p:blipFill>
          <p:spPr bwMode="auto">
            <a:xfrm>
              <a:off x="6656647" y="1408522"/>
              <a:ext cx="743527" cy="73281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3" name="Group 22">
            <a:extLst>
              <a:ext uri="{FF2B5EF4-FFF2-40B4-BE49-F238E27FC236}">
                <a16:creationId xmlns:a16="http://schemas.microsoft.com/office/drawing/2014/main" id="{27EE8EA7-9E1A-457D-9DDD-FA3657E2D769}"/>
              </a:ext>
            </a:extLst>
          </p:cNvPr>
          <p:cNvGrpSpPr/>
          <p:nvPr/>
        </p:nvGrpSpPr>
        <p:grpSpPr>
          <a:xfrm>
            <a:off x="11444375" y="309143"/>
            <a:ext cx="402487" cy="80310"/>
            <a:chOff x="2727601" y="2857097"/>
            <a:chExt cx="402487" cy="80310"/>
          </a:xfrm>
        </p:grpSpPr>
        <p:sp>
          <p:nvSpPr>
            <p:cNvPr id="20" name="Flowchart: Connector 19">
              <a:extLst>
                <a:ext uri="{FF2B5EF4-FFF2-40B4-BE49-F238E27FC236}">
                  <a16:creationId xmlns:a16="http://schemas.microsoft.com/office/drawing/2014/main" id="{EEA93432-9233-4D7D-960D-7BD95631909B}"/>
                </a:ext>
              </a:extLst>
            </p:cNvPr>
            <p:cNvSpPr/>
            <p:nvPr/>
          </p:nvSpPr>
          <p:spPr>
            <a:xfrm>
              <a:off x="2727601" y="2857097"/>
              <a:ext cx="84425" cy="8031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21" name="Flowchart: Connector 20">
              <a:extLst>
                <a:ext uri="{FF2B5EF4-FFF2-40B4-BE49-F238E27FC236}">
                  <a16:creationId xmlns:a16="http://schemas.microsoft.com/office/drawing/2014/main" id="{EE3DDDAF-6062-48DD-8915-D86CA35DCEFC}"/>
                </a:ext>
              </a:extLst>
            </p:cNvPr>
            <p:cNvSpPr/>
            <p:nvPr/>
          </p:nvSpPr>
          <p:spPr>
            <a:xfrm>
              <a:off x="2886632" y="2857097"/>
              <a:ext cx="84425" cy="8031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22" name="Flowchart: Connector 21">
              <a:extLst>
                <a:ext uri="{FF2B5EF4-FFF2-40B4-BE49-F238E27FC236}">
                  <a16:creationId xmlns:a16="http://schemas.microsoft.com/office/drawing/2014/main" id="{347CA7CD-EB39-47AE-86DC-1780B3CBEDA5}"/>
                </a:ext>
              </a:extLst>
            </p:cNvPr>
            <p:cNvSpPr/>
            <p:nvPr/>
          </p:nvSpPr>
          <p:spPr>
            <a:xfrm>
              <a:off x="3045663" y="2857097"/>
              <a:ext cx="84425" cy="8031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grpSp>
      <p:grpSp>
        <p:nvGrpSpPr>
          <p:cNvPr id="3" name="Group 06">
            <a:extLst>
              <a:ext uri="{FF2B5EF4-FFF2-40B4-BE49-F238E27FC236}">
                <a16:creationId xmlns:a16="http://schemas.microsoft.com/office/drawing/2014/main" id="{FBDA54C4-D1E1-481B-9A8D-5C1E65BF1DDD}"/>
              </a:ext>
            </a:extLst>
          </p:cNvPr>
          <p:cNvGrpSpPr/>
          <p:nvPr/>
        </p:nvGrpSpPr>
        <p:grpSpPr>
          <a:xfrm>
            <a:off x="10522373" y="1424800"/>
            <a:ext cx="725691" cy="1085255"/>
            <a:chOff x="10522373" y="1424800"/>
            <a:chExt cx="725691" cy="1085255"/>
          </a:xfrm>
        </p:grpSpPr>
        <p:sp>
          <p:nvSpPr>
            <p:cNvPr id="133" name="Flowchart: Merge 132">
              <a:extLst>
                <a:ext uri="{FF2B5EF4-FFF2-40B4-BE49-F238E27FC236}">
                  <a16:creationId xmlns:a16="http://schemas.microsoft.com/office/drawing/2014/main" id="{1F2E2D9C-ED92-48E2-BC07-FA86E15456D8}"/>
                </a:ext>
              </a:extLst>
            </p:cNvPr>
            <p:cNvSpPr/>
            <p:nvPr/>
          </p:nvSpPr>
          <p:spPr>
            <a:xfrm>
              <a:off x="10818105" y="2337782"/>
              <a:ext cx="157751" cy="172273"/>
            </a:xfrm>
            <a:prstGeom prst="flowChartMerge">
              <a:avLst/>
            </a:prstGeom>
            <a:solidFill>
              <a:srgbClr val="A6D08C"/>
            </a:solidFill>
            <a:ln>
              <a:solidFill>
                <a:srgbClr val="E3E9F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pic>
          <p:nvPicPr>
            <p:cNvPr id="1040" name="Picture 16">
              <a:extLst>
                <a:ext uri="{FF2B5EF4-FFF2-40B4-BE49-F238E27FC236}">
                  <a16:creationId xmlns:a16="http://schemas.microsoft.com/office/drawing/2014/main" id="{E58995EA-2091-48B2-A34E-6EF8306607A5}"/>
                </a:ext>
              </a:extLst>
            </p:cNvPr>
            <p:cNvPicPr>
              <a:picLocks noChangeAspect="1" noChangeArrowheads="1"/>
            </p:cNvPicPr>
            <p:nvPr/>
          </p:nvPicPr>
          <p:blipFill>
            <a:blip r:embed="rId12">
              <a:extLst>
                <a:ext uri="{BEBA8EAE-BF5A-486C-A8C5-ECC9F3942E4B}">
                  <a14:imgProps xmlns:a14="http://schemas.microsoft.com/office/drawing/2010/main">
                    <a14:imgLayer r:embed="rId13">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10522373" y="1424800"/>
              <a:ext cx="725691" cy="708462"/>
            </a:xfrm>
            <a:prstGeom prst="flowChartConnector">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675437109"/>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p:cTn id="7" dur="300" fill="hold"/>
                                        <p:tgtEl>
                                          <p:spTgt spid="18"/>
                                        </p:tgtEl>
                                        <p:attrNameLst>
                                          <p:attrName>ppt_w</p:attrName>
                                        </p:attrNameLst>
                                      </p:cBhvr>
                                      <p:tavLst>
                                        <p:tav tm="0">
                                          <p:val>
                                            <p:strVal val="#ppt_w+.3"/>
                                          </p:val>
                                        </p:tav>
                                        <p:tav tm="100000">
                                          <p:val>
                                            <p:strVal val="#ppt_w"/>
                                          </p:val>
                                        </p:tav>
                                      </p:tavLst>
                                    </p:anim>
                                    <p:anim calcmode="lin" valueType="num">
                                      <p:cBhvr>
                                        <p:cTn id="8" dur="300" fill="hold"/>
                                        <p:tgtEl>
                                          <p:spTgt spid="18"/>
                                        </p:tgtEl>
                                        <p:attrNameLst>
                                          <p:attrName>ppt_h</p:attrName>
                                        </p:attrNameLst>
                                      </p:cBhvr>
                                      <p:tavLst>
                                        <p:tav tm="0">
                                          <p:val>
                                            <p:strVal val="#ppt_h"/>
                                          </p:val>
                                        </p:tav>
                                        <p:tav tm="100000">
                                          <p:val>
                                            <p:strVal val="#ppt_h"/>
                                          </p:val>
                                        </p:tav>
                                      </p:tavLst>
                                    </p:anim>
                                    <p:animEffect transition="in" filter="fade">
                                      <p:cBhvr>
                                        <p:cTn id="9" dur="300"/>
                                        <p:tgtEl>
                                          <p:spTgt spid="18"/>
                                        </p:tgtEl>
                                      </p:cBhvr>
                                    </p:animEffect>
                                  </p:childTnLst>
                                </p:cTn>
                              </p:par>
                            </p:childTnLst>
                          </p:cTn>
                        </p:par>
                        <p:par>
                          <p:cTn id="10" fill="hold">
                            <p:stCondLst>
                              <p:cond delay="300"/>
                            </p:stCondLst>
                            <p:childTnLst>
                              <p:par>
                                <p:cTn id="11" presetID="12" presetClass="entr" presetSubtype="1" fill="hold" nodeType="afterEffect">
                                  <p:stCondLst>
                                    <p:cond delay="0"/>
                                  </p:stCondLst>
                                  <p:childTnLst>
                                    <p:set>
                                      <p:cBhvr>
                                        <p:cTn id="12" dur="1" fill="hold">
                                          <p:stCondLst>
                                            <p:cond delay="0"/>
                                          </p:stCondLst>
                                        </p:cTn>
                                        <p:tgtEl>
                                          <p:spTgt spid="52"/>
                                        </p:tgtEl>
                                        <p:attrNameLst>
                                          <p:attrName>style.visibility</p:attrName>
                                        </p:attrNameLst>
                                      </p:cBhvr>
                                      <p:to>
                                        <p:strVal val="visible"/>
                                      </p:to>
                                    </p:set>
                                    <p:anim calcmode="lin" valueType="num">
                                      <p:cBhvr additive="base">
                                        <p:cTn id="13" dur="250"/>
                                        <p:tgtEl>
                                          <p:spTgt spid="52"/>
                                        </p:tgtEl>
                                        <p:attrNameLst>
                                          <p:attrName>ppt_y</p:attrName>
                                        </p:attrNameLst>
                                      </p:cBhvr>
                                      <p:tavLst>
                                        <p:tav tm="0">
                                          <p:val>
                                            <p:strVal val="#ppt_y-#ppt_h*1.125000"/>
                                          </p:val>
                                        </p:tav>
                                        <p:tav tm="100000">
                                          <p:val>
                                            <p:strVal val="#ppt_y"/>
                                          </p:val>
                                        </p:tav>
                                      </p:tavLst>
                                    </p:anim>
                                    <p:animEffect transition="in" filter="wipe(down)">
                                      <p:cBhvr>
                                        <p:cTn id="14" dur="250"/>
                                        <p:tgtEl>
                                          <p:spTgt spid="52"/>
                                        </p:tgtEl>
                                      </p:cBhvr>
                                    </p:animEffect>
                                  </p:childTnLst>
                                </p:cTn>
                              </p:par>
                              <p:par>
                                <p:cTn id="15" presetID="12" presetClass="entr" presetSubtype="1" fill="hold" nodeType="withEffect">
                                  <p:stCondLst>
                                    <p:cond delay="0"/>
                                  </p:stCondLst>
                                  <p:childTnLst>
                                    <p:set>
                                      <p:cBhvr>
                                        <p:cTn id="16" dur="1" fill="hold">
                                          <p:stCondLst>
                                            <p:cond delay="0"/>
                                          </p:stCondLst>
                                        </p:cTn>
                                        <p:tgtEl>
                                          <p:spTgt spid="122"/>
                                        </p:tgtEl>
                                        <p:attrNameLst>
                                          <p:attrName>style.visibility</p:attrName>
                                        </p:attrNameLst>
                                      </p:cBhvr>
                                      <p:to>
                                        <p:strVal val="visible"/>
                                      </p:to>
                                    </p:set>
                                    <p:anim calcmode="lin" valueType="num">
                                      <p:cBhvr additive="base">
                                        <p:cTn id="17" dur="250"/>
                                        <p:tgtEl>
                                          <p:spTgt spid="122"/>
                                        </p:tgtEl>
                                        <p:attrNameLst>
                                          <p:attrName>ppt_y</p:attrName>
                                        </p:attrNameLst>
                                      </p:cBhvr>
                                      <p:tavLst>
                                        <p:tav tm="0">
                                          <p:val>
                                            <p:strVal val="#ppt_y-#ppt_h*1.125000"/>
                                          </p:val>
                                        </p:tav>
                                        <p:tav tm="100000">
                                          <p:val>
                                            <p:strVal val="#ppt_y"/>
                                          </p:val>
                                        </p:tav>
                                      </p:tavLst>
                                    </p:anim>
                                    <p:animEffect transition="in" filter="wipe(down)">
                                      <p:cBhvr>
                                        <p:cTn id="18" dur="250"/>
                                        <p:tgtEl>
                                          <p:spTgt spid="122"/>
                                        </p:tgtEl>
                                      </p:cBhvr>
                                    </p:animEffect>
                                  </p:childTnLst>
                                </p:cTn>
                              </p:par>
                            </p:childTnLst>
                          </p:cTn>
                        </p:par>
                        <p:par>
                          <p:cTn id="19" fill="hold">
                            <p:stCondLst>
                              <p:cond delay="550"/>
                            </p:stCondLst>
                            <p:childTnLst>
                              <p:par>
                                <p:cTn id="20" presetID="12" presetClass="entr" presetSubtype="4" fill="hold" nodeType="afterEffect">
                                  <p:stCondLst>
                                    <p:cond delay="0"/>
                                  </p:stCondLst>
                                  <p:childTnLst>
                                    <p:set>
                                      <p:cBhvr>
                                        <p:cTn id="21" dur="1" fill="hold">
                                          <p:stCondLst>
                                            <p:cond delay="0"/>
                                          </p:stCondLst>
                                        </p:cTn>
                                        <p:tgtEl>
                                          <p:spTgt spid="53"/>
                                        </p:tgtEl>
                                        <p:attrNameLst>
                                          <p:attrName>style.visibility</p:attrName>
                                        </p:attrNameLst>
                                      </p:cBhvr>
                                      <p:to>
                                        <p:strVal val="visible"/>
                                      </p:to>
                                    </p:set>
                                    <p:anim calcmode="lin" valueType="num">
                                      <p:cBhvr additive="base">
                                        <p:cTn id="22" dur="250"/>
                                        <p:tgtEl>
                                          <p:spTgt spid="53"/>
                                        </p:tgtEl>
                                        <p:attrNameLst>
                                          <p:attrName>ppt_y</p:attrName>
                                        </p:attrNameLst>
                                      </p:cBhvr>
                                      <p:tavLst>
                                        <p:tav tm="0">
                                          <p:val>
                                            <p:strVal val="#ppt_y+#ppt_h*1.125000"/>
                                          </p:val>
                                        </p:tav>
                                        <p:tav tm="100000">
                                          <p:val>
                                            <p:strVal val="#ppt_y"/>
                                          </p:val>
                                        </p:tav>
                                      </p:tavLst>
                                    </p:anim>
                                    <p:animEffect transition="in" filter="wipe(up)">
                                      <p:cBhvr>
                                        <p:cTn id="23" dur="250"/>
                                        <p:tgtEl>
                                          <p:spTgt spid="53"/>
                                        </p:tgtEl>
                                      </p:cBhvr>
                                    </p:animEffect>
                                  </p:childTnLst>
                                </p:cTn>
                              </p:par>
                              <p:par>
                                <p:cTn id="24" presetID="12" presetClass="entr" presetSubtype="4" fill="hold" nodeType="withEffect">
                                  <p:stCondLst>
                                    <p:cond delay="0"/>
                                  </p:stCondLst>
                                  <p:childTnLst>
                                    <p:set>
                                      <p:cBhvr>
                                        <p:cTn id="25" dur="1" fill="hold">
                                          <p:stCondLst>
                                            <p:cond delay="0"/>
                                          </p:stCondLst>
                                        </p:cTn>
                                        <p:tgtEl>
                                          <p:spTgt spid="123"/>
                                        </p:tgtEl>
                                        <p:attrNameLst>
                                          <p:attrName>style.visibility</p:attrName>
                                        </p:attrNameLst>
                                      </p:cBhvr>
                                      <p:to>
                                        <p:strVal val="visible"/>
                                      </p:to>
                                    </p:set>
                                    <p:anim calcmode="lin" valueType="num">
                                      <p:cBhvr additive="base">
                                        <p:cTn id="26" dur="250"/>
                                        <p:tgtEl>
                                          <p:spTgt spid="123"/>
                                        </p:tgtEl>
                                        <p:attrNameLst>
                                          <p:attrName>ppt_y</p:attrName>
                                        </p:attrNameLst>
                                      </p:cBhvr>
                                      <p:tavLst>
                                        <p:tav tm="0">
                                          <p:val>
                                            <p:strVal val="#ppt_y+#ppt_h*1.125000"/>
                                          </p:val>
                                        </p:tav>
                                        <p:tav tm="100000">
                                          <p:val>
                                            <p:strVal val="#ppt_y"/>
                                          </p:val>
                                        </p:tav>
                                      </p:tavLst>
                                    </p:anim>
                                    <p:animEffect transition="in" filter="wipe(up)">
                                      <p:cBhvr>
                                        <p:cTn id="27" dur="250"/>
                                        <p:tgtEl>
                                          <p:spTgt spid="123"/>
                                        </p:tgtEl>
                                      </p:cBhvr>
                                    </p:animEffect>
                                  </p:childTnLst>
                                </p:cTn>
                              </p:par>
                            </p:childTnLst>
                          </p:cTn>
                        </p:par>
                        <p:par>
                          <p:cTn id="28" fill="hold">
                            <p:stCondLst>
                              <p:cond delay="800"/>
                            </p:stCondLst>
                            <p:childTnLst>
                              <p:par>
                                <p:cTn id="29" presetID="12" presetClass="entr" presetSubtype="1" fill="hold" nodeType="afterEffect">
                                  <p:stCondLst>
                                    <p:cond delay="0"/>
                                  </p:stCondLst>
                                  <p:childTnLst>
                                    <p:set>
                                      <p:cBhvr>
                                        <p:cTn id="30" dur="1" fill="hold">
                                          <p:stCondLst>
                                            <p:cond delay="0"/>
                                          </p:stCondLst>
                                        </p:cTn>
                                        <p:tgtEl>
                                          <p:spTgt spid="54"/>
                                        </p:tgtEl>
                                        <p:attrNameLst>
                                          <p:attrName>style.visibility</p:attrName>
                                        </p:attrNameLst>
                                      </p:cBhvr>
                                      <p:to>
                                        <p:strVal val="visible"/>
                                      </p:to>
                                    </p:set>
                                    <p:anim calcmode="lin" valueType="num">
                                      <p:cBhvr additive="base">
                                        <p:cTn id="31" dur="250"/>
                                        <p:tgtEl>
                                          <p:spTgt spid="54"/>
                                        </p:tgtEl>
                                        <p:attrNameLst>
                                          <p:attrName>ppt_y</p:attrName>
                                        </p:attrNameLst>
                                      </p:cBhvr>
                                      <p:tavLst>
                                        <p:tav tm="0">
                                          <p:val>
                                            <p:strVal val="#ppt_y-#ppt_h*1.125000"/>
                                          </p:val>
                                        </p:tav>
                                        <p:tav tm="100000">
                                          <p:val>
                                            <p:strVal val="#ppt_y"/>
                                          </p:val>
                                        </p:tav>
                                      </p:tavLst>
                                    </p:anim>
                                    <p:animEffect transition="in" filter="wipe(down)">
                                      <p:cBhvr>
                                        <p:cTn id="32" dur="250"/>
                                        <p:tgtEl>
                                          <p:spTgt spid="54"/>
                                        </p:tgtEl>
                                      </p:cBhvr>
                                    </p:animEffect>
                                  </p:childTnLst>
                                </p:cTn>
                              </p:par>
                              <p:par>
                                <p:cTn id="33" presetID="12" presetClass="entr" presetSubtype="1" fill="hold" nodeType="withEffect">
                                  <p:stCondLst>
                                    <p:cond delay="0"/>
                                  </p:stCondLst>
                                  <p:childTnLst>
                                    <p:set>
                                      <p:cBhvr>
                                        <p:cTn id="34" dur="1" fill="hold">
                                          <p:stCondLst>
                                            <p:cond delay="0"/>
                                          </p:stCondLst>
                                        </p:cTn>
                                        <p:tgtEl>
                                          <p:spTgt spid="125"/>
                                        </p:tgtEl>
                                        <p:attrNameLst>
                                          <p:attrName>style.visibility</p:attrName>
                                        </p:attrNameLst>
                                      </p:cBhvr>
                                      <p:to>
                                        <p:strVal val="visible"/>
                                      </p:to>
                                    </p:set>
                                    <p:anim calcmode="lin" valueType="num">
                                      <p:cBhvr additive="base">
                                        <p:cTn id="35" dur="250"/>
                                        <p:tgtEl>
                                          <p:spTgt spid="125"/>
                                        </p:tgtEl>
                                        <p:attrNameLst>
                                          <p:attrName>ppt_y</p:attrName>
                                        </p:attrNameLst>
                                      </p:cBhvr>
                                      <p:tavLst>
                                        <p:tav tm="0">
                                          <p:val>
                                            <p:strVal val="#ppt_y-#ppt_h*1.125000"/>
                                          </p:val>
                                        </p:tav>
                                        <p:tav tm="100000">
                                          <p:val>
                                            <p:strVal val="#ppt_y"/>
                                          </p:val>
                                        </p:tav>
                                      </p:tavLst>
                                    </p:anim>
                                    <p:animEffect transition="in" filter="wipe(down)">
                                      <p:cBhvr>
                                        <p:cTn id="36" dur="250"/>
                                        <p:tgtEl>
                                          <p:spTgt spid="125"/>
                                        </p:tgtEl>
                                      </p:cBhvr>
                                    </p:animEffect>
                                  </p:childTnLst>
                                </p:cTn>
                              </p:par>
                            </p:childTnLst>
                          </p:cTn>
                        </p:par>
                        <p:par>
                          <p:cTn id="37" fill="hold">
                            <p:stCondLst>
                              <p:cond delay="1050"/>
                            </p:stCondLst>
                            <p:childTnLst>
                              <p:par>
                                <p:cTn id="38" presetID="12" presetClass="entr" presetSubtype="4" fill="hold" nodeType="afterEffect">
                                  <p:stCondLst>
                                    <p:cond delay="0"/>
                                  </p:stCondLst>
                                  <p:childTnLst>
                                    <p:set>
                                      <p:cBhvr>
                                        <p:cTn id="39" dur="1" fill="hold">
                                          <p:stCondLst>
                                            <p:cond delay="0"/>
                                          </p:stCondLst>
                                        </p:cTn>
                                        <p:tgtEl>
                                          <p:spTgt spid="88"/>
                                        </p:tgtEl>
                                        <p:attrNameLst>
                                          <p:attrName>style.visibility</p:attrName>
                                        </p:attrNameLst>
                                      </p:cBhvr>
                                      <p:to>
                                        <p:strVal val="visible"/>
                                      </p:to>
                                    </p:set>
                                    <p:anim calcmode="lin" valueType="num">
                                      <p:cBhvr additive="base">
                                        <p:cTn id="40" dur="250"/>
                                        <p:tgtEl>
                                          <p:spTgt spid="88"/>
                                        </p:tgtEl>
                                        <p:attrNameLst>
                                          <p:attrName>ppt_y</p:attrName>
                                        </p:attrNameLst>
                                      </p:cBhvr>
                                      <p:tavLst>
                                        <p:tav tm="0">
                                          <p:val>
                                            <p:strVal val="#ppt_y+#ppt_h*1.125000"/>
                                          </p:val>
                                        </p:tav>
                                        <p:tav tm="100000">
                                          <p:val>
                                            <p:strVal val="#ppt_y"/>
                                          </p:val>
                                        </p:tav>
                                      </p:tavLst>
                                    </p:anim>
                                    <p:animEffect transition="in" filter="wipe(up)">
                                      <p:cBhvr>
                                        <p:cTn id="41" dur="250"/>
                                        <p:tgtEl>
                                          <p:spTgt spid="88"/>
                                        </p:tgtEl>
                                      </p:cBhvr>
                                    </p:animEffect>
                                  </p:childTnLst>
                                </p:cTn>
                              </p:par>
                              <p:par>
                                <p:cTn id="42" presetID="12" presetClass="entr" presetSubtype="4" fill="hold" nodeType="withEffect">
                                  <p:stCondLst>
                                    <p:cond delay="0"/>
                                  </p:stCondLst>
                                  <p:childTnLst>
                                    <p:set>
                                      <p:cBhvr>
                                        <p:cTn id="43" dur="1" fill="hold">
                                          <p:stCondLst>
                                            <p:cond delay="0"/>
                                          </p:stCondLst>
                                        </p:cTn>
                                        <p:tgtEl>
                                          <p:spTgt spid="1024"/>
                                        </p:tgtEl>
                                        <p:attrNameLst>
                                          <p:attrName>style.visibility</p:attrName>
                                        </p:attrNameLst>
                                      </p:cBhvr>
                                      <p:to>
                                        <p:strVal val="visible"/>
                                      </p:to>
                                    </p:set>
                                    <p:anim calcmode="lin" valueType="num">
                                      <p:cBhvr additive="base">
                                        <p:cTn id="44" dur="250"/>
                                        <p:tgtEl>
                                          <p:spTgt spid="1024"/>
                                        </p:tgtEl>
                                        <p:attrNameLst>
                                          <p:attrName>ppt_y</p:attrName>
                                        </p:attrNameLst>
                                      </p:cBhvr>
                                      <p:tavLst>
                                        <p:tav tm="0">
                                          <p:val>
                                            <p:strVal val="#ppt_y+#ppt_h*1.125000"/>
                                          </p:val>
                                        </p:tav>
                                        <p:tav tm="100000">
                                          <p:val>
                                            <p:strVal val="#ppt_y"/>
                                          </p:val>
                                        </p:tav>
                                      </p:tavLst>
                                    </p:anim>
                                    <p:animEffect transition="in" filter="wipe(up)">
                                      <p:cBhvr>
                                        <p:cTn id="45" dur="250"/>
                                        <p:tgtEl>
                                          <p:spTgt spid="1024"/>
                                        </p:tgtEl>
                                      </p:cBhvr>
                                    </p:animEffect>
                                  </p:childTnLst>
                                </p:cTn>
                              </p:par>
                            </p:childTnLst>
                          </p:cTn>
                        </p:par>
                        <p:par>
                          <p:cTn id="46" fill="hold">
                            <p:stCondLst>
                              <p:cond delay="1300"/>
                            </p:stCondLst>
                            <p:childTnLst>
                              <p:par>
                                <p:cTn id="47" presetID="12" presetClass="entr" presetSubtype="1" fill="hold" nodeType="afterEffect">
                                  <p:stCondLst>
                                    <p:cond delay="0"/>
                                  </p:stCondLst>
                                  <p:childTnLst>
                                    <p:set>
                                      <p:cBhvr>
                                        <p:cTn id="48" dur="1" fill="hold">
                                          <p:stCondLst>
                                            <p:cond delay="0"/>
                                          </p:stCondLst>
                                        </p:cTn>
                                        <p:tgtEl>
                                          <p:spTgt spid="70"/>
                                        </p:tgtEl>
                                        <p:attrNameLst>
                                          <p:attrName>style.visibility</p:attrName>
                                        </p:attrNameLst>
                                      </p:cBhvr>
                                      <p:to>
                                        <p:strVal val="visible"/>
                                      </p:to>
                                    </p:set>
                                    <p:anim calcmode="lin" valueType="num">
                                      <p:cBhvr additive="base">
                                        <p:cTn id="49" dur="250"/>
                                        <p:tgtEl>
                                          <p:spTgt spid="70"/>
                                        </p:tgtEl>
                                        <p:attrNameLst>
                                          <p:attrName>ppt_y</p:attrName>
                                        </p:attrNameLst>
                                      </p:cBhvr>
                                      <p:tavLst>
                                        <p:tav tm="0">
                                          <p:val>
                                            <p:strVal val="#ppt_y-#ppt_h*1.125000"/>
                                          </p:val>
                                        </p:tav>
                                        <p:tav tm="100000">
                                          <p:val>
                                            <p:strVal val="#ppt_y"/>
                                          </p:val>
                                        </p:tav>
                                      </p:tavLst>
                                    </p:anim>
                                    <p:animEffect transition="in" filter="wipe(down)">
                                      <p:cBhvr>
                                        <p:cTn id="50" dur="250"/>
                                        <p:tgtEl>
                                          <p:spTgt spid="70"/>
                                        </p:tgtEl>
                                      </p:cBhvr>
                                    </p:animEffect>
                                  </p:childTnLst>
                                </p:cTn>
                              </p:par>
                              <p:par>
                                <p:cTn id="51" presetID="12" presetClass="entr" presetSubtype="1" fill="hold" nodeType="withEffect">
                                  <p:stCondLst>
                                    <p:cond delay="0"/>
                                  </p:stCondLst>
                                  <p:childTnLst>
                                    <p:set>
                                      <p:cBhvr>
                                        <p:cTn id="52" dur="1" fill="hold">
                                          <p:stCondLst>
                                            <p:cond delay="0"/>
                                          </p:stCondLst>
                                        </p:cTn>
                                        <p:tgtEl>
                                          <p:spTgt spid="1025"/>
                                        </p:tgtEl>
                                        <p:attrNameLst>
                                          <p:attrName>style.visibility</p:attrName>
                                        </p:attrNameLst>
                                      </p:cBhvr>
                                      <p:to>
                                        <p:strVal val="visible"/>
                                      </p:to>
                                    </p:set>
                                    <p:anim calcmode="lin" valueType="num">
                                      <p:cBhvr additive="base">
                                        <p:cTn id="53" dur="250"/>
                                        <p:tgtEl>
                                          <p:spTgt spid="1025"/>
                                        </p:tgtEl>
                                        <p:attrNameLst>
                                          <p:attrName>ppt_y</p:attrName>
                                        </p:attrNameLst>
                                      </p:cBhvr>
                                      <p:tavLst>
                                        <p:tav tm="0">
                                          <p:val>
                                            <p:strVal val="#ppt_y-#ppt_h*1.125000"/>
                                          </p:val>
                                        </p:tav>
                                        <p:tav tm="100000">
                                          <p:val>
                                            <p:strVal val="#ppt_y"/>
                                          </p:val>
                                        </p:tav>
                                      </p:tavLst>
                                    </p:anim>
                                    <p:animEffect transition="in" filter="wipe(down)">
                                      <p:cBhvr>
                                        <p:cTn id="54" dur="250"/>
                                        <p:tgtEl>
                                          <p:spTgt spid="1025"/>
                                        </p:tgtEl>
                                      </p:cBhvr>
                                    </p:animEffect>
                                  </p:childTnLst>
                                </p:cTn>
                              </p:par>
                            </p:childTnLst>
                          </p:cTn>
                        </p:par>
                        <p:par>
                          <p:cTn id="55" fill="hold">
                            <p:stCondLst>
                              <p:cond delay="1550"/>
                            </p:stCondLst>
                            <p:childTnLst>
                              <p:par>
                                <p:cTn id="56" presetID="12" presetClass="entr" presetSubtype="4" fill="hold" nodeType="afterEffect">
                                  <p:stCondLst>
                                    <p:cond delay="0"/>
                                  </p:stCondLst>
                                  <p:childTnLst>
                                    <p:set>
                                      <p:cBhvr>
                                        <p:cTn id="57" dur="1" fill="hold">
                                          <p:stCondLst>
                                            <p:cond delay="0"/>
                                          </p:stCondLst>
                                        </p:cTn>
                                        <p:tgtEl>
                                          <p:spTgt spid="96"/>
                                        </p:tgtEl>
                                        <p:attrNameLst>
                                          <p:attrName>style.visibility</p:attrName>
                                        </p:attrNameLst>
                                      </p:cBhvr>
                                      <p:to>
                                        <p:strVal val="visible"/>
                                      </p:to>
                                    </p:set>
                                    <p:anim calcmode="lin" valueType="num">
                                      <p:cBhvr additive="base">
                                        <p:cTn id="58" dur="250"/>
                                        <p:tgtEl>
                                          <p:spTgt spid="96"/>
                                        </p:tgtEl>
                                        <p:attrNameLst>
                                          <p:attrName>ppt_y</p:attrName>
                                        </p:attrNameLst>
                                      </p:cBhvr>
                                      <p:tavLst>
                                        <p:tav tm="0">
                                          <p:val>
                                            <p:strVal val="#ppt_y+#ppt_h*1.125000"/>
                                          </p:val>
                                        </p:tav>
                                        <p:tav tm="100000">
                                          <p:val>
                                            <p:strVal val="#ppt_y"/>
                                          </p:val>
                                        </p:tav>
                                      </p:tavLst>
                                    </p:anim>
                                    <p:animEffect transition="in" filter="wipe(up)">
                                      <p:cBhvr>
                                        <p:cTn id="59" dur="250"/>
                                        <p:tgtEl>
                                          <p:spTgt spid="96"/>
                                        </p:tgtEl>
                                      </p:cBhvr>
                                    </p:animEffect>
                                  </p:childTnLst>
                                </p:cTn>
                              </p:par>
                              <p:par>
                                <p:cTn id="60" presetID="12" presetClass="entr" presetSubtype="4" fill="hold" nodeType="withEffect">
                                  <p:stCondLst>
                                    <p:cond delay="0"/>
                                  </p:stCondLst>
                                  <p:childTnLst>
                                    <p:set>
                                      <p:cBhvr>
                                        <p:cTn id="61" dur="1" fill="hold">
                                          <p:stCondLst>
                                            <p:cond delay="0"/>
                                          </p:stCondLst>
                                        </p:cTn>
                                        <p:tgtEl>
                                          <p:spTgt spid="1027"/>
                                        </p:tgtEl>
                                        <p:attrNameLst>
                                          <p:attrName>style.visibility</p:attrName>
                                        </p:attrNameLst>
                                      </p:cBhvr>
                                      <p:to>
                                        <p:strVal val="visible"/>
                                      </p:to>
                                    </p:set>
                                    <p:anim calcmode="lin" valueType="num">
                                      <p:cBhvr additive="base">
                                        <p:cTn id="62" dur="250"/>
                                        <p:tgtEl>
                                          <p:spTgt spid="1027"/>
                                        </p:tgtEl>
                                        <p:attrNameLst>
                                          <p:attrName>ppt_y</p:attrName>
                                        </p:attrNameLst>
                                      </p:cBhvr>
                                      <p:tavLst>
                                        <p:tav tm="0">
                                          <p:val>
                                            <p:strVal val="#ppt_y+#ppt_h*1.125000"/>
                                          </p:val>
                                        </p:tav>
                                        <p:tav tm="100000">
                                          <p:val>
                                            <p:strVal val="#ppt_y"/>
                                          </p:val>
                                        </p:tav>
                                      </p:tavLst>
                                    </p:anim>
                                    <p:animEffect transition="in" filter="wipe(up)">
                                      <p:cBhvr>
                                        <p:cTn id="63" dur="250"/>
                                        <p:tgtEl>
                                          <p:spTgt spid="1027"/>
                                        </p:tgtEl>
                                      </p:cBhvr>
                                    </p:animEffect>
                                  </p:childTnLst>
                                </p:cTn>
                              </p:par>
                            </p:childTnLst>
                          </p:cTn>
                        </p:par>
                        <p:par>
                          <p:cTn id="64" fill="hold">
                            <p:stCondLst>
                              <p:cond delay="1800"/>
                            </p:stCondLst>
                            <p:childTnLst>
                              <p:par>
                                <p:cTn id="65" presetID="12" presetClass="entr" presetSubtype="1" fill="hold" grpId="0" nodeType="afterEffect">
                                  <p:stCondLst>
                                    <p:cond delay="0"/>
                                  </p:stCondLst>
                                  <p:childTnLst>
                                    <p:set>
                                      <p:cBhvr>
                                        <p:cTn id="66" dur="1" fill="hold">
                                          <p:stCondLst>
                                            <p:cond delay="0"/>
                                          </p:stCondLst>
                                        </p:cTn>
                                        <p:tgtEl>
                                          <p:spTgt spid="34"/>
                                        </p:tgtEl>
                                        <p:attrNameLst>
                                          <p:attrName>style.visibility</p:attrName>
                                        </p:attrNameLst>
                                      </p:cBhvr>
                                      <p:to>
                                        <p:strVal val="visible"/>
                                      </p:to>
                                    </p:set>
                                    <p:anim calcmode="lin" valueType="num">
                                      <p:cBhvr additive="base">
                                        <p:cTn id="67" dur="250"/>
                                        <p:tgtEl>
                                          <p:spTgt spid="34"/>
                                        </p:tgtEl>
                                        <p:attrNameLst>
                                          <p:attrName>ppt_y</p:attrName>
                                        </p:attrNameLst>
                                      </p:cBhvr>
                                      <p:tavLst>
                                        <p:tav tm="0">
                                          <p:val>
                                            <p:strVal val="#ppt_y-#ppt_h*1.125000"/>
                                          </p:val>
                                        </p:tav>
                                        <p:tav tm="100000">
                                          <p:val>
                                            <p:strVal val="#ppt_y"/>
                                          </p:val>
                                        </p:tav>
                                      </p:tavLst>
                                    </p:anim>
                                    <p:animEffect transition="in" filter="wipe(down)">
                                      <p:cBhvr>
                                        <p:cTn id="68" dur="250"/>
                                        <p:tgtEl>
                                          <p:spTgt spid="34"/>
                                        </p:tgtEl>
                                      </p:cBhvr>
                                    </p:animEffect>
                                  </p:childTnLst>
                                </p:cTn>
                              </p:par>
                              <p:par>
                                <p:cTn id="69" presetID="12" presetClass="entr" presetSubtype="1" fill="hold" nodeType="withEffect">
                                  <p:stCondLst>
                                    <p:cond delay="0"/>
                                  </p:stCondLst>
                                  <p:childTnLst>
                                    <p:set>
                                      <p:cBhvr>
                                        <p:cTn id="70" dur="1" fill="hold">
                                          <p:stCondLst>
                                            <p:cond delay="0"/>
                                          </p:stCondLst>
                                        </p:cTn>
                                        <p:tgtEl>
                                          <p:spTgt spid="3"/>
                                        </p:tgtEl>
                                        <p:attrNameLst>
                                          <p:attrName>style.visibility</p:attrName>
                                        </p:attrNameLst>
                                      </p:cBhvr>
                                      <p:to>
                                        <p:strVal val="visible"/>
                                      </p:to>
                                    </p:set>
                                    <p:anim calcmode="lin" valueType="num">
                                      <p:cBhvr additive="base">
                                        <p:cTn id="71" dur="250"/>
                                        <p:tgtEl>
                                          <p:spTgt spid="3"/>
                                        </p:tgtEl>
                                        <p:attrNameLst>
                                          <p:attrName>ppt_y</p:attrName>
                                        </p:attrNameLst>
                                      </p:cBhvr>
                                      <p:tavLst>
                                        <p:tav tm="0">
                                          <p:val>
                                            <p:strVal val="#ppt_y-#ppt_h*1.125000"/>
                                          </p:val>
                                        </p:tav>
                                        <p:tav tm="100000">
                                          <p:val>
                                            <p:strVal val="#ppt_y"/>
                                          </p:val>
                                        </p:tav>
                                      </p:tavLst>
                                    </p:anim>
                                    <p:animEffect transition="in" filter="wipe(down)">
                                      <p:cBhvr>
                                        <p:cTn id="72" dur="250"/>
                                        <p:tgtEl>
                                          <p:spTgt spid="3"/>
                                        </p:tgtEl>
                                      </p:cBhvr>
                                    </p:animEffect>
                                  </p:childTnLst>
                                </p:cTn>
                              </p:par>
                            </p:childTnLst>
                          </p:cTn>
                        </p:par>
                        <p:par>
                          <p:cTn id="73" fill="hold">
                            <p:stCondLst>
                              <p:cond delay="2050"/>
                            </p:stCondLst>
                            <p:childTnLst>
                              <p:par>
                                <p:cTn id="74" presetID="12" presetClass="entr" presetSubtype="4" fill="hold" grpId="0" nodeType="afterEffect">
                                  <p:stCondLst>
                                    <p:cond delay="0"/>
                                  </p:stCondLst>
                                  <p:childTnLst>
                                    <p:set>
                                      <p:cBhvr>
                                        <p:cTn id="75" dur="1" fill="hold">
                                          <p:stCondLst>
                                            <p:cond delay="0"/>
                                          </p:stCondLst>
                                        </p:cTn>
                                        <p:tgtEl>
                                          <p:spTgt spid="32"/>
                                        </p:tgtEl>
                                        <p:attrNameLst>
                                          <p:attrName>style.visibility</p:attrName>
                                        </p:attrNameLst>
                                      </p:cBhvr>
                                      <p:to>
                                        <p:strVal val="visible"/>
                                      </p:to>
                                    </p:set>
                                    <p:anim calcmode="lin" valueType="num">
                                      <p:cBhvr additive="base">
                                        <p:cTn id="76" dur="250"/>
                                        <p:tgtEl>
                                          <p:spTgt spid="32"/>
                                        </p:tgtEl>
                                        <p:attrNameLst>
                                          <p:attrName>ppt_y</p:attrName>
                                        </p:attrNameLst>
                                      </p:cBhvr>
                                      <p:tavLst>
                                        <p:tav tm="0">
                                          <p:val>
                                            <p:strVal val="#ppt_y+#ppt_h*1.125000"/>
                                          </p:val>
                                        </p:tav>
                                        <p:tav tm="100000">
                                          <p:val>
                                            <p:strVal val="#ppt_y"/>
                                          </p:val>
                                        </p:tav>
                                      </p:tavLst>
                                    </p:anim>
                                    <p:animEffect transition="in" filter="wipe(up)">
                                      <p:cBhvr>
                                        <p:cTn id="77" dur="250"/>
                                        <p:tgtEl>
                                          <p:spTgt spid="32"/>
                                        </p:tgtEl>
                                      </p:cBhvr>
                                    </p:animEffect>
                                  </p:childTnLst>
                                </p:cTn>
                              </p:par>
                              <p:par>
                                <p:cTn id="78" presetID="12" presetClass="entr" presetSubtype="4" fill="hold" nodeType="withEffect">
                                  <p:stCondLst>
                                    <p:cond delay="0"/>
                                  </p:stCondLst>
                                  <p:childTnLst>
                                    <p:set>
                                      <p:cBhvr>
                                        <p:cTn id="79" dur="1" fill="hold">
                                          <p:stCondLst>
                                            <p:cond delay="0"/>
                                          </p:stCondLst>
                                        </p:cTn>
                                        <p:tgtEl>
                                          <p:spTgt spid="1037"/>
                                        </p:tgtEl>
                                        <p:attrNameLst>
                                          <p:attrName>style.visibility</p:attrName>
                                        </p:attrNameLst>
                                      </p:cBhvr>
                                      <p:to>
                                        <p:strVal val="visible"/>
                                      </p:to>
                                    </p:set>
                                    <p:anim calcmode="lin" valueType="num">
                                      <p:cBhvr additive="base">
                                        <p:cTn id="80" dur="250"/>
                                        <p:tgtEl>
                                          <p:spTgt spid="1037"/>
                                        </p:tgtEl>
                                        <p:attrNameLst>
                                          <p:attrName>ppt_y</p:attrName>
                                        </p:attrNameLst>
                                      </p:cBhvr>
                                      <p:tavLst>
                                        <p:tav tm="0">
                                          <p:val>
                                            <p:strVal val="#ppt_y+#ppt_h*1.125000"/>
                                          </p:val>
                                        </p:tav>
                                        <p:tav tm="100000">
                                          <p:val>
                                            <p:strVal val="#ppt_y"/>
                                          </p:val>
                                        </p:tav>
                                      </p:tavLst>
                                    </p:anim>
                                    <p:animEffect transition="in" filter="wipe(up)">
                                      <p:cBhvr>
                                        <p:cTn id="81" dur="250"/>
                                        <p:tgtEl>
                                          <p:spTgt spid="1037"/>
                                        </p:tgtEl>
                                      </p:cBhvr>
                                    </p:animEffect>
                                  </p:childTnLst>
                                </p:cTn>
                              </p:par>
                            </p:childTnLst>
                          </p:cTn>
                        </p:par>
                        <p:par>
                          <p:cTn id="82" fill="hold">
                            <p:stCondLst>
                              <p:cond delay="2300"/>
                            </p:stCondLst>
                            <p:childTnLst>
                              <p:par>
                                <p:cTn id="83" presetID="12" presetClass="entr" presetSubtype="1" fill="hold" grpId="0" nodeType="afterEffect">
                                  <p:stCondLst>
                                    <p:cond delay="0"/>
                                  </p:stCondLst>
                                  <p:childTnLst>
                                    <p:set>
                                      <p:cBhvr>
                                        <p:cTn id="84" dur="1" fill="hold">
                                          <p:stCondLst>
                                            <p:cond delay="0"/>
                                          </p:stCondLst>
                                        </p:cTn>
                                        <p:tgtEl>
                                          <p:spTgt spid="31"/>
                                        </p:tgtEl>
                                        <p:attrNameLst>
                                          <p:attrName>style.visibility</p:attrName>
                                        </p:attrNameLst>
                                      </p:cBhvr>
                                      <p:to>
                                        <p:strVal val="visible"/>
                                      </p:to>
                                    </p:set>
                                    <p:anim calcmode="lin" valueType="num">
                                      <p:cBhvr additive="base">
                                        <p:cTn id="85" dur="250"/>
                                        <p:tgtEl>
                                          <p:spTgt spid="31"/>
                                        </p:tgtEl>
                                        <p:attrNameLst>
                                          <p:attrName>ppt_y</p:attrName>
                                        </p:attrNameLst>
                                      </p:cBhvr>
                                      <p:tavLst>
                                        <p:tav tm="0">
                                          <p:val>
                                            <p:strVal val="#ppt_y-#ppt_h*1.125000"/>
                                          </p:val>
                                        </p:tav>
                                        <p:tav tm="100000">
                                          <p:val>
                                            <p:strVal val="#ppt_y"/>
                                          </p:val>
                                        </p:tav>
                                      </p:tavLst>
                                    </p:anim>
                                    <p:animEffect transition="in" filter="wipe(down)">
                                      <p:cBhvr>
                                        <p:cTn id="86" dur="250"/>
                                        <p:tgtEl>
                                          <p:spTgt spid="31"/>
                                        </p:tgtEl>
                                      </p:cBhvr>
                                    </p:animEffect>
                                  </p:childTnLst>
                                </p:cTn>
                              </p:par>
                              <p:par>
                                <p:cTn id="87" presetID="12" presetClass="entr" presetSubtype="1" fill="hold" nodeType="withEffect">
                                  <p:stCondLst>
                                    <p:cond delay="0"/>
                                  </p:stCondLst>
                                  <p:childTnLst>
                                    <p:set>
                                      <p:cBhvr>
                                        <p:cTn id="88" dur="1" fill="hold">
                                          <p:stCondLst>
                                            <p:cond delay="0"/>
                                          </p:stCondLst>
                                        </p:cTn>
                                        <p:tgtEl>
                                          <p:spTgt spid="1035"/>
                                        </p:tgtEl>
                                        <p:attrNameLst>
                                          <p:attrName>style.visibility</p:attrName>
                                        </p:attrNameLst>
                                      </p:cBhvr>
                                      <p:to>
                                        <p:strVal val="visible"/>
                                      </p:to>
                                    </p:set>
                                    <p:anim calcmode="lin" valueType="num">
                                      <p:cBhvr additive="base">
                                        <p:cTn id="89" dur="250"/>
                                        <p:tgtEl>
                                          <p:spTgt spid="1035"/>
                                        </p:tgtEl>
                                        <p:attrNameLst>
                                          <p:attrName>ppt_y</p:attrName>
                                        </p:attrNameLst>
                                      </p:cBhvr>
                                      <p:tavLst>
                                        <p:tav tm="0">
                                          <p:val>
                                            <p:strVal val="#ppt_y-#ppt_h*1.125000"/>
                                          </p:val>
                                        </p:tav>
                                        <p:tav tm="100000">
                                          <p:val>
                                            <p:strVal val="#ppt_y"/>
                                          </p:val>
                                        </p:tav>
                                      </p:tavLst>
                                    </p:anim>
                                    <p:animEffect transition="in" filter="wipe(down)">
                                      <p:cBhvr>
                                        <p:cTn id="90" dur="250"/>
                                        <p:tgtEl>
                                          <p:spTgt spid="1035"/>
                                        </p:tgtEl>
                                      </p:cBhvr>
                                    </p:animEffect>
                                  </p:childTnLst>
                                </p:cTn>
                              </p:par>
                            </p:childTnLst>
                          </p:cTn>
                        </p:par>
                        <p:par>
                          <p:cTn id="91" fill="hold">
                            <p:stCondLst>
                              <p:cond delay="2550"/>
                            </p:stCondLst>
                            <p:childTnLst>
                              <p:par>
                                <p:cTn id="92" presetID="12" presetClass="entr" presetSubtype="4" fill="hold" grpId="0" nodeType="afterEffect">
                                  <p:stCondLst>
                                    <p:cond delay="0"/>
                                  </p:stCondLst>
                                  <p:childTnLst>
                                    <p:set>
                                      <p:cBhvr>
                                        <p:cTn id="93" dur="1" fill="hold">
                                          <p:stCondLst>
                                            <p:cond delay="0"/>
                                          </p:stCondLst>
                                        </p:cTn>
                                        <p:tgtEl>
                                          <p:spTgt spid="30"/>
                                        </p:tgtEl>
                                        <p:attrNameLst>
                                          <p:attrName>style.visibility</p:attrName>
                                        </p:attrNameLst>
                                      </p:cBhvr>
                                      <p:to>
                                        <p:strVal val="visible"/>
                                      </p:to>
                                    </p:set>
                                    <p:anim calcmode="lin" valueType="num">
                                      <p:cBhvr additive="base">
                                        <p:cTn id="94" dur="250"/>
                                        <p:tgtEl>
                                          <p:spTgt spid="30"/>
                                        </p:tgtEl>
                                        <p:attrNameLst>
                                          <p:attrName>ppt_y</p:attrName>
                                        </p:attrNameLst>
                                      </p:cBhvr>
                                      <p:tavLst>
                                        <p:tav tm="0">
                                          <p:val>
                                            <p:strVal val="#ppt_y+#ppt_h*1.125000"/>
                                          </p:val>
                                        </p:tav>
                                        <p:tav tm="100000">
                                          <p:val>
                                            <p:strVal val="#ppt_y"/>
                                          </p:val>
                                        </p:tav>
                                      </p:tavLst>
                                    </p:anim>
                                    <p:animEffect transition="in" filter="wipe(up)">
                                      <p:cBhvr>
                                        <p:cTn id="95" dur="250"/>
                                        <p:tgtEl>
                                          <p:spTgt spid="30"/>
                                        </p:tgtEl>
                                      </p:cBhvr>
                                    </p:animEffect>
                                  </p:childTnLst>
                                </p:cTn>
                              </p:par>
                              <p:par>
                                <p:cTn id="96" presetID="12" presetClass="entr" presetSubtype="4" fill="hold" nodeType="withEffect">
                                  <p:stCondLst>
                                    <p:cond delay="0"/>
                                  </p:stCondLst>
                                  <p:childTnLst>
                                    <p:set>
                                      <p:cBhvr>
                                        <p:cTn id="97" dur="1" fill="hold">
                                          <p:stCondLst>
                                            <p:cond delay="0"/>
                                          </p:stCondLst>
                                        </p:cTn>
                                        <p:tgtEl>
                                          <p:spTgt spid="1033"/>
                                        </p:tgtEl>
                                        <p:attrNameLst>
                                          <p:attrName>style.visibility</p:attrName>
                                        </p:attrNameLst>
                                      </p:cBhvr>
                                      <p:to>
                                        <p:strVal val="visible"/>
                                      </p:to>
                                    </p:set>
                                    <p:anim calcmode="lin" valueType="num">
                                      <p:cBhvr additive="base">
                                        <p:cTn id="98" dur="250"/>
                                        <p:tgtEl>
                                          <p:spTgt spid="1033"/>
                                        </p:tgtEl>
                                        <p:attrNameLst>
                                          <p:attrName>ppt_y</p:attrName>
                                        </p:attrNameLst>
                                      </p:cBhvr>
                                      <p:tavLst>
                                        <p:tav tm="0">
                                          <p:val>
                                            <p:strVal val="#ppt_y+#ppt_h*1.125000"/>
                                          </p:val>
                                        </p:tav>
                                        <p:tav tm="100000">
                                          <p:val>
                                            <p:strVal val="#ppt_y"/>
                                          </p:val>
                                        </p:tav>
                                      </p:tavLst>
                                    </p:anim>
                                    <p:animEffect transition="in" filter="wipe(up)">
                                      <p:cBhvr>
                                        <p:cTn id="99" dur="250"/>
                                        <p:tgtEl>
                                          <p:spTgt spid="1033"/>
                                        </p:tgtEl>
                                      </p:cBhvr>
                                    </p:animEffect>
                                  </p:childTnLst>
                                </p:cTn>
                              </p:par>
                            </p:childTnLst>
                          </p:cTn>
                        </p:par>
                        <p:par>
                          <p:cTn id="100" fill="hold">
                            <p:stCondLst>
                              <p:cond delay="2800"/>
                            </p:stCondLst>
                            <p:childTnLst>
                              <p:par>
                                <p:cTn id="101" presetID="12" presetClass="entr" presetSubtype="1" fill="hold" grpId="0" nodeType="afterEffect">
                                  <p:stCondLst>
                                    <p:cond delay="0"/>
                                  </p:stCondLst>
                                  <p:childTnLst>
                                    <p:set>
                                      <p:cBhvr>
                                        <p:cTn id="102" dur="1" fill="hold">
                                          <p:stCondLst>
                                            <p:cond delay="0"/>
                                          </p:stCondLst>
                                        </p:cTn>
                                        <p:tgtEl>
                                          <p:spTgt spid="29"/>
                                        </p:tgtEl>
                                        <p:attrNameLst>
                                          <p:attrName>style.visibility</p:attrName>
                                        </p:attrNameLst>
                                      </p:cBhvr>
                                      <p:to>
                                        <p:strVal val="visible"/>
                                      </p:to>
                                    </p:set>
                                    <p:anim calcmode="lin" valueType="num">
                                      <p:cBhvr additive="base">
                                        <p:cTn id="103" dur="250"/>
                                        <p:tgtEl>
                                          <p:spTgt spid="29"/>
                                        </p:tgtEl>
                                        <p:attrNameLst>
                                          <p:attrName>ppt_y</p:attrName>
                                        </p:attrNameLst>
                                      </p:cBhvr>
                                      <p:tavLst>
                                        <p:tav tm="0">
                                          <p:val>
                                            <p:strVal val="#ppt_y-#ppt_h*1.125000"/>
                                          </p:val>
                                        </p:tav>
                                        <p:tav tm="100000">
                                          <p:val>
                                            <p:strVal val="#ppt_y"/>
                                          </p:val>
                                        </p:tav>
                                      </p:tavLst>
                                    </p:anim>
                                    <p:animEffect transition="in" filter="wipe(down)">
                                      <p:cBhvr>
                                        <p:cTn id="104" dur="250"/>
                                        <p:tgtEl>
                                          <p:spTgt spid="29"/>
                                        </p:tgtEl>
                                      </p:cBhvr>
                                    </p:animEffect>
                                  </p:childTnLst>
                                </p:cTn>
                              </p:par>
                              <p:par>
                                <p:cTn id="105" presetID="12" presetClass="entr" presetSubtype="1" fill="hold" nodeType="withEffect">
                                  <p:stCondLst>
                                    <p:cond delay="0"/>
                                  </p:stCondLst>
                                  <p:childTnLst>
                                    <p:set>
                                      <p:cBhvr>
                                        <p:cTn id="106" dur="1" fill="hold">
                                          <p:stCondLst>
                                            <p:cond delay="0"/>
                                          </p:stCondLst>
                                        </p:cTn>
                                        <p:tgtEl>
                                          <p:spTgt spid="1031"/>
                                        </p:tgtEl>
                                        <p:attrNameLst>
                                          <p:attrName>style.visibility</p:attrName>
                                        </p:attrNameLst>
                                      </p:cBhvr>
                                      <p:to>
                                        <p:strVal val="visible"/>
                                      </p:to>
                                    </p:set>
                                    <p:anim calcmode="lin" valueType="num">
                                      <p:cBhvr additive="base">
                                        <p:cTn id="107" dur="250"/>
                                        <p:tgtEl>
                                          <p:spTgt spid="1031"/>
                                        </p:tgtEl>
                                        <p:attrNameLst>
                                          <p:attrName>ppt_y</p:attrName>
                                        </p:attrNameLst>
                                      </p:cBhvr>
                                      <p:tavLst>
                                        <p:tav tm="0">
                                          <p:val>
                                            <p:strVal val="#ppt_y-#ppt_h*1.125000"/>
                                          </p:val>
                                        </p:tav>
                                        <p:tav tm="100000">
                                          <p:val>
                                            <p:strVal val="#ppt_y"/>
                                          </p:val>
                                        </p:tav>
                                      </p:tavLst>
                                    </p:anim>
                                    <p:animEffect transition="in" filter="wipe(down)">
                                      <p:cBhvr>
                                        <p:cTn id="108" dur="250"/>
                                        <p:tgtEl>
                                          <p:spTgt spid="1031"/>
                                        </p:tgtEl>
                                      </p:cBhvr>
                                    </p:animEffect>
                                  </p:childTnLst>
                                </p:cTn>
                              </p:par>
                            </p:childTnLst>
                          </p:cTn>
                        </p:par>
                        <p:par>
                          <p:cTn id="109" fill="hold">
                            <p:stCondLst>
                              <p:cond delay="3050"/>
                            </p:stCondLst>
                            <p:childTnLst>
                              <p:par>
                                <p:cTn id="110" presetID="12" presetClass="entr" presetSubtype="4" fill="hold" grpId="0" nodeType="afterEffect">
                                  <p:stCondLst>
                                    <p:cond delay="0"/>
                                  </p:stCondLst>
                                  <p:childTnLst>
                                    <p:set>
                                      <p:cBhvr>
                                        <p:cTn id="111" dur="1" fill="hold">
                                          <p:stCondLst>
                                            <p:cond delay="0"/>
                                          </p:stCondLst>
                                        </p:cTn>
                                        <p:tgtEl>
                                          <p:spTgt spid="2"/>
                                        </p:tgtEl>
                                        <p:attrNameLst>
                                          <p:attrName>style.visibility</p:attrName>
                                        </p:attrNameLst>
                                      </p:cBhvr>
                                      <p:to>
                                        <p:strVal val="visible"/>
                                      </p:to>
                                    </p:set>
                                    <p:anim calcmode="lin" valueType="num">
                                      <p:cBhvr additive="base">
                                        <p:cTn id="112" dur="250"/>
                                        <p:tgtEl>
                                          <p:spTgt spid="2"/>
                                        </p:tgtEl>
                                        <p:attrNameLst>
                                          <p:attrName>ppt_y</p:attrName>
                                        </p:attrNameLst>
                                      </p:cBhvr>
                                      <p:tavLst>
                                        <p:tav tm="0">
                                          <p:val>
                                            <p:strVal val="#ppt_y+#ppt_h*1.125000"/>
                                          </p:val>
                                        </p:tav>
                                        <p:tav tm="100000">
                                          <p:val>
                                            <p:strVal val="#ppt_y"/>
                                          </p:val>
                                        </p:tav>
                                      </p:tavLst>
                                    </p:anim>
                                    <p:animEffect transition="in" filter="wipe(up)">
                                      <p:cBhvr>
                                        <p:cTn id="113" dur="250"/>
                                        <p:tgtEl>
                                          <p:spTgt spid="2"/>
                                        </p:tgtEl>
                                      </p:cBhvr>
                                    </p:animEffect>
                                  </p:childTnLst>
                                </p:cTn>
                              </p:par>
                              <p:par>
                                <p:cTn id="114" presetID="12" presetClass="entr" presetSubtype="4" fill="hold" nodeType="withEffect">
                                  <p:stCondLst>
                                    <p:cond delay="0"/>
                                  </p:stCondLst>
                                  <p:childTnLst>
                                    <p:set>
                                      <p:cBhvr>
                                        <p:cTn id="115" dur="1" fill="hold">
                                          <p:stCondLst>
                                            <p:cond delay="0"/>
                                          </p:stCondLst>
                                        </p:cTn>
                                        <p:tgtEl>
                                          <p:spTgt spid="1029"/>
                                        </p:tgtEl>
                                        <p:attrNameLst>
                                          <p:attrName>style.visibility</p:attrName>
                                        </p:attrNameLst>
                                      </p:cBhvr>
                                      <p:to>
                                        <p:strVal val="visible"/>
                                      </p:to>
                                    </p:set>
                                    <p:anim calcmode="lin" valueType="num">
                                      <p:cBhvr additive="base">
                                        <p:cTn id="116" dur="250"/>
                                        <p:tgtEl>
                                          <p:spTgt spid="1029"/>
                                        </p:tgtEl>
                                        <p:attrNameLst>
                                          <p:attrName>ppt_y</p:attrName>
                                        </p:attrNameLst>
                                      </p:cBhvr>
                                      <p:tavLst>
                                        <p:tav tm="0">
                                          <p:val>
                                            <p:strVal val="#ppt_y+#ppt_h*1.125000"/>
                                          </p:val>
                                        </p:tav>
                                        <p:tav tm="100000">
                                          <p:val>
                                            <p:strVal val="#ppt_y"/>
                                          </p:val>
                                        </p:tav>
                                      </p:tavLst>
                                    </p:anim>
                                    <p:animEffect transition="in" filter="wipe(up)">
                                      <p:cBhvr>
                                        <p:cTn id="117" dur="250"/>
                                        <p:tgtEl>
                                          <p:spTgt spid="10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9" grpId="0" animBg="1"/>
      <p:bldP spid="30" grpId="0" animBg="1"/>
      <p:bldP spid="31" grpId="0" animBg="1"/>
      <p:bldP spid="32" grpId="0" animBg="1"/>
      <p:bldP spid="34" grpId="0" animBg="1"/>
      <p:bldP spid="2"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45000">
              <a:srgbClr val="C22198"/>
            </a:gs>
            <a:gs pos="100000">
              <a:srgbClr val="396ADA"/>
            </a:gs>
            <a:gs pos="76000">
              <a:srgbClr val="9537B4"/>
            </a:gs>
            <a:gs pos="0">
              <a:srgbClr val="FB5C03"/>
            </a:gs>
          </a:gsLst>
          <a:lin ang="13500000" scaled="1"/>
        </a:gradFill>
        <a:effectLst/>
      </p:bgPr>
    </p:bg>
    <p:spTree>
      <p:nvGrpSpPr>
        <p:cNvPr id="1" name=""/>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32E1E003-721E-4DC8-8105-809361751FBC}"/>
              </a:ext>
            </a:extLst>
          </p:cNvPr>
          <p:cNvSpPr/>
          <p:nvPr/>
        </p:nvSpPr>
        <p:spPr>
          <a:xfrm>
            <a:off x="73742" y="100484"/>
            <a:ext cx="12044516" cy="6674805"/>
          </a:xfrm>
          <a:prstGeom prst="roundRect">
            <a:avLst>
              <a:gd name="adj" fmla="val 1836"/>
            </a:avLst>
          </a:prstGeom>
          <a:solidFill>
            <a:srgbClr val="1F1D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pic>
        <p:nvPicPr>
          <p:cNvPr id="17" name="Picture 16">
            <a:extLst>
              <a:ext uri="{FF2B5EF4-FFF2-40B4-BE49-F238E27FC236}">
                <a16:creationId xmlns:a16="http://schemas.microsoft.com/office/drawing/2014/main" id="{0F6E42E4-9DA7-4C66-9150-89CE6E1CF729}"/>
              </a:ext>
            </a:extLst>
          </p:cNvPr>
          <p:cNvPicPr>
            <a:picLocks noChangeAspect="1"/>
          </p:cNvPicPr>
          <p:nvPr/>
        </p:nvPicPr>
        <p:blipFill rotWithShape="1">
          <a:blip r:embed="rId3"/>
          <a:srcRect l="23791" t="21831" r="66768" b="61099"/>
          <a:stretch/>
        </p:blipFill>
        <p:spPr>
          <a:xfrm>
            <a:off x="159177" y="120234"/>
            <a:ext cx="387764" cy="373412"/>
          </a:xfrm>
          <a:prstGeom prst="flowChartConnector">
            <a:avLst/>
          </a:prstGeom>
        </p:spPr>
      </p:pic>
      <p:sp>
        <p:nvSpPr>
          <p:cNvPr id="18" name="TextBox 17">
            <a:extLst>
              <a:ext uri="{FF2B5EF4-FFF2-40B4-BE49-F238E27FC236}">
                <a16:creationId xmlns:a16="http://schemas.microsoft.com/office/drawing/2014/main" id="{E23D1C09-4420-413C-B718-07A89DB9F7A7}"/>
              </a:ext>
            </a:extLst>
          </p:cNvPr>
          <p:cNvSpPr txBox="1"/>
          <p:nvPr/>
        </p:nvSpPr>
        <p:spPr>
          <a:xfrm>
            <a:off x="5478284" y="141061"/>
            <a:ext cx="1656046" cy="707886"/>
          </a:xfrm>
          <a:prstGeom prst="rect">
            <a:avLst/>
          </a:prstGeom>
          <a:noFill/>
        </p:spPr>
        <p:txBody>
          <a:bodyPr wrap="square" rtlCol="0">
            <a:spAutoFit/>
          </a:bodyPr>
          <a:lstStyle/>
          <a:p>
            <a:pPr algn="ctr"/>
            <a:r>
              <a:rPr lang="en-US" sz="4000" b="1" dirty="0">
                <a:gradFill flip="none" rotWithShape="1">
                  <a:gsLst>
                    <a:gs pos="38000">
                      <a:srgbClr val="F06E94"/>
                    </a:gs>
                    <a:gs pos="100000">
                      <a:srgbClr val="3E80E2"/>
                    </a:gs>
                    <a:gs pos="70000">
                      <a:srgbClr val="9865DF"/>
                    </a:gs>
                    <a:gs pos="0">
                      <a:srgbClr val="FFD13F"/>
                    </a:gs>
                  </a:gsLst>
                  <a:lin ang="16200000" scaled="1"/>
                  <a:tileRect/>
                </a:gradFill>
                <a:latin typeface="Arial Rounded MT Bold" panose="020F0704030504030204" pitchFamily="34" charset="0"/>
                <a:ea typeface="Microsoft YaHei UI Light" panose="020B0502040204020203" pitchFamily="34" charset="-122"/>
              </a:rPr>
              <a:t>TITLE</a:t>
            </a:r>
            <a:r>
              <a:rPr lang="en-US" sz="4000" b="1" dirty="0">
                <a:gradFill>
                  <a:gsLst>
                    <a:gs pos="38000">
                      <a:srgbClr val="F06E94"/>
                    </a:gs>
                    <a:gs pos="100000">
                      <a:srgbClr val="3E80E2"/>
                    </a:gs>
                    <a:gs pos="70000">
                      <a:srgbClr val="9865DF"/>
                    </a:gs>
                    <a:gs pos="0">
                      <a:srgbClr val="FFD13F"/>
                    </a:gs>
                  </a:gsLst>
                  <a:lin ang="13500000" scaled="1"/>
                </a:gradFill>
                <a:effectLst>
                  <a:outerShdw blurRad="50800" dist="38100" dir="5400000" algn="t" rotWithShape="0">
                    <a:prstClr val="black">
                      <a:alpha val="40000"/>
                    </a:prstClr>
                  </a:outerShdw>
                </a:effectLst>
                <a:latin typeface="Arial Rounded MT Bold" panose="020F0704030504030204" pitchFamily="34" charset="0"/>
              </a:rPr>
              <a:t> </a:t>
            </a:r>
            <a:endParaRPr lang="en-MY" sz="4000" b="1" dirty="0">
              <a:gradFill>
                <a:gsLst>
                  <a:gs pos="38000">
                    <a:srgbClr val="F06E94"/>
                  </a:gs>
                  <a:gs pos="100000">
                    <a:srgbClr val="3E80E2"/>
                  </a:gs>
                  <a:gs pos="70000">
                    <a:srgbClr val="9865DF"/>
                  </a:gs>
                  <a:gs pos="0">
                    <a:srgbClr val="FFD13F"/>
                  </a:gs>
                </a:gsLst>
                <a:lin ang="13500000" scaled="1"/>
              </a:gradFill>
              <a:effectLst>
                <a:outerShdw blurRad="50800" dist="38100" dir="5400000" algn="t" rotWithShape="0">
                  <a:prstClr val="black">
                    <a:alpha val="40000"/>
                  </a:prstClr>
                </a:outerShdw>
              </a:effectLst>
              <a:latin typeface="Arial Rounded MT Bold" panose="020F0704030504030204" pitchFamily="34" charset="0"/>
            </a:endParaRPr>
          </a:p>
        </p:txBody>
      </p:sp>
      <p:sp>
        <p:nvSpPr>
          <p:cNvPr id="19" name="TextBox 18">
            <a:extLst>
              <a:ext uri="{FF2B5EF4-FFF2-40B4-BE49-F238E27FC236}">
                <a16:creationId xmlns:a16="http://schemas.microsoft.com/office/drawing/2014/main" id="{61234692-5E3D-45D3-B344-A47EE153F392}"/>
              </a:ext>
            </a:extLst>
          </p:cNvPr>
          <p:cNvSpPr txBox="1"/>
          <p:nvPr/>
        </p:nvSpPr>
        <p:spPr>
          <a:xfrm>
            <a:off x="493954" y="271072"/>
            <a:ext cx="371149" cy="246221"/>
          </a:xfrm>
          <a:prstGeom prst="rect">
            <a:avLst/>
          </a:prstGeom>
          <a:noFill/>
        </p:spPr>
        <p:txBody>
          <a:bodyPr wrap="square" rtlCol="0">
            <a:spAutoFit/>
          </a:bodyPr>
          <a:lstStyle/>
          <a:p>
            <a:r>
              <a:rPr lang="en-US" sz="1000" dirty="0">
                <a:solidFill>
                  <a:schemeClr val="bg1">
                    <a:alpha val="58000"/>
                  </a:schemeClr>
                </a:solidFill>
              </a:rPr>
              <a:t>1m</a:t>
            </a:r>
            <a:endParaRPr lang="en-MY" sz="1000" dirty="0">
              <a:solidFill>
                <a:schemeClr val="bg1">
                  <a:alpha val="58000"/>
                </a:schemeClr>
              </a:solidFill>
            </a:endParaRPr>
          </a:p>
        </p:txBody>
      </p:sp>
      <p:grpSp>
        <p:nvGrpSpPr>
          <p:cNvPr id="23" name="Group 22">
            <a:extLst>
              <a:ext uri="{FF2B5EF4-FFF2-40B4-BE49-F238E27FC236}">
                <a16:creationId xmlns:a16="http://schemas.microsoft.com/office/drawing/2014/main" id="{27EE8EA7-9E1A-457D-9DDD-FA3657E2D769}"/>
              </a:ext>
            </a:extLst>
          </p:cNvPr>
          <p:cNvGrpSpPr/>
          <p:nvPr/>
        </p:nvGrpSpPr>
        <p:grpSpPr>
          <a:xfrm>
            <a:off x="11428046" y="309143"/>
            <a:ext cx="402487" cy="80310"/>
            <a:chOff x="2727601" y="2857097"/>
            <a:chExt cx="402487" cy="80310"/>
          </a:xfrm>
          <a:solidFill>
            <a:schemeClr val="bg1"/>
          </a:solidFill>
        </p:grpSpPr>
        <p:sp>
          <p:nvSpPr>
            <p:cNvPr id="20" name="Flowchart: Connector 19">
              <a:extLst>
                <a:ext uri="{FF2B5EF4-FFF2-40B4-BE49-F238E27FC236}">
                  <a16:creationId xmlns:a16="http://schemas.microsoft.com/office/drawing/2014/main" id="{EEA93432-9233-4D7D-960D-7BD95631909B}"/>
                </a:ext>
              </a:extLst>
            </p:cNvPr>
            <p:cNvSpPr/>
            <p:nvPr/>
          </p:nvSpPr>
          <p:spPr>
            <a:xfrm>
              <a:off x="2727601" y="2857097"/>
              <a:ext cx="84425" cy="80310"/>
            </a:xfrm>
            <a:prstGeom prst="flowChartConnector">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21" name="Flowchart: Connector 20">
              <a:extLst>
                <a:ext uri="{FF2B5EF4-FFF2-40B4-BE49-F238E27FC236}">
                  <a16:creationId xmlns:a16="http://schemas.microsoft.com/office/drawing/2014/main" id="{EE3DDDAF-6062-48DD-8915-D86CA35DCEFC}"/>
                </a:ext>
              </a:extLst>
            </p:cNvPr>
            <p:cNvSpPr/>
            <p:nvPr/>
          </p:nvSpPr>
          <p:spPr>
            <a:xfrm>
              <a:off x="2886632" y="2857097"/>
              <a:ext cx="84425" cy="80310"/>
            </a:xfrm>
            <a:prstGeom prst="flowChartConnector">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22" name="Flowchart: Connector 21">
              <a:extLst>
                <a:ext uri="{FF2B5EF4-FFF2-40B4-BE49-F238E27FC236}">
                  <a16:creationId xmlns:a16="http://schemas.microsoft.com/office/drawing/2014/main" id="{347CA7CD-EB39-47AE-86DC-1780B3CBEDA5}"/>
                </a:ext>
              </a:extLst>
            </p:cNvPr>
            <p:cNvSpPr/>
            <p:nvPr/>
          </p:nvSpPr>
          <p:spPr>
            <a:xfrm>
              <a:off x="3045663" y="2857097"/>
              <a:ext cx="84425" cy="80310"/>
            </a:xfrm>
            <a:prstGeom prst="flowChartConnector">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grpSp>
      <p:sp>
        <p:nvSpPr>
          <p:cNvPr id="44" name="Rectangle: Rounded Corners 43">
            <a:extLst>
              <a:ext uri="{FF2B5EF4-FFF2-40B4-BE49-F238E27FC236}">
                <a16:creationId xmlns:a16="http://schemas.microsoft.com/office/drawing/2014/main" id="{27BEF083-6C0F-452F-BCBB-C4F72880B7E3}"/>
              </a:ext>
            </a:extLst>
          </p:cNvPr>
          <p:cNvSpPr/>
          <p:nvPr/>
        </p:nvSpPr>
        <p:spPr>
          <a:xfrm>
            <a:off x="6380181" y="173701"/>
            <a:ext cx="5637596" cy="45719"/>
          </a:xfrm>
          <a:prstGeom prst="roundRect">
            <a:avLst>
              <a:gd name="adj" fmla="val 33910"/>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45" name="Rectangle: Rounded Corners 44">
            <a:extLst>
              <a:ext uri="{FF2B5EF4-FFF2-40B4-BE49-F238E27FC236}">
                <a16:creationId xmlns:a16="http://schemas.microsoft.com/office/drawing/2014/main" id="{2A569E80-115F-4FFD-B57A-E9EB20B40B7D}"/>
              </a:ext>
            </a:extLst>
          </p:cNvPr>
          <p:cNvSpPr/>
          <p:nvPr/>
        </p:nvSpPr>
        <p:spPr>
          <a:xfrm>
            <a:off x="632376" y="174623"/>
            <a:ext cx="5637596" cy="45719"/>
          </a:xfrm>
          <a:prstGeom prst="roundRect">
            <a:avLst>
              <a:gd name="adj" fmla="val 33910"/>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35" name="Top Pink">
            <a:extLst>
              <a:ext uri="{FF2B5EF4-FFF2-40B4-BE49-F238E27FC236}">
                <a16:creationId xmlns:a16="http://schemas.microsoft.com/office/drawing/2014/main" id="{472843F2-F629-468D-8F12-475F6CA75E43}"/>
              </a:ext>
            </a:extLst>
          </p:cNvPr>
          <p:cNvSpPr txBox="1"/>
          <p:nvPr/>
        </p:nvSpPr>
        <p:spPr>
          <a:xfrm rot="16200000">
            <a:off x="-2483848" y="3385572"/>
            <a:ext cx="5621730" cy="584775"/>
          </a:xfrm>
          <a:prstGeom prst="rect">
            <a:avLst/>
          </a:prstGeom>
          <a:noFill/>
        </p:spPr>
        <p:txBody>
          <a:bodyPr wrap="square" rtlCol="0">
            <a:spAutoFit/>
          </a:bodyPr>
          <a:lstStyle/>
          <a:p>
            <a:pPr algn="ctr"/>
            <a:r>
              <a:rPr lang="en-US" sz="3200" b="1" dirty="0">
                <a:solidFill>
                  <a:srgbClr val="CD5358"/>
                </a:solidFill>
                <a:latin typeface="Microsoft YaHei UI" panose="020B0503020204020204" pitchFamily="34" charset="-122"/>
                <a:ea typeface="Microsoft YaHei UI" panose="020B0503020204020204" pitchFamily="34" charset="-122"/>
              </a:rPr>
              <a:t>INSERT</a:t>
            </a:r>
            <a:r>
              <a:rPr lang="en-US" sz="3200" b="1" dirty="0">
                <a:latin typeface="Microsoft YaHei UI" panose="020B0503020204020204" pitchFamily="34" charset="-122"/>
                <a:ea typeface="Microsoft YaHei UI" panose="020B0503020204020204" pitchFamily="34" charset="-122"/>
              </a:rPr>
              <a:t> </a:t>
            </a:r>
            <a:r>
              <a:rPr lang="en-US" sz="3200" b="1" dirty="0">
                <a:ln w="12700">
                  <a:solidFill>
                    <a:srgbClr val="CD5358"/>
                  </a:solidFill>
                </a:ln>
                <a:noFill/>
                <a:latin typeface="Microsoft YaHei UI" panose="020B0503020204020204" pitchFamily="34" charset="-122"/>
                <a:ea typeface="Microsoft YaHei UI" panose="020B0503020204020204" pitchFamily="34" charset="-122"/>
              </a:rPr>
              <a:t>YOUR</a:t>
            </a:r>
            <a:r>
              <a:rPr lang="en-US" sz="3200" b="1" dirty="0">
                <a:latin typeface="Microsoft YaHei UI" panose="020B0503020204020204" pitchFamily="34" charset="-122"/>
                <a:ea typeface="Microsoft YaHei UI" panose="020B0503020204020204" pitchFamily="34" charset="-122"/>
              </a:rPr>
              <a:t> </a:t>
            </a:r>
            <a:r>
              <a:rPr lang="en-US" sz="3200" b="1" dirty="0">
                <a:ln w="12700">
                  <a:noFill/>
                </a:ln>
                <a:solidFill>
                  <a:srgbClr val="CD5358"/>
                </a:solidFill>
                <a:latin typeface="Microsoft YaHei UI" panose="020B0503020204020204" pitchFamily="34" charset="-122"/>
                <a:ea typeface="Microsoft YaHei UI" panose="020B0503020204020204" pitchFamily="34" charset="-122"/>
              </a:rPr>
              <a:t>TOPIC</a:t>
            </a:r>
            <a:r>
              <a:rPr lang="en-US" sz="3200" b="1" dirty="0">
                <a:ln w="12700">
                  <a:solidFill>
                    <a:srgbClr val="CD5358"/>
                  </a:solidFill>
                </a:ln>
                <a:noFill/>
                <a:latin typeface="Microsoft YaHei UI" panose="020B0503020204020204" pitchFamily="34" charset="-122"/>
                <a:ea typeface="Microsoft YaHei UI" panose="020B0503020204020204" pitchFamily="34" charset="-122"/>
              </a:rPr>
              <a:t> HERE</a:t>
            </a:r>
            <a:r>
              <a:rPr lang="en-US" sz="3200" b="1" dirty="0">
                <a:ln w="12700">
                  <a:solidFill>
                    <a:srgbClr val="EBC22E"/>
                  </a:solidFill>
                </a:ln>
                <a:latin typeface="Microsoft YaHei UI" panose="020B0503020204020204" pitchFamily="34" charset="-122"/>
                <a:ea typeface="Microsoft YaHei UI" panose="020B0503020204020204" pitchFamily="34" charset="-122"/>
              </a:rPr>
              <a:t> </a:t>
            </a:r>
            <a:endParaRPr lang="en-MY" sz="3200" b="1" dirty="0">
              <a:ln w="12700">
                <a:solidFill>
                  <a:srgbClr val="EBC22E"/>
                </a:solidFill>
              </a:ln>
              <a:latin typeface="Microsoft YaHei UI" panose="020B0503020204020204" pitchFamily="34" charset="-122"/>
              <a:ea typeface="Microsoft YaHei UI" panose="020B0503020204020204" pitchFamily="34" charset="-122"/>
            </a:endParaRPr>
          </a:p>
        </p:txBody>
      </p:sp>
      <p:sp>
        <p:nvSpPr>
          <p:cNvPr id="36" name="Bottom Pink">
            <a:extLst>
              <a:ext uri="{FF2B5EF4-FFF2-40B4-BE49-F238E27FC236}">
                <a16:creationId xmlns:a16="http://schemas.microsoft.com/office/drawing/2014/main" id="{B4252A24-48F8-4CAD-80E4-EF83B219AF89}"/>
              </a:ext>
            </a:extLst>
          </p:cNvPr>
          <p:cNvSpPr txBox="1"/>
          <p:nvPr/>
        </p:nvSpPr>
        <p:spPr>
          <a:xfrm rot="16200000">
            <a:off x="-2102513" y="3361925"/>
            <a:ext cx="5621730" cy="584775"/>
          </a:xfrm>
          <a:prstGeom prst="rect">
            <a:avLst/>
          </a:prstGeom>
          <a:noFill/>
        </p:spPr>
        <p:txBody>
          <a:bodyPr wrap="square" rtlCol="0">
            <a:spAutoFit/>
          </a:bodyPr>
          <a:lstStyle/>
          <a:p>
            <a:pPr algn="ctr"/>
            <a:r>
              <a:rPr lang="en-US" sz="3200" b="1" dirty="0">
                <a:ln>
                  <a:solidFill>
                    <a:srgbClr val="CD5358"/>
                  </a:solidFill>
                </a:ln>
                <a:noFill/>
                <a:latin typeface="Microsoft YaHei UI" panose="020B0503020204020204" pitchFamily="34" charset="-122"/>
                <a:ea typeface="Microsoft YaHei UI" panose="020B0503020204020204" pitchFamily="34" charset="-122"/>
              </a:rPr>
              <a:t>INSERT </a:t>
            </a:r>
            <a:r>
              <a:rPr lang="en-US" sz="3200" b="1" dirty="0">
                <a:ln>
                  <a:solidFill>
                    <a:srgbClr val="CD5358"/>
                  </a:solidFill>
                </a:ln>
                <a:solidFill>
                  <a:srgbClr val="CD5358"/>
                </a:solidFill>
                <a:latin typeface="Microsoft YaHei UI" panose="020B0503020204020204" pitchFamily="34" charset="-122"/>
                <a:ea typeface="Microsoft YaHei UI" panose="020B0503020204020204" pitchFamily="34" charset="-122"/>
              </a:rPr>
              <a:t>YOUR</a:t>
            </a:r>
            <a:r>
              <a:rPr lang="en-US" sz="3200" b="1" dirty="0">
                <a:latin typeface="Microsoft YaHei UI" panose="020B0503020204020204" pitchFamily="34" charset="-122"/>
                <a:ea typeface="Microsoft YaHei UI" panose="020B0503020204020204" pitchFamily="34" charset="-122"/>
              </a:rPr>
              <a:t> </a:t>
            </a:r>
            <a:r>
              <a:rPr lang="en-US" sz="3200" b="1" dirty="0">
                <a:ln w="12700">
                  <a:solidFill>
                    <a:srgbClr val="CD5358"/>
                  </a:solidFill>
                </a:ln>
                <a:noFill/>
                <a:latin typeface="Microsoft YaHei UI" panose="020B0503020204020204" pitchFamily="34" charset="-122"/>
                <a:ea typeface="Microsoft YaHei UI" panose="020B0503020204020204" pitchFamily="34" charset="-122"/>
              </a:rPr>
              <a:t>TOPIC</a:t>
            </a:r>
            <a:r>
              <a:rPr lang="en-US" sz="3200" b="1" dirty="0">
                <a:ln w="12700">
                  <a:noFill/>
                </a:ln>
                <a:solidFill>
                  <a:srgbClr val="CD5358"/>
                </a:solidFill>
                <a:latin typeface="Microsoft YaHei UI" panose="020B0503020204020204" pitchFamily="34" charset="-122"/>
                <a:ea typeface="Microsoft YaHei UI" panose="020B0503020204020204" pitchFamily="34" charset="-122"/>
              </a:rPr>
              <a:t> HERE </a:t>
            </a:r>
            <a:endParaRPr lang="en-MY" sz="3200" b="1" dirty="0">
              <a:ln w="12700">
                <a:noFill/>
              </a:ln>
              <a:solidFill>
                <a:srgbClr val="CD5358"/>
              </a:solidFill>
              <a:latin typeface="Microsoft YaHei UI" panose="020B0503020204020204" pitchFamily="34" charset="-122"/>
              <a:ea typeface="Microsoft YaHei UI" panose="020B0503020204020204" pitchFamily="34" charset="-122"/>
            </a:endParaRPr>
          </a:p>
        </p:txBody>
      </p:sp>
      <p:sp>
        <p:nvSpPr>
          <p:cNvPr id="3" name="Top Yellow">
            <a:extLst>
              <a:ext uri="{FF2B5EF4-FFF2-40B4-BE49-F238E27FC236}">
                <a16:creationId xmlns:a16="http://schemas.microsoft.com/office/drawing/2014/main" id="{BCC274A3-2255-4B0E-B1A2-117FB72F687F}"/>
              </a:ext>
            </a:extLst>
          </p:cNvPr>
          <p:cNvSpPr txBox="1"/>
          <p:nvPr/>
        </p:nvSpPr>
        <p:spPr>
          <a:xfrm rot="16200000">
            <a:off x="-2485730" y="3385572"/>
            <a:ext cx="5621730" cy="584775"/>
          </a:xfrm>
          <a:prstGeom prst="rect">
            <a:avLst/>
          </a:prstGeom>
          <a:noFill/>
        </p:spPr>
        <p:txBody>
          <a:bodyPr wrap="square" rtlCol="0">
            <a:spAutoFit/>
          </a:bodyPr>
          <a:lstStyle/>
          <a:p>
            <a:pPr algn="ctr"/>
            <a:r>
              <a:rPr lang="en-US" sz="3200" b="1" dirty="0">
                <a:solidFill>
                  <a:srgbClr val="F4C428"/>
                </a:solidFill>
                <a:latin typeface="Microsoft YaHei UI" panose="020B0503020204020204" pitchFamily="34" charset="-122"/>
                <a:ea typeface="Microsoft YaHei UI" panose="020B0503020204020204" pitchFamily="34" charset="-122"/>
              </a:rPr>
              <a:t>INSERT</a:t>
            </a:r>
            <a:r>
              <a:rPr lang="en-US" sz="3200" b="1" dirty="0">
                <a:latin typeface="Microsoft YaHei UI" panose="020B0503020204020204" pitchFamily="34" charset="-122"/>
                <a:ea typeface="Microsoft YaHei UI" panose="020B0503020204020204" pitchFamily="34" charset="-122"/>
              </a:rPr>
              <a:t> </a:t>
            </a:r>
            <a:r>
              <a:rPr lang="en-US" sz="3200" b="1" dirty="0">
                <a:ln w="12700">
                  <a:solidFill>
                    <a:srgbClr val="EBC22E"/>
                  </a:solidFill>
                </a:ln>
                <a:noFill/>
                <a:latin typeface="Microsoft YaHei UI" panose="020B0503020204020204" pitchFamily="34" charset="-122"/>
                <a:ea typeface="Microsoft YaHei UI" panose="020B0503020204020204" pitchFamily="34" charset="-122"/>
              </a:rPr>
              <a:t>YOUR</a:t>
            </a:r>
            <a:r>
              <a:rPr lang="en-US" sz="3200" b="1" dirty="0">
                <a:latin typeface="Microsoft YaHei UI" panose="020B0503020204020204" pitchFamily="34" charset="-122"/>
                <a:ea typeface="Microsoft YaHei UI" panose="020B0503020204020204" pitchFamily="34" charset="-122"/>
              </a:rPr>
              <a:t> </a:t>
            </a:r>
            <a:r>
              <a:rPr lang="en-US" sz="3200" b="1" dirty="0">
                <a:ln w="12700">
                  <a:noFill/>
                </a:ln>
                <a:solidFill>
                  <a:srgbClr val="F4C428"/>
                </a:solidFill>
                <a:latin typeface="Microsoft YaHei UI" panose="020B0503020204020204" pitchFamily="34" charset="-122"/>
                <a:ea typeface="Microsoft YaHei UI" panose="020B0503020204020204" pitchFamily="34" charset="-122"/>
              </a:rPr>
              <a:t>TOPIC</a:t>
            </a:r>
            <a:r>
              <a:rPr lang="en-US" sz="3200" b="1" dirty="0">
                <a:ln w="12700">
                  <a:solidFill>
                    <a:srgbClr val="EBC22E"/>
                  </a:solidFill>
                </a:ln>
                <a:noFill/>
                <a:latin typeface="Microsoft YaHei UI" panose="020B0503020204020204" pitchFamily="34" charset="-122"/>
                <a:ea typeface="Microsoft YaHei UI" panose="020B0503020204020204" pitchFamily="34" charset="-122"/>
              </a:rPr>
              <a:t> HERE</a:t>
            </a:r>
            <a:r>
              <a:rPr lang="en-US" sz="3200" b="1" dirty="0">
                <a:ln w="12700">
                  <a:solidFill>
                    <a:srgbClr val="EBC22E"/>
                  </a:solidFill>
                </a:ln>
                <a:latin typeface="Microsoft YaHei UI" panose="020B0503020204020204" pitchFamily="34" charset="-122"/>
                <a:ea typeface="Microsoft YaHei UI" panose="020B0503020204020204" pitchFamily="34" charset="-122"/>
              </a:rPr>
              <a:t> </a:t>
            </a:r>
            <a:endParaRPr lang="en-MY" sz="3200" b="1" dirty="0">
              <a:ln w="12700">
                <a:solidFill>
                  <a:srgbClr val="EBC22E"/>
                </a:solidFill>
              </a:ln>
              <a:latin typeface="Microsoft YaHei UI" panose="020B0503020204020204" pitchFamily="34" charset="-122"/>
              <a:ea typeface="Microsoft YaHei UI" panose="020B0503020204020204" pitchFamily="34" charset="-122"/>
            </a:endParaRPr>
          </a:p>
        </p:txBody>
      </p:sp>
      <p:sp>
        <p:nvSpPr>
          <p:cNvPr id="34" name="Bottom Yellow">
            <a:extLst>
              <a:ext uri="{FF2B5EF4-FFF2-40B4-BE49-F238E27FC236}">
                <a16:creationId xmlns:a16="http://schemas.microsoft.com/office/drawing/2014/main" id="{5FA93188-528D-4902-B814-6ED1B639B9F3}"/>
              </a:ext>
            </a:extLst>
          </p:cNvPr>
          <p:cNvSpPr txBox="1"/>
          <p:nvPr/>
        </p:nvSpPr>
        <p:spPr>
          <a:xfrm rot="16200000">
            <a:off x="-2102198" y="3361964"/>
            <a:ext cx="5621730" cy="584775"/>
          </a:xfrm>
          <a:prstGeom prst="rect">
            <a:avLst/>
          </a:prstGeom>
          <a:noFill/>
        </p:spPr>
        <p:txBody>
          <a:bodyPr wrap="square" rtlCol="0">
            <a:spAutoFit/>
          </a:bodyPr>
          <a:lstStyle/>
          <a:p>
            <a:pPr algn="ctr"/>
            <a:r>
              <a:rPr lang="en-US" sz="3200" b="1" dirty="0">
                <a:ln>
                  <a:solidFill>
                    <a:srgbClr val="EBC22E"/>
                  </a:solidFill>
                </a:ln>
                <a:noFill/>
                <a:latin typeface="Microsoft YaHei UI" panose="020B0503020204020204" pitchFamily="34" charset="-122"/>
                <a:ea typeface="Microsoft YaHei UI" panose="020B0503020204020204" pitchFamily="34" charset="-122"/>
              </a:rPr>
              <a:t>INSERT </a:t>
            </a:r>
            <a:r>
              <a:rPr lang="en-US" sz="3200" b="1" dirty="0">
                <a:solidFill>
                  <a:srgbClr val="F4C428"/>
                </a:solidFill>
                <a:latin typeface="Microsoft YaHei UI" panose="020B0503020204020204" pitchFamily="34" charset="-122"/>
                <a:ea typeface="Microsoft YaHei UI" panose="020B0503020204020204" pitchFamily="34" charset="-122"/>
              </a:rPr>
              <a:t>YOUR</a:t>
            </a:r>
            <a:r>
              <a:rPr lang="en-US" sz="3200" b="1" dirty="0">
                <a:latin typeface="Microsoft YaHei UI" panose="020B0503020204020204" pitchFamily="34" charset="-122"/>
                <a:ea typeface="Microsoft YaHei UI" panose="020B0503020204020204" pitchFamily="34" charset="-122"/>
              </a:rPr>
              <a:t> </a:t>
            </a:r>
            <a:r>
              <a:rPr lang="en-US" sz="3200" b="1" dirty="0">
                <a:ln w="12700">
                  <a:solidFill>
                    <a:srgbClr val="EBC22E"/>
                  </a:solidFill>
                </a:ln>
                <a:noFill/>
                <a:latin typeface="Microsoft YaHei UI" panose="020B0503020204020204" pitchFamily="34" charset="-122"/>
                <a:ea typeface="Microsoft YaHei UI" panose="020B0503020204020204" pitchFamily="34" charset="-122"/>
              </a:rPr>
              <a:t>TOPIC</a:t>
            </a:r>
            <a:r>
              <a:rPr lang="en-US" sz="3200" b="1" dirty="0">
                <a:ln w="12700">
                  <a:noFill/>
                </a:ln>
                <a:solidFill>
                  <a:srgbClr val="F4C428"/>
                </a:solidFill>
                <a:latin typeface="Microsoft YaHei UI" panose="020B0503020204020204" pitchFamily="34" charset="-122"/>
                <a:ea typeface="Microsoft YaHei UI" panose="020B0503020204020204" pitchFamily="34" charset="-122"/>
              </a:rPr>
              <a:t> HERE </a:t>
            </a:r>
            <a:endParaRPr lang="en-MY" sz="3200" b="1" dirty="0">
              <a:ln w="12700">
                <a:noFill/>
              </a:ln>
              <a:solidFill>
                <a:srgbClr val="F4C428"/>
              </a:solidFill>
              <a:latin typeface="Microsoft YaHei UI" panose="020B0503020204020204" pitchFamily="34" charset="-122"/>
              <a:ea typeface="Microsoft YaHei UI" panose="020B0503020204020204" pitchFamily="34" charset="-122"/>
            </a:endParaRPr>
          </a:p>
        </p:txBody>
      </p:sp>
      <p:sp>
        <p:nvSpPr>
          <p:cNvPr id="38" name="TextBox 37">
            <a:extLst>
              <a:ext uri="{FF2B5EF4-FFF2-40B4-BE49-F238E27FC236}">
                <a16:creationId xmlns:a16="http://schemas.microsoft.com/office/drawing/2014/main" id="{7B77A25A-DDE1-471F-8150-6CC738FEF914}"/>
              </a:ext>
            </a:extLst>
          </p:cNvPr>
          <p:cNvSpPr txBox="1"/>
          <p:nvPr/>
        </p:nvSpPr>
        <p:spPr>
          <a:xfrm>
            <a:off x="1100187" y="4009223"/>
            <a:ext cx="10892694" cy="2585323"/>
          </a:xfrm>
          <a:prstGeom prst="rect">
            <a:avLst/>
          </a:prstGeom>
          <a:noFill/>
        </p:spPr>
        <p:txBody>
          <a:bodyPr wrap="square" rtlCol="0">
            <a:spAutoFit/>
          </a:bodyPr>
          <a:lstStyle/>
          <a:p>
            <a:pPr algn="just"/>
            <a:r>
              <a:rPr lang="en-US" dirty="0">
                <a:solidFill>
                  <a:schemeClr val="bg1"/>
                </a:solidFill>
              </a:rPr>
              <a:t>Insert your content here insert your content here insert your content here insert your content here insert your content here insert your content here insert your content here insert your content here insert your content here insert your content here insert your content here insert your content here insert your content here insert your content here insert your content here insert your content here insert your content here insert your content here insert your content here insert your content here insert your content here insert your content here insert your content here insert your content here insert your content here insert your content here insert your content here insert your content here insert your content here insert your content here insert your content here insert your content here insert your content here insert your content here insert your content here insert your content here insert your content here insert your content here insert your content here insert your content here…</a:t>
            </a:r>
            <a:endParaRPr lang="en-MY" dirty="0">
              <a:solidFill>
                <a:schemeClr val="bg1"/>
              </a:solidFill>
            </a:endParaRPr>
          </a:p>
        </p:txBody>
      </p:sp>
      <p:sp>
        <p:nvSpPr>
          <p:cNvPr id="41" name="TextBox 40">
            <a:extLst>
              <a:ext uri="{FF2B5EF4-FFF2-40B4-BE49-F238E27FC236}">
                <a16:creationId xmlns:a16="http://schemas.microsoft.com/office/drawing/2014/main" id="{F2D9DBC8-CE45-41F1-938F-1EC6ABFED71A}"/>
              </a:ext>
            </a:extLst>
          </p:cNvPr>
          <p:cNvSpPr txBox="1"/>
          <p:nvPr/>
        </p:nvSpPr>
        <p:spPr>
          <a:xfrm>
            <a:off x="1076942" y="881587"/>
            <a:ext cx="10892694" cy="2585323"/>
          </a:xfrm>
          <a:prstGeom prst="rect">
            <a:avLst/>
          </a:prstGeom>
          <a:noFill/>
        </p:spPr>
        <p:txBody>
          <a:bodyPr wrap="square" rtlCol="0">
            <a:spAutoFit/>
          </a:bodyPr>
          <a:lstStyle/>
          <a:p>
            <a:pPr algn="just"/>
            <a:r>
              <a:rPr lang="en-US" dirty="0">
                <a:solidFill>
                  <a:schemeClr val="bg1"/>
                </a:solidFill>
              </a:rPr>
              <a:t>Insert your content here insert your content here insert your content here insert your content here insert your content here insert your content here insert your content here insert your content here insert your content here insert your content here insert your content here insert your content here insert your content here insert your content here insert your content here insert your content here insert your content here insert your content here insert your content here insert your content here insert your content here insert your content here insert your content here insert your content here insert your content here insert your content here insert your content here insert your content here insert your content here insert your content here insert your content here insert your content here insert your content here insert your content here insert your content here insert your content here insert your content here insert your content here insert your content here insert your content here…</a:t>
            </a:r>
            <a:endParaRPr lang="en-MY" dirty="0">
              <a:solidFill>
                <a:schemeClr val="bg1"/>
              </a:solidFill>
            </a:endParaRPr>
          </a:p>
        </p:txBody>
      </p:sp>
    </p:spTree>
    <p:extLst>
      <p:ext uri="{BB962C8B-B14F-4D97-AF65-F5344CB8AC3E}">
        <p14:creationId xmlns:p14="http://schemas.microsoft.com/office/powerpoint/2010/main" val="156366149"/>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2" nodeType="withEffect">
                                  <p:stCondLst>
                                    <p:cond delay="0"/>
                                  </p:stCondLst>
                                  <p:childTnLst>
                                    <p:set>
                                      <p:cBhvr>
                                        <p:cTn id="6" dur="1" fill="hold">
                                          <p:stCondLst>
                                            <p:cond delay="9"/>
                                          </p:stCondLst>
                                        </p:cTn>
                                        <p:tgtEl>
                                          <p:spTgt spid="35"/>
                                        </p:tgtEl>
                                        <p:attrNameLst>
                                          <p:attrName>style.visibility</p:attrName>
                                        </p:attrNameLst>
                                      </p:cBhvr>
                                      <p:to>
                                        <p:strVal val="hidden"/>
                                      </p:to>
                                    </p:set>
                                  </p:childTnLst>
                                </p:cTn>
                              </p:par>
                              <p:par>
                                <p:cTn id="7" presetID="1" presetClass="exit" presetSubtype="0" fill="hold" grpId="1" nodeType="withEffect">
                                  <p:stCondLst>
                                    <p:cond delay="0"/>
                                  </p:stCondLst>
                                  <p:childTnLst>
                                    <p:set>
                                      <p:cBhvr>
                                        <p:cTn id="8" dur="1" fill="hold">
                                          <p:stCondLst>
                                            <p:cond delay="9"/>
                                          </p:stCondLst>
                                        </p:cTn>
                                        <p:tgtEl>
                                          <p:spTgt spid="36"/>
                                        </p:tgtEl>
                                        <p:attrNameLst>
                                          <p:attrName>style.visibility</p:attrName>
                                        </p:attrNameLst>
                                      </p:cBhvr>
                                      <p:to>
                                        <p:strVal val="hidden"/>
                                      </p:to>
                                    </p:set>
                                  </p:childTnLst>
                                </p:cTn>
                              </p:par>
                              <p:par>
                                <p:cTn id="9" presetID="1" presetClass="entr" presetSubtype="0" fill="hold" grpId="0" nodeType="withEffect">
                                  <p:stCondLst>
                                    <p:cond delay="0"/>
                                  </p:stCondLst>
                                  <p:childTnLst>
                                    <p:set>
                                      <p:cBhvr>
                                        <p:cTn id="10" dur="1" fill="hold">
                                          <p:stCondLst>
                                            <p:cond delay="9"/>
                                          </p:stCondLst>
                                        </p:cTn>
                                        <p:tgtEl>
                                          <p:spTgt spid="3"/>
                                        </p:tgtEl>
                                        <p:attrNameLst>
                                          <p:attrName>style.visibility</p:attrName>
                                        </p:attrNameLst>
                                      </p:cBhvr>
                                      <p:to>
                                        <p:strVal val="visible"/>
                                      </p:to>
                                    </p:set>
                                  </p:childTnLst>
                                </p:cTn>
                              </p:par>
                            </p:childTnLst>
                          </p:cTn>
                        </p:par>
                        <p:par>
                          <p:cTn id="11" fill="hold">
                            <p:stCondLst>
                              <p:cond delay="10"/>
                            </p:stCondLst>
                            <p:childTnLst>
                              <p:par>
                                <p:cTn id="12" presetID="1" presetClass="exit" presetSubtype="0" fill="hold" grpId="1" nodeType="afterEffect">
                                  <p:stCondLst>
                                    <p:cond delay="0"/>
                                  </p:stCondLst>
                                  <p:childTnLst>
                                    <p:set>
                                      <p:cBhvr>
                                        <p:cTn id="13" dur="1" fill="hold">
                                          <p:stCondLst>
                                            <p:cond delay="249"/>
                                          </p:stCondLst>
                                        </p:cTn>
                                        <p:tgtEl>
                                          <p:spTgt spid="3"/>
                                        </p:tgtEl>
                                        <p:attrNameLst>
                                          <p:attrName>style.visibility</p:attrName>
                                        </p:attrNameLst>
                                      </p:cBhvr>
                                      <p:to>
                                        <p:strVal val="hidden"/>
                                      </p:to>
                                    </p:set>
                                  </p:childTnLst>
                                </p:cTn>
                              </p:par>
                            </p:childTnLst>
                          </p:cTn>
                        </p:par>
                        <p:par>
                          <p:cTn id="14" fill="hold">
                            <p:stCondLst>
                              <p:cond delay="260"/>
                            </p:stCondLst>
                            <p:childTnLst>
                              <p:par>
                                <p:cTn id="15" presetID="1" presetClass="entr" presetSubtype="0" fill="hold" grpId="0" nodeType="afterEffect">
                                  <p:stCondLst>
                                    <p:cond delay="0"/>
                                  </p:stCondLst>
                                  <p:childTnLst>
                                    <p:set>
                                      <p:cBhvr>
                                        <p:cTn id="16" dur="1" fill="hold">
                                          <p:stCondLst>
                                            <p:cond delay="249"/>
                                          </p:stCondLst>
                                        </p:cTn>
                                        <p:tgtEl>
                                          <p:spTgt spid="34"/>
                                        </p:tgtEl>
                                        <p:attrNameLst>
                                          <p:attrName>style.visibility</p:attrName>
                                        </p:attrNameLst>
                                      </p:cBhvr>
                                      <p:to>
                                        <p:strVal val="visible"/>
                                      </p:to>
                                    </p:set>
                                  </p:childTnLst>
                                </p:cTn>
                              </p:par>
                            </p:childTnLst>
                          </p:cTn>
                        </p:par>
                        <p:par>
                          <p:cTn id="17" fill="hold">
                            <p:stCondLst>
                              <p:cond delay="510"/>
                            </p:stCondLst>
                            <p:childTnLst>
                              <p:par>
                                <p:cTn id="18" presetID="1" presetClass="exit" presetSubtype="0" fill="hold" grpId="1" nodeType="afterEffect">
                                  <p:stCondLst>
                                    <p:cond delay="0"/>
                                  </p:stCondLst>
                                  <p:childTnLst>
                                    <p:set>
                                      <p:cBhvr>
                                        <p:cTn id="19" dur="1" fill="hold">
                                          <p:stCondLst>
                                            <p:cond delay="249"/>
                                          </p:stCondLst>
                                        </p:cTn>
                                        <p:tgtEl>
                                          <p:spTgt spid="34"/>
                                        </p:tgtEl>
                                        <p:attrNameLst>
                                          <p:attrName>style.visibility</p:attrName>
                                        </p:attrNameLst>
                                      </p:cBhvr>
                                      <p:to>
                                        <p:strVal val="hidden"/>
                                      </p:to>
                                    </p:set>
                                  </p:childTnLst>
                                </p:cTn>
                              </p:par>
                              <p:par>
                                <p:cTn id="20" presetID="1" presetClass="entr" presetSubtype="0" fill="hold" grpId="0" nodeType="withEffect">
                                  <p:stCondLst>
                                    <p:cond delay="0"/>
                                  </p:stCondLst>
                                  <p:childTnLst>
                                    <p:set>
                                      <p:cBhvr>
                                        <p:cTn id="21" dur="1" fill="hold">
                                          <p:stCondLst>
                                            <p:cond delay="249"/>
                                          </p:stCondLst>
                                        </p:cTn>
                                        <p:tgtEl>
                                          <p:spTgt spid="35"/>
                                        </p:tgtEl>
                                        <p:attrNameLst>
                                          <p:attrName>style.visibility</p:attrName>
                                        </p:attrNameLst>
                                      </p:cBhvr>
                                      <p:to>
                                        <p:strVal val="visible"/>
                                      </p:to>
                                    </p:set>
                                  </p:childTnLst>
                                </p:cTn>
                              </p:par>
                            </p:childTnLst>
                          </p:cTn>
                        </p:par>
                        <p:par>
                          <p:cTn id="22" fill="hold">
                            <p:stCondLst>
                              <p:cond delay="760"/>
                            </p:stCondLst>
                            <p:childTnLst>
                              <p:par>
                                <p:cTn id="23" presetID="1" presetClass="entr" presetSubtype="0" fill="hold" grpId="4" nodeType="afterEffect">
                                  <p:stCondLst>
                                    <p:cond delay="0"/>
                                  </p:stCondLst>
                                  <p:childTnLst>
                                    <p:set>
                                      <p:cBhvr>
                                        <p:cTn id="24" dur="1" fill="hold">
                                          <p:stCondLst>
                                            <p:cond delay="249"/>
                                          </p:stCondLst>
                                        </p:cTn>
                                        <p:tgtEl>
                                          <p:spTgt spid="36"/>
                                        </p:tgtEl>
                                        <p:attrNameLst>
                                          <p:attrName>style.visibility</p:attrName>
                                        </p:attrNameLst>
                                      </p:cBhvr>
                                      <p:to>
                                        <p:strVal val="visible"/>
                                      </p:to>
                                    </p:set>
                                  </p:childTnLst>
                                </p:cTn>
                              </p:par>
                            </p:childTnLst>
                          </p:cTn>
                        </p:par>
                        <p:par>
                          <p:cTn id="25" fill="hold">
                            <p:stCondLst>
                              <p:cond delay="1010"/>
                            </p:stCondLst>
                            <p:childTnLst>
                              <p:par>
                                <p:cTn id="26" presetID="1" presetClass="exit" presetSubtype="0" fill="hold" grpId="3" nodeType="afterEffect">
                                  <p:stCondLst>
                                    <p:cond delay="0"/>
                                  </p:stCondLst>
                                  <p:childTnLst>
                                    <p:set>
                                      <p:cBhvr>
                                        <p:cTn id="27" dur="1" fill="hold">
                                          <p:stCondLst>
                                            <p:cond delay="249"/>
                                          </p:stCondLst>
                                        </p:cTn>
                                        <p:tgtEl>
                                          <p:spTgt spid="36"/>
                                        </p:tgtEl>
                                        <p:attrNameLst>
                                          <p:attrName>style.visibility</p:attrName>
                                        </p:attrNameLst>
                                      </p:cBhvr>
                                      <p:to>
                                        <p:strVal val="hidden"/>
                                      </p:to>
                                    </p:set>
                                  </p:childTnLst>
                                </p:cTn>
                              </p:par>
                            </p:childTnLst>
                          </p:cTn>
                        </p:par>
                        <p:par>
                          <p:cTn id="28" fill="hold">
                            <p:stCondLst>
                              <p:cond delay="1260"/>
                            </p:stCondLst>
                            <p:childTnLst>
                              <p:par>
                                <p:cTn id="29" presetID="1" presetClass="exit" presetSubtype="0" fill="hold" grpId="1" nodeType="afterEffect">
                                  <p:stCondLst>
                                    <p:cond delay="0"/>
                                  </p:stCondLst>
                                  <p:childTnLst>
                                    <p:set>
                                      <p:cBhvr>
                                        <p:cTn id="30" dur="1" fill="hold">
                                          <p:stCondLst>
                                            <p:cond delay="249"/>
                                          </p:stCondLst>
                                        </p:cTn>
                                        <p:tgtEl>
                                          <p:spTgt spid="35"/>
                                        </p:tgtEl>
                                        <p:attrNameLst>
                                          <p:attrName>style.visibility</p:attrName>
                                        </p:attrNameLst>
                                      </p:cBhvr>
                                      <p:to>
                                        <p:strVal val="hidden"/>
                                      </p:to>
                                    </p:set>
                                  </p:childTnLst>
                                </p:cTn>
                              </p:par>
                              <p:par>
                                <p:cTn id="31" presetID="1" presetClass="entr" presetSubtype="0" fill="hold" grpId="2" nodeType="withEffect">
                                  <p:stCondLst>
                                    <p:cond delay="0"/>
                                  </p:stCondLst>
                                  <p:childTnLst>
                                    <p:set>
                                      <p:cBhvr>
                                        <p:cTn id="32" dur="1" fill="hold">
                                          <p:stCondLst>
                                            <p:cond delay="249"/>
                                          </p:stCondLst>
                                        </p:cTn>
                                        <p:tgtEl>
                                          <p:spTgt spid="3"/>
                                        </p:tgtEl>
                                        <p:attrNameLst>
                                          <p:attrName>style.visibility</p:attrName>
                                        </p:attrNameLst>
                                      </p:cBhvr>
                                      <p:to>
                                        <p:strVal val="visible"/>
                                      </p:to>
                                    </p:set>
                                  </p:childTnLst>
                                </p:cTn>
                              </p:par>
                            </p:childTnLst>
                          </p:cTn>
                        </p:par>
                        <p:par>
                          <p:cTn id="33" fill="hold">
                            <p:stCondLst>
                              <p:cond delay="1510"/>
                            </p:stCondLst>
                            <p:childTnLst>
                              <p:par>
                                <p:cTn id="34" presetID="1" presetClass="entr" presetSubtype="0" fill="hold" grpId="2" nodeType="afterEffect">
                                  <p:stCondLst>
                                    <p:cond delay="0"/>
                                  </p:stCondLst>
                                  <p:childTnLst>
                                    <p:set>
                                      <p:cBhvr>
                                        <p:cTn id="35" dur="1" fill="hold">
                                          <p:stCondLst>
                                            <p:cond delay="249"/>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35" grpId="1"/>
      <p:bldP spid="35" grpId="2"/>
      <p:bldP spid="36" grpId="1"/>
      <p:bldP spid="36" grpId="3"/>
      <p:bldP spid="36" grpId="4"/>
      <p:bldP spid="3" grpId="0"/>
      <p:bldP spid="3" grpId="1"/>
      <p:bldP spid="3" grpId="2"/>
      <p:bldP spid="34" grpId="0"/>
      <p:bldP spid="34" grpId="1"/>
      <p:bldP spid="34" grpId="2"/>
    </p:bldLst>
  </p:timing>
</p:sld>
</file>

<file path=ppt/slides/slide17.xml><?xml version="1.0" encoding="utf-8"?>
<p:sld xmlns:a="http://schemas.openxmlformats.org/drawingml/2006/main" xmlns:r="http://schemas.openxmlformats.org/officeDocument/2006/relationships" xmlns:p="http://schemas.openxmlformats.org/presentationml/2006/main">
  <p:cSld>
    <p:bg>
      <p:bgPr>
        <a:gradFill>
          <a:gsLst>
            <a:gs pos="45000">
              <a:srgbClr val="C22198"/>
            </a:gs>
            <a:gs pos="100000">
              <a:srgbClr val="396ADA"/>
            </a:gs>
            <a:gs pos="76000">
              <a:srgbClr val="9537B4"/>
            </a:gs>
            <a:gs pos="0">
              <a:srgbClr val="FB5C03"/>
            </a:gs>
          </a:gsLst>
          <a:lin ang="13500000" scaled="1"/>
        </a:gradFill>
        <a:effectLst/>
      </p:bgPr>
    </p:bg>
    <p:spTree>
      <p:nvGrpSpPr>
        <p:cNvPr id="1" name=""/>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32E1E003-721E-4DC8-8105-809361751FBC}"/>
              </a:ext>
            </a:extLst>
          </p:cNvPr>
          <p:cNvSpPr/>
          <p:nvPr/>
        </p:nvSpPr>
        <p:spPr>
          <a:xfrm>
            <a:off x="73742" y="100484"/>
            <a:ext cx="12044516" cy="6674805"/>
          </a:xfrm>
          <a:prstGeom prst="roundRect">
            <a:avLst>
              <a:gd name="adj" fmla="val 1836"/>
            </a:avLst>
          </a:prstGeom>
          <a:solidFill>
            <a:srgbClr val="F3E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pic>
        <p:nvPicPr>
          <p:cNvPr id="17" name="Picture 16">
            <a:extLst>
              <a:ext uri="{FF2B5EF4-FFF2-40B4-BE49-F238E27FC236}">
                <a16:creationId xmlns:a16="http://schemas.microsoft.com/office/drawing/2014/main" id="{0F6E42E4-9DA7-4C66-9150-89CE6E1CF729}"/>
              </a:ext>
            </a:extLst>
          </p:cNvPr>
          <p:cNvPicPr>
            <a:picLocks noChangeAspect="1"/>
          </p:cNvPicPr>
          <p:nvPr/>
        </p:nvPicPr>
        <p:blipFill rotWithShape="1">
          <a:blip r:embed="rId3"/>
          <a:srcRect l="23791" t="21831" r="66768" b="61099"/>
          <a:stretch/>
        </p:blipFill>
        <p:spPr>
          <a:xfrm>
            <a:off x="159177" y="120234"/>
            <a:ext cx="387764" cy="373412"/>
          </a:xfrm>
          <a:prstGeom prst="flowChartConnector">
            <a:avLst/>
          </a:prstGeom>
        </p:spPr>
      </p:pic>
      <p:sp>
        <p:nvSpPr>
          <p:cNvPr id="18" name="TITLE">
            <a:extLst>
              <a:ext uri="{FF2B5EF4-FFF2-40B4-BE49-F238E27FC236}">
                <a16:creationId xmlns:a16="http://schemas.microsoft.com/office/drawing/2014/main" id="{E23D1C09-4420-413C-B718-07A89DB9F7A7}"/>
              </a:ext>
            </a:extLst>
          </p:cNvPr>
          <p:cNvSpPr txBox="1"/>
          <p:nvPr/>
        </p:nvSpPr>
        <p:spPr>
          <a:xfrm>
            <a:off x="5478284" y="141061"/>
            <a:ext cx="1656046" cy="707886"/>
          </a:xfrm>
          <a:prstGeom prst="rect">
            <a:avLst/>
          </a:prstGeom>
          <a:noFill/>
        </p:spPr>
        <p:txBody>
          <a:bodyPr wrap="square" rtlCol="0">
            <a:spAutoFit/>
          </a:bodyPr>
          <a:lstStyle/>
          <a:p>
            <a:pPr algn="ctr"/>
            <a:r>
              <a:rPr lang="en-US" sz="4000" b="1" dirty="0">
                <a:gradFill flip="none" rotWithShape="1">
                  <a:gsLst>
                    <a:gs pos="38000">
                      <a:srgbClr val="F06E94"/>
                    </a:gs>
                    <a:gs pos="100000">
                      <a:srgbClr val="3E80E2"/>
                    </a:gs>
                    <a:gs pos="70000">
                      <a:srgbClr val="9865DF"/>
                    </a:gs>
                    <a:gs pos="0">
                      <a:srgbClr val="FFD13F"/>
                    </a:gs>
                  </a:gsLst>
                  <a:lin ang="16200000" scaled="1"/>
                  <a:tileRect/>
                </a:gradFill>
                <a:latin typeface="Arial Rounded MT Bold" panose="020F0704030504030204" pitchFamily="34" charset="0"/>
                <a:ea typeface="Microsoft YaHei UI Light" panose="020B0502040204020203" pitchFamily="34" charset="-122"/>
              </a:rPr>
              <a:t>TITLE</a:t>
            </a:r>
            <a:r>
              <a:rPr lang="en-US" sz="4000" b="1" dirty="0">
                <a:gradFill>
                  <a:gsLst>
                    <a:gs pos="38000">
                      <a:srgbClr val="F06E94"/>
                    </a:gs>
                    <a:gs pos="100000">
                      <a:srgbClr val="3E80E2"/>
                    </a:gs>
                    <a:gs pos="70000">
                      <a:srgbClr val="9865DF"/>
                    </a:gs>
                    <a:gs pos="0">
                      <a:srgbClr val="FFD13F"/>
                    </a:gs>
                  </a:gsLst>
                  <a:lin ang="13500000" scaled="1"/>
                </a:gradFill>
                <a:effectLst>
                  <a:outerShdw blurRad="50800" dist="38100" dir="5400000" algn="t" rotWithShape="0">
                    <a:prstClr val="black">
                      <a:alpha val="40000"/>
                    </a:prstClr>
                  </a:outerShdw>
                </a:effectLst>
                <a:latin typeface="Arial Rounded MT Bold" panose="020F0704030504030204" pitchFamily="34" charset="0"/>
              </a:rPr>
              <a:t> </a:t>
            </a:r>
            <a:endParaRPr lang="en-MY" sz="4000" b="1" dirty="0">
              <a:gradFill>
                <a:gsLst>
                  <a:gs pos="38000">
                    <a:srgbClr val="F06E94"/>
                  </a:gs>
                  <a:gs pos="100000">
                    <a:srgbClr val="3E80E2"/>
                  </a:gs>
                  <a:gs pos="70000">
                    <a:srgbClr val="9865DF"/>
                  </a:gs>
                  <a:gs pos="0">
                    <a:srgbClr val="FFD13F"/>
                  </a:gs>
                </a:gsLst>
                <a:lin ang="13500000" scaled="1"/>
              </a:gradFill>
              <a:effectLst>
                <a:outerShdw blurRad="50800" dist="38100" dir="5400000" algn="t" rotWithShape="0">
                  <a:prstClr val="black">
                    <a:alpha val="40000"/>
                  </a:prstClr>
                </a:outerShdw>
              </a:effectLst>
              <a:latin typeface="Arial Rounded MT Bold" panose="020F0704030504030204" pitchFamily="34" charset="0"/>
            </a:endParaRPr>
          </a:p>
        </p:txBody>
      </p:sp>
      <p:sp>
        <p:nvSpPr>
          <p:cNvPr id="19" name="TextBox 18">
            <a:extLst>
              <a:ext uri="{FF2B5EF4-FFF2-40B4-BE49-F238E27FC236}">
                <a16:creationId xmlns:a16="http://schemas.microsoft.com/office/drawing/2014/main" id="{61234692-5E3D-45D3-B344-A47EE153F392}"/>
              </a:ext>
            </a:extLst>
          </p:cNvPr>
          <p:cNvSpPr txBox="1"/>
          <p:nvPr/>
        </p:nvSpPr>
        <p:spPr>
          <a:xfrm>
            <a:off x="493954" y="271072"/>
            <a:ext cx="371149" cy="246221"/>
          </a:xfrm>
          <a:prstGeom prst="rect">
            <a:avLst/>
          </a:prstGeom>
          <a:noFill/>
        </p:spPr>
        <p:txBody>
          <a:bodyPr wrap="square" rtlCol="0">
            <a:spAutoFit/>
          </a:bodyPr>
          <a:lstStyle/>
          <a:p>
            <a:r>
              <a:rPr lang="en-US" sz="1000" dirty="0">
                <a:solidFill>
                  <a:schemeClr val="tx1">
                    <a:alpha val="58000"/>
                  </a:schemeClr>
                </a:solidFill>
              </a:rPr>
              <a:t>1m</a:t>
            </a:r>
            <a:endParaRPr lang="en-MY" sz="1000" dirty="0">
              <a:solidFill>
                <a:schemeClr val="tx1">
                  <a:alpha val="58000"/>
                </a:schemeClr>
              </a:solidFill>
            </a:endParaRPr>
          </a:p>
        </p:txBody>
      </p:sp>
      <p:grpSp>
        <p:nvGrpSpPr>
          <p:cNvPr id="23" name="Group 22">
            <a:extLst>
              <a:ext uri="{FF2B5EF4-FFF2-40B4-BE49-F238E27FC236}">
                <a16:creationId xmlns:a16="http://schemas.microsoft.com/office/drawing/2014/main" id="{27EE8EA7-9E1A-457D-9DDD-FA3657E2D769}"/>
              </a:ext>
            </a:extLst>
          </p:cNvPr>
          <p:cNvGrpSpPr/>
          <p:nvPr/>
        </p:nvGrpSpPr>
        <p:grpSpPr>
          <a:xfrm>
            <a:off x="11428046" y="309143"/>
            <a:ext cx="402487" cy="80310"/>
            <a:chOff x="2727601" y="2857097"/>
            <a:chExt cx="402487" cy="80310"/>
          </a:xfrm>
        </p:grpSpPr>
        <p:sp>
          <p:nvSpPr>
            <p:cNvPr id="20" name="Flowchart: Connector 19">
              <a:extLst>
                <a:ext uri="{FF2B5EF4-FFF2-40B4-BE49-F238E27FC236}">
                  <a16:creationId xmlns:a16="http://schemas.microsoft.com/office/drawing/2014/main" id="{EEA93432-9233-4D7D-960D-7BD95631909B}"/>
                </a:ext>
              </a:extLst>
            </p:cNvPr>
            <p:cNvSpPr/>
            <p:nvPr/>
          </p:nvSpPr>
          <p:spPr>
            <a:xfrm>
              <a:off x="2727601" y="2857097"/>
              <a:ext cx="84425" cy="8031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21" name="Flowchart: Connector 20">
              <a:extLst>
                <a:ext uri="{FF2B5EF4-FFF2-40B4-BE49-F238E27FC236}">
                  <a16:creationId xmlns:a16="http://schemas.microsoft.com/office/drawing/2014/main" id="{EE3DDDAF-6062-48DD-8915-D86CA35DCEFC}"/>
                </a:ext>
              </a:extLst>
            </p:cNvPr>
            <p:cNvSpPr/>
            <p:nvPr/>
          </p:nvSpPr>
          <p:spPr>
            <a:xfrm>
              <a:off x="2886632" y="2857097"/>
              <a:ext cx="84425" cy="8031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22" name="Flowchart: Connector 21">
              <a:extLst>
                <a:ext uri="{FF2B5EF4-FFF2-40B4-BE49-F238E27FC236}">
                  <a16:creationId xmlns:a16="http://schemas.microsoft.com/office/drawing/2014/main" id="{347CA7CD-EB39-47AE-86DC-1780B3CBEDA5}"/>
                </a:ext>
              </a:extLst>
            </p:cNvPr>
            <p:cNvSpPr/>
            <p:nvPr/>
          </p:nvSpPr>
          <p:spPr>
            <a:xfrm>
              <a:off x="3045663" y="2857097"/>
              <a:ext cx="84425" cy="8031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grpSp>
      <p:sp>
        <p:nvSpPr>
          <p:cNvPr id="44" name="Rectangle: Rounded Corners 43">
            <a:extLst>
              <a:ext uri="{FF2B5EF4-FFF2-40B4-BE49-F238E27FC236}">
                <a16:creationId xmlns:a16="http://schemas.microsoft.com/office/drawing/2014/main" id="{27BEF083-6C0F-452F-BCBB-C4F72880B7E3}"/>
              </a:ext>
            </a:extLst>
          </p:cNvPr>
          <p:cNvSpPr/>
          <p:nvPr/>
        </p:nvSpPr>
        <p:spPr>
          <a:xfrm>
            <a:off x="6380181" y="173701"/>
            <a:ext cx="5637596" cy="45719"/>
          </a:xfrm>
          <a:prstGeom prst="roundRect">
            <a:avLst>
              <a:gd name="adj" fmla="val 3391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45" name="Rectangle: Rounded Corners 44">
            <a:extLst>
              <a:ext uri="{FF2B5EF4-FFF2-40B4-BE49-F238E27FC236}">
                <a16:creationId xmlns:a16="http://schemas.microsoft.com/office/drawing/2014/main" id="{2A569E80-115F-4FFD-B57A-E9EB20B40B7D}"/>
              </a:ext>
            </a:extLst>
          </p:cNvPr>
          <p:cNvSpPr/>
          <p:nvPr/>
        </p:nvSpPr>
        <p:spPr>
          <a:xfrm>
            <a:off x="632376" y="174623"/>
            <a:ext cx="5637596" cy="45719"/>
          </a:xfrm>
          <a:prstGeom prst="roundRect">
            <a:avLst>
              <a:gd name="adj" fmla="val 3391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grpSp>
        <p:nvGrpSpPr>
          <p:cNvPr id="76" name="Aesthetic Windows">
            <a:extLst>
              <a:ext uri="{FF2B5EF4-FFF2-40B4-BE49-F238E27FC236}">
                <a16:creationId xmlns:a16="http://schemas.microsoft.com/office/drawing/2014/main" id="{EC281921-67E2-4A43-8AD7-67EA6AA0571E}"/>
              </a:ext>
            </a:extLst>
          </p:cNvPr>
          <p:cNvGrpSpPr/>
          <p:nvPr/>
        </p:nvGrpSpPr>
        <p:grpSpPr>
          <a:xfrm>
            <a:off x="145984" y="816985"/>
            <a:ext cx="11879329" cy="5883581"/>
            <a:chOff x="120584" y="816985"/>
            <a:chExt cx="11879329" cy="5883581"/>
          </a:xfrm>
        </p:grpSpPr>
        <p:grpSp>
          <p:nvGrpSpPr>
            <p:cNvPr id="74" name="Group 73">
              <a:extLst>
                <a:ext uri="{FF2B5EF4-FFF2-40B4-BE49-F238E27FC236}">
                  <a16:creationId xmlns:a16="http://schemas.microsoft.com/office/drawing/2014/main" id="{2B21C549-7B9B-44F4-9ED2-0D38ABDBC75F}"/>
                </a:ext>
              </a:extLst>
            </p:cNvPr>
            <p:cNvGrpSpPr/>
            <p:nvPr/>
          </p:nvGrpSpPr>
          <p:grpSpPr>
            <a:xfrm>
              <a:off x="120584" y="816985"/>
              <a:ext cx="11879329" cy="5883581"/>
              <a:chOff x="120584" y="816985"/>
              <a:chExt cx="11879329" cy="5883581"/>
            </a:xfrm>
          </p:grpSpPr>
          <p:sp>
            <p:nvSpPr>
              <p:cNvPr id="34" name="Rectangle: Rounded Corners 33">
                <a:extLst>
                  <a:ext uri="{FF2B5EF4-FFF2-40B4-BE49-F238E27FC236}">
                    <a16:creationId xmlns:a16="http://schemas.microsoft.com/office/drawing/2014/main" id="{9E7E16D0-202F-4CD8-A1BA-D3FBEF9385D9}"/>
                  </a:ext>
                </a:extLst>
              </p:cNvPr>
              <p:cNvSpPr/>
              <p:nvPr/>
            </p:nvSpPr>
            <p:spPr>
              <a:xfrm>
                <a:off x="147263" y="1117300"/>
                <a:ext cx="11852650" cy="5583266"/>
              </a:xfrm>
              <a:prstGeom prst="roundRect">
                <a:avLst>
                  <a:gd name="adj" fmla="val 0"/>
                </a:avLst>
              </a:prstGeom>
              <a:solidFill>
                <a:srgbClr val="E0E0E1"/>
              </a:solidFill>
              <a:ln>
                <a:solidFill>
                  <a:schemeClr val="bg1"/>
                </a:solidFill>
              </a:ln>
              <a:effectLst>
                <a:innerShdw blurRad="63500" dist="50800" dir="54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12" name="Rectangle 11">
                <a:extLst>
                  <a:ext uri="{FF2B5EF4-FFF2-40B4-BE49-F238E27FC236}">
                    <a16:creationId xmlns:a16="http://schemas.microsoft.com/office/drawing/2014/main" id="{EDA0147F-C430-456E-8934-7178B4E875FF}"/>
                  </a:ext>
                </a:extLst>
              </p:cNvPr>
              <p:cNvSpPr/>
              <p:nvPr/>
            </p:nvSpPr>
            <p:spPr>
              <a:xfrm>
                <a:off x="120584" y="816985"/>
                <a:ext cx="11852650" cy="281983"/>
              </a:xfrm>
              <a:prstGeom prst="rect">
                <a:avLst/>
              </a:prstGeom>
              <a:gradFill flip="none" rotWithShape="1">
                <a:gsLst>
                  <a:gs pos="45000">
                    <a:srgbClr val="BCA8C5"/>
                  </a:gs>
                  <a:gs pos="100000">
                    <a:srgbClr val="AEC6EC"/>
                  </a:gs>
                  <a:gs pos="76000">
                    <a:srgbClr val="9AAAD2"/>
                  </a:gs>
                  <a:gs pos="0">
                    <a:srgbClr val="CEA7BA"/>
                  </a:gs>
                </a:gsLst>
                <a:lin ang="0" scaled="1"/>
                <a:tileRect/>
              </a:gradFill>
              <a:ln w="28575">
                <a:solidFill>
                  <a:srgbClr val="E0E0E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grpSp>
        <p:sp>
          <p:nvSpPr>
            <p:cNvPr id="72" name="Rectangle 71">
              <a:extLst>
                <a:ext uri="{FF2B5EF4-FFF2-40B4-BE49-F238E27FC236}">
                  <a16:creationId xmlns:a16="http://schemas.microsoft.com/office/drawing/2014/main" id="{662040C9-6EC6-4C10-9910-64E71E959641}"/>
                </a:ext>
              </a:extLst>
            </p:cNvPr>
            <p:cNvSpPr/>
            <p:nvPr/>
          </p:nvSpPr>
          <p:spPr>
            <a:xfrm>
              <a:off x="192087" y="1113936"/>
              <a:ext cx="11586931" cy="5512232"/>
            </a:xfrm>
            <a:prstGeom prst="rect">
              <a:avLst/>
            </a:prstGeom>
            <a:noFill/>
            <a:ln w="19050">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38" name="Rectangle 37">
              <a:extLst>
                <a:ext uri="{FF2B5EF4-FFF2-40B4-BE49-F238E27FC236}">
                  <a16:creationId xmlns:a16="http://schemas.microsoft.com/office/drawing/2014/main" id="{3503FF10-21D3-47A7-9605-7B04FFC329A7}"/>
                </a:ext>
              </a:extLst>
            </p:cNvPr>
            <p:cNvSpPr/>
            <p:nvPr/>
          </p:nvSpPr>
          <p:spPr>
            <a:xfrm rot="16200000" flipV="1">
              <a:off x="8912913" y="3619053"/>
              <a:ext cx="5846220" cy="306008"/>
            </a:xfrm>
            <a:prstGeom prst="rect">
              <a:avLst/>
            </a:prstGeom>
            <a:gradFill>
              <a:gsLst>
                <a:gs pos="52380">
                  <a:srgbClr val="DFDFE1"/>
                </a:gs>
                <a:gs pos="29000">
                  <a:srgbClr val="E0E0E1"/>
                </a:gs>
                <a:gs pos="94000">
                  <a:srgbClr val="D2D5DE"/>
                </a:gs>
                <a:gs pos="98000">
                  <a:srgbClr val="ACC3E9"/>
                </a:gs>
              </a:gsLst>
              <a:lin ang="0" scaled="1"/>
            </a:gra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grpSp>
          <p:nvGrpSpPr>
            <p:cNvPr id="70" name="Group 69">
              <a:extLst>
                <a:ext uri="{FF2B5EF4-FFF2-40B4-BE49-F238E27FC236}">
                  <a16:creationId xmlns:a16="http://schemas.microsoft.com/office/drawing/2014/main" id="{344D2A8F-5FF9-4D44-8231-B0959CC25941}"/>
                </a:ext>
              </a:extLst>
            </p:cNvPr>
            <p:cNvGrpSpPr/>
            <p:nvPr/>
          </p:nvGrpSpPr>
          <p:grpSpPr>
            <a:xfrm>
              <a:off x="11746105" y="1137454"/>
              <a:ext cx="188919" cy="5454947"/>
              <a:chOff x="11746108" y="1093910"/>
              <a:chExt cx="188919" cy="5454947"/>
            </a:xfrm>
          </p:grpSpPr>
          <p:grpSp>
            <p:nvGrpSpPr>
              <p:cNvPr id="62" name="Group 61">
                <a:extLst>
                  <a:ext uri="{FF2B5EF4-FFF2-40B4-BE49-F238E27FC236}">
                    <a16:creationId xmlns:a16="http://schemas.microsoft.com/office/drawing/2014/main" id="{EA754046-0305-425E-A0F6-5039371FD525}"/>
                  </a:ext>
                </a:extLst>
              </p:cNvPr>
              <p:cNvGrpSpPr/>
              <p:nvPr/>
            </p:nvGrpSpPr>
            <p:grpSpPr>
              <a:xfrm>
                <a:off x="11748148" y="1093910"/>
                <a:ext cx="142594" cy="179070"/>
                <a:chOff x="7225843" y="1155031"/>
                <a:chExt cx="142594" cy="179070"/>
              </a:xfrm>
            </p:grpSpPr>
            <p:sp>
              <p:nvSpPr>
                <p:cNvPr id="60" name="Rectangle 59">
                  <a:extLst>
                    <a:ext uri="{FF2B5EF4-FFF2-40B4-BE49-F238E27FC236}">
                      <a16:creationId xmlns:a16="http://schemas.microsoft.com/office/drawing/2014/main" id="{93A19ECB-61A4-4E58-ACC4-B431B6CF4D00}"/>
                    </a:ext>
                  </a:extLst>
                </p:cNvPr>
                <p:cNvSpPr/>
                <p:nvPr/>
              </p:nvSpPr>
              <p:spPr>
                <a:xfrm>
                  <a:off x="7225843" y="1155031"/>
                  <a:ext cx="142594" cy="179070"/>
                </a:xfrm>
                <a:prstGeom prst="rect">
                  <a:avLst/>
                </a:prstGeom>
                <a:solidFill>
                  <a:srgbClr val="CDD3E3"/>
                </a:solidFill>
                <a:ln>
                  <a:noFill/>
                </a:ln>
                <a:effectLst>
                  <a:outerShdw blurRad="50800" dist="38100" dir="2700000" algn="tl" rotWithShape="0">
                    <a:prstClr val="black">
                      <a:alpha val="40000"/>
                    </a:prstClr>
                  </a:outerShdw>
                </a:effectLst>
                <a:scene3d>
                  <a:camera prst="orthographicFront"/>
                  <a:lightRig rig="threePt" dir="t"/>
                </a:scene3d>
                <a:sp3d>
                  <a:bevelT w="139700" prst="cross"/>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50" name="Flowchart: Extract 49">
                  <a:extLst>
                    <a:ext uri="{FF2B5EF4-FFF2-40B4-BE49-F238E27FC236}">
                      <a16:creationId xmlns:a16="http://schemas.microsoft.com/office/drawing/2014/main" id="{AF820C53-278C-49BB-B659-E62A8057875D}"/>
                    </a:ext>
                  </a:extLst>
                </p:cNvPr>
                <p:cNvSpPr/>
                <p:nvPr/>
              </p:nvSpPr>
              <p:spPr>
                <a:xfrm>
                  <a:off x="7255192" y="1221493"/>
                  <a:ext cx="80366" cy="45719"/>
                </a:xfrm>
                <a:prstGeom prst="flowChartExtract">
                  <a:avLst/>
                </a:prstGeom>
                <a:solidFill>
                  <a:srgbClr val="403F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grpSp>
          <p:grpSp>
            <p:nvGrpSpPr>
              <p:cNvPr id="63" name="Group 62">
                <a:extLst>
                  <a:ext uri="{FF2B5EF4-FFF2-40B4-BE49-F238E27FC236}">
                    <a16:creationId xmlns:a16="http://schemas.microsoft.com/office/drawing/2014/main" id="{79BFD92C-2D45-4F13-BF90-B61982E0DC2A}"/>
                  </a:ext>
                </a:extLst>
              </p:cNvPr>
              <p:cNvGrpSpPr/>
              <p:nvPr/>
            </p:nvGrpSpPr>
            <p:grpSpPr>
              <a:xfrm flipV="1">
                <a:off x="11781039" y="6369787"/>
                <a:ext cx="142594" cy="179070"/>
                <a:chOff x="7225843" y="1155031"/>
                <a:chExt cx="142594" cy="179070"/>
              </a:xfrm>
            </p:grpSpPr>
            <p:sp>
              <p:nvSpPr>
                <p:cNvPr id="64" name="Rectangle 63">
                  <a:extLst>
                    <a:ext uri="{FF2B5EF4-FFF2-40B4-BE49-F238E27FC236}">
                      <a16:creationId xmlns:a16="http://schemas.microsoft.com/office/drawing/2014/main" id="{CD80769A-97CE-45D2-BCF1-5B43A0B7BC60}"/>
                    </a:ext>
                  </a:extLst>
                </p:cNvPr>
                <p:cNvSpPr/>
                <p:nvPr/>
              </p:nvSpPr>
              <p:spPr>
                <a:xfrm>
                  <a:off x="7225843" y="1155031"/>
                  <a:ext cx="142594" cy="179070"/>
                </a:xfrm>
                <a:prstGeom prst="rect">
                  <a:avLst/>
                </a:prstGeom>
                <a:solidFill>
                  <a:srgbClr val="CDD3E3"/>
                </a:solidFill>
                <a:ln>
                  <a:noFill/>
                </a:ln>
                <a:effectLst>
                  <a:outerShdw blurRad="50800" dist="38100" dir="2700000" algn="tl" rotWithShape="0">
                    <a:prstClr val="black">
                      <a:alpha val="40000"/>
                    </a:prstClr>
                  </a:outerShdw>
                </a:effectLst>
                <a:scene3d>
                  <a:camera prst="orthographicFront"/>
                  <a:lightRig rig="threePt" dir="t"/>
                </a:scene3d>
                <a:sp3d>
                  <a:bevelT w="139700" prst="cross"/>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65" name="Flowchart: Extract 64">
                  <a:extLst>
                    <a:ext uri="{FF2B5EF4-FFF2-40B4-BE49-F238E27FC236}">
                      <a16:creationId xmlns:a16="http://schemas.microsoft.com/office/drawing/2014/main" id="{C1B14C44-042C-4198-A475-E60E3BFA9551}"/>
                    </a:ext>
                  </a:extLst>
                </p:cNvPr>
                <p:cNvSpPr/>
                <p:nvPr/>
              </p:nvSpPr>
              <p:spPr>
                <a:xfrm>
                  <a:off x="7255192" y="1221493"/>
                  <a:ext cx="80366" cy="45719"/>
                </a:xfrm>
                <a:prstGeom prst="flowChartExtract">
                  <a:avLst/>
                </a:prstGeom>
                <a:solidFill>
                  <a:srgbClr val="403F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grpSp>
          <p:sp>
            <p:nvSpPr>
              <p:cNvPr id="67" name="Rectangle 66">
                <a:extLst>
                  <a:ext uri="{FF2B5EF4-FFF2-40B4-BE49-F238E27FC236}">
                    <a16:creationId xmlns:a16="http://schemas.microsoft.com/office/drawing/2014/main" id="{65CAE100-7A7C-4006-A94E-F1785FDEB4B8}"/>
                  </a:ext>
                </a:extLst>
              </p:cNvPr>
              <p:cNvSpPr/>
              <p:nvPr/>
            </p:nvSpPr>
            <p:spPr>
              <a:xfrm>
                <a:off x="11746108" y="1687872"/>
                <a:ext cx="188919" cy="1111586"/>
              </a:xfrm>
              <a:prstGeom prst="rect">
                <a:avLst/>
              </a:prstGeom>
              <a:solidFill>
                <a:srgbClr val="CDD3E3"/>
              </a:solidFill>
              <a:ln>
                <a:solidFill>
                  <a:srgbClr val="1C181D"/>
                </a:solidFill>
              </a:ln>
              <a:effectLst/>
              <a:scene3d>
                <a:camera prst="orthographicFront">
                  <a:rot lat="0" lon="0" rev="0"/>
                </a:camera>
                <a:lightRig rig="chilly" dir="t">
                  <a:rot lat="0" lon="0" rev="18480000"/>
                </a:lightRig>
              </a:scene3d>
              <a:sp3d prstMaterial="clear"/>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grpSp>
        <p:grpSp>
          <p:nvGrpSpPr>
            <p:cNvPr id="69" name="Group 68">
              <a:extLst>
                <a:ext uri="{FF2B5EF4-FFF2-40B4-BE49-F238E27FC236}">
                  <a16:creationId xmlns:a16="http://schemas.microsoft.com/office/drawing/2014/main" id="{2C324DFD-2235-45BC-8C61-C531EBFF44D5}"/>
                </a:ext>
              </a:extLst>
            </p:cNvPr>
            <p:cNvGrpSpPr/>
            <p:nvPr/>
          </p:nvGrpSpPr>
          <p:grpSpPr>
            <a:xfrm>
              <a:off x="11347952" y="873643"/>
              <a:ext cx="473357" cy="182168"/>
              <a:chOff x="11347952" y="851869"/>
              <a:chExt cx="473357" cy="182168"/>
            </a:xfrm>
          </p:grpSpPr>
          <p:grpSp>
            <p:nvGrpSpPr>
              <p:cNvPr id="53" name="Group 52">
                <a:extLst>
                  <a:ext uri="{FF2B5EF4-FFF2-40B4-BE49-F238E27FC236}">
                    <a16:creationId xmlns:a16="http://schemas.microsoft.com/office/drawing/2014/main" id="{899E2582-7279-4F39-9B23-C2BD08225BDA}"/>
                  </a:ext>
                </a:extLst>
              </p:cNvPr>
              <p:cNvGrpSpPr/>
              <p:nvPr/>
            </p:nvGrpSpPr>
            <p:grpSpPr>
              <a:xfrm>
                <a:off x="11509249" y="854967"/>
                <a:ext cx="139065" cy="179070"/>
                <a:chOff x="6090287" y="1111606"/>
                <a:chExt cx="139065" cy="179070"/>
              </a:xfrm>
            </p:grpSpPr>
            <p:sp>
              <p:nvSpPr>
                <p:cNvPr id="39" name="Rectangle 38">
                  <a:extLst>
                    <a:ext uri="{FF2B5EF4-FFF2-40B4-BE49-F238E27FC236}">
                      <a16:creationId xmlns:a16="http://schemas.microsoft.com/office/drawing/2014/main" id="{DF875548-6F3F-4531-8ED0-CF7BBD855BC2}"/>
                    </a:ext>
                  </a:extLst>
                </p:cNvPr>
                <p:cNvSpPr/>
                <p:nvPr/>
              </p:nvSpPr>
              <p:spPr>
                <a:xfrm>
                  <a:off x="6090287" y="1111606"/>
                  <a:ext cx="139065" cy="179070"/>
                </a:xfrm>
                <a:prstGeom prst="rect">
                  <a:avLst/>
                </a:prstGeom>
                <a:solidFill>
                  <a:srgbClr val="CDD3E3"/>
                </a:solidFill>
                <a:ln>
                  <a:noFill/>
                </a:ln>
                <a:effectLst>
                  <a:outerShdw blurRad="50800" dist="38100" dir="2700000" sx="87000" sy="87000" algn="tl" rotWithShape="0">
                    <a:prstClr val="black">
                      <a:alpha val="40000"/>
                    </a:prstClr>
                  </a:outerShdw>
                </a:effectLst>
                <a:scene3d>
                  <a:camera prst="orthographicFront"/>
                  <a:lightRig rig="threePt" dir="t"/>
                </a:scene3d>
                <a:sp3d>
                  <a:bevelT w="139700" prst="cross"/>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6" name="Rectangle: Rounded Corners 15">
                  <a:extLst>
                    <a:ext uri="{FF2B5EF4-FFF2-40B4-BE49-F238E27FC236}">
                      <a16:creationId xmlns:a16="http://schemas.microsoft.com/office/drawing/2014/main" id="{94F6292F-532C-4A57-90CF-E67D2B225634}"/>
                    </a:ext>
                  </a:extLst>
                </p:cNvPr>
                <p:cNvSpPr/>
                <p:nvPr/>
              </p:nvSpPr>
              <p:spPr>
                <a:xfrm>
                  <a:off x="6119541" y="1167669"/>
                  <a:ext cx="76686" cy="101455"/>
                </a:xfrm>
                <a:prstGeom prst="roundRect">
                  <a:avLst/>
                </a:prstGeom>
                <a:solidFill>
                  <a:srgbClr val="CDD3E3"/>
                </a:solidFill>
                <a:ln w="6350">
                  <a:solidFill>
                    <a:srgbClr val="403F44"/>
                  </a:solidFill>
                </a:ln>
                <a:scene3d>
                  <a:camera prst="orthographicFront"/>
                  <a:lightRig rig="threePt" dir="t"/>
                </a:scene3d>
                <a:sp3d>
                  <a:bevelT w="139700" prst="cross"/>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cxnSp>
              <p:nvCxnSpPr>
                <p:cNvPr id="46" name="Straight Connector 45">
                  <a:extLst>
                    <a:ext uri="{FF2B5EF4-FFF2-40B4-BE49-F238E27FC236}">
                      <a16:creationId xmlns:a16="http://schemas.microsoft.com/office/drawing/2014/main" id="{E0C5928C-2E9C-4CF5-95C2-E6393DC72991}"/>
                    </a:ext>
                  </a:extLst>
                </p:cNvPr>
                <p:cNvCxnSpPr>
                  <a:cxnSpLocks/>
                </p:cNvCxnSpPr>
                <p:nvPr/>
              </p:nvCxnSpPr>
              <p:spPr>
                <a:xfrm>
                  <a:off x="6129389" y="1176724"/>
                  <a:ext cx="60060" cy="2089"/>
                </a:xfrm>
                <a:prstGeom prst="line">
                  <a:avLst/>
                </a:prstGeom>
                <a:ln w="19050" cap="rnd">
                  <a:solidFill>
                    <a:srgbClr val="403F44"/>
                  </a:solidFill>
                </a:ln>
                <a:scene3d>
                  <a:camera prst="orthographicFront"/>
                  <a:lightRig rig="threePt" dir="t"/>
                </a:scene3d>
                <a:sp3d>
                  <a:bevelT w="139700" prst="cross"/>
                </a:sp3d>
              </p:spPr>
              <p:style>
                <a:lnRef idx="1">
                  <a:schemeClr val="dk1"/>
                </a:lnRef>
                <a:fillRef idx="0">
                  <a:schemeClr val="dk1"/>
                </a:fillRef>
                <a:effectRef idx="0">
                  <a:schemeClr val="dk1"/>
                </a:effectRef>
                <a:fontRef idx="minor">
                  <a:schemeClr val="tx1"/>
                </a:fontRef>
              </p:style>
            </p:cxnSp>
          </p:grpSp>
          <p:grpSp>
            <p:nvGrpSpPr>
              <p:cNvPr id="54" name="Group 53">
                <a:extLst>
                  <a:ext uri="{FF2B5EF4-FFF2-40B4-BE49-F238E27FC236}">
                    <a16:creationId xmlns:a16="http://schemas.microsoft.com/office/drawing/2014/main" id="{4FB9948D-001C-4DBD-BA87-2D9B29C57E8E}"/>
                  </a:ext>
                </a:extLst>
              </p:cNvPr>
              <p:cNvGrpSpPr/>
              <p:nvPr/>
            </p:nvGrpSpPr>
            <p:grpSpPr>
              <a:xfrm>
                <a:off x="11682244" y="851869"/>
                <a:ext cx="139065" cy="179070"/>
                <a:chOff x="6471089" y="839067"/>
                <a:chExt cx="139065" cy="179070"/>
              </a:xfrm>
              <a:effectLst>
                <a:outerShdw blurRad="50800" dist="38100" sx="86000" sy="86000" algn="l" rotWithShape="0">
                  <a:prstClr val="black">
                    <a:alpha val="40000"/>
                  </a:prstClr>
                </a:outerShdw>
              </a:effectLst>
            </p:grpSpPr>
            <p:sp>
              <p:nvSpPr>
                <p:cNvPr id="40" name="Rectangle 39">
                  <a:extLst>
                    <a:ext uri="{FF2B5EF4-FFF2-40B4-BE49-F238E27FC236}">
                      <a16:creationId xmlns:a16="http://schemas.microsoft.com/office/drawing/2014/main" id="{652C8611-37DF-49C5-80F2-7AADC8CB8510}"/>
                    </a:ext>
                  </a:extLst>
                </p:cNvPr>
                <p:cNvSpPr/>
                <p:nvPr/>
              </p:nvSpPr>
              <p:spPr>
                <a:xfrm>
                  <a:off x="6471089" y="839067"/>
                  <a:ext cx="139065" cy="179070"/>
                </a:xfrm>
                <a:prstGeom prst="rect">
                  <a:avLst/>
                </a:prstGeom>
                <a:solidFill>
                  <a:srgbClr val="CDD3E3"/>
                </a:solidFill>
                <a:ln>
                  <a:noFill/>
                </a:ln>
                <a:scene3d>
                  <a:camera prst="orthographicFront"/>
                  <a:lightRig rig="threePt" dir="t"/>
                </a:scene3d>
                <a:sp3d>
                  <a:bevelT w="139700" prst="cross"/>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51" name="Multiplication Sign 50">
                  <a:extLst>
                    <a:ext uri="{FF2B5EF4-FFF2-40B4-BE49-F238E27FC236}">
                      <a16:creationId xmlns:a16="http://schemas.microsoft.com/office/drawing/2014/main" id="{FE975175-AEFA-4E04-972A-15A3870294AC}"/>
                    </a:ext>
                  </a:extLst>
                </p:cNvPr>
                <p:cNvSpPr/>
                <p:nvPr/>
              </p:nvSpPr>
              <p:spPr>
                <a:xfrm>
                  <a:off x="6482750" y="848675"/>
                  <a:ext cx="115741" cy="158307"/>
                </a:xfrm>
                <a:prstGeom prst="mathMultiply">
                  <a:avLst>
                    <a:gd name="adj1" fmla="val 11952"/>
                  </a:avLst>
                </a:prstGeom>
                <a:solidFill>
                  <a:srgbClr val="403F44"/>
                </a:solidFill>
                <a:ln>
                  <a:noFill/>
                </a:ln>
                <a:scene3d>
                  <a:camera prst="orthographicFront"/>
                  <a:lightRig rig="threePt" dir="t"/>
                </a:scene3d>
                <a:sp3d>
                  <a:bevelT w="139700" prst="cross"/>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grpSp>
          <p:grpSp>
            <p:nvGrpSpPr>
              <p:cNvPr id="56" name="Group 55">
                <a:extLst>
                  <a:ext uri="{FF2B5EF4-FFF2-40B4-BE49-F238E27FC236}">
                    <a16:creationId xmlns:a16="http://schemas.microsoft.com/office/drawing/2014/main" id="{799374E2-46DA-42B8-A908-6025AB3E2ED1}"/>
                  </a:ext>
                </a:extLst>
              </p:cNvPr>
              <p:cNvGrpSpPr/>
              <p:nvPr/>
            </p:nvGrpSpPr>
            <p:grpSpPr>
              <a:xfrm>
                <a:off x="11347952" y="854967"/>
                <a:ext cx="139065" cy="179070"/>
                <a:chOff x="11193051" y="854967"/>
                <a:chExt cx="139065" cy="179070"/>
              </a:xfrm>
            </p:grpSpPr>
            <p:grpSp>
              <p:nvGrpSpPr>
                <p:cNvPr id="52" name="Group 51">
                  <a:extLst>
                    <a:ext uri="{FF2B5EF4-FFF2-40B4-BE49-F238E27FC236}">
                      <a16:creationId xmlns:a16="http://schemas.microsoft.com/office/drawing/2014/main" id="{4A4C34B1-A487-4C08-82D2-3959242232AA}"/>
                    </a:ext>
                  </a:extLst>
                </p:cNvPr>
                <p:cNvGrpSpPr/>
                <p:nvPr/>
              </p:nvGrpSpPr>
              <p:grpSpPr>
                <a:xfrm>
                  <a:off x="11193051" y="854967"/>
                  <a:ext cx="139065" cy="179070"/>
                  <a:chOff x="5913120" y="1059180"/>
                  <a:chExt cx="139065" cy="179070"/>
                </a:xfrm>
              </p:grpSpPr>
              <p:sp>
                <p:nvSpPr>
                  <p:cNvPr id="13" name="Rectangle 12">
                    <a:extLst>
                      <a:ext uri="{FF2B5EF4-FFF2-40B4-BE49-F238E27FC236}">
                        <a16:creationId xmlns:a16="http://schemas.microsoft.com/office/drawing/2014/main" id="{7EEB77DF-E7B8-43A1-8AB9-EDB1B9F56C2F}"/>
                      </a:ext>
                    </a:extLst>
                  </p:cNvPr>
                  <p:cNvSpPr/>
                  <p:nvPr/>
                </p:nvSpPr>
                <p:spPr>
                  <a:xfrm>
                    <a:off x="5913120" y="1059180"/>
                    <a:ext cx="139065" cy="179070"/>
                  </a:xfrm>
                  <a:prstGeom prst="rect">
                    <a:avLst/>
                  </a:prstGeom>
                  <a:solidFill>
                    <a:srgbClr val="CDD3E3"/>
                  </a:solidFill>
                  <a:ln>
                    <a:noFill/>
                  </a:ln>
                  <a:effectLst>
                    <a:outerShdw blurRad="50800" dist="38100" sx="80000" sy="80000" algn="l" rotWithShape="0">
                      <a:prstClr val="black">
                        <a:alpha val="93000"/>
                      </a:prstClr>
                    </a:outerShdw>
                  </a:effectLst>
                  <a:scene3d>
                    <a:camera prst="orthographicFront"/>
                    <a:lightRig rig="threePt" dir="t"/>
                  </a:scene3d>
                  <a:sp3d>
                    <a:bevelT w="139700" prst="cross"/>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cxnSp>
                <p:nvCxnSpPr>
                  <p:cNvPr id="15" name="Straight Connector 14">
                    <a:extLst>
                      <a:ext uri="{FF2B5EF4-FFF2-40B4-BE49-F238E27FC236}">
                        <a16:creationId xmlns:a16="http://schemas.microsoft.com/office/drawing/2014/main" id="{82388016-6F17-42B4-8B73-504FC56E4D92}"/>
                      </a:ext>
                    </a:extLst>
                  </p:cNvPr>
                  <p:cNvCxnSpPr/>
                  <p:nvPr/>
                </p:nvCxnSpPr>
                <p:spPr>
                  <a:xfrm>
                    <a:off x="5948843" y="1209749"/>
                    <a:ext cx="67617" cy="0"/>
                  </a:xfrm>
                  <a:prstGeom prst="line">
                    <a:avLst/>
                  </a:prstGeom>
                  <a:ln w="19050">
                    <a:solidFill>
                      <a:srgbClr val="403F44"/>
                    </a:solidFill>
                  </a:ln>
                  <a:scene3d>
                    <a:camera prst="orthographicFront"/>
                    <a:lightRig rig="threePt" dir="t"/>
                  </a:scene3d>
                  <a:sp3d>
                    <a:bevelT w="139700" prst="cross"/>
                  </a:sp3d>
                </p:spPr>
                <p:style>
                  <a:lnRef idx="1">
                    <a:schemeClr val="dk1"/>
                  </a:lnRef>
                  <a:fillRef idx="0">
                    <a:schemeClr val="dk1"/>
                  </a:fillRef>
                  <a:effectRef idx="0">
                    <a:schemeClr val="dk1"/>
                  </a:effectRef>
                  <a:fontRef idx="minor">
                    <a:schemeClr val="tx1"/>
                  </a:fontRef>
                </p:style>
              </p:cxnSp>
            </p:grpSp>
            <p:sp>
              <p:nvSpPr>
                <p:cNvPr id="55" name="Rectangle 54">
                  <a:extLst>
                    <a:ext uri="{FF2B5EF4-FFF2-40B4-BE49-F238E27FC236}">
                      <a16:creationId xmlns:a16="http://schemas.microsoft.com/office/drawing/2014/main" id="{EE9F2C77-FC26-4ED9-BF2F-FF8213630446}"/>
                    </a:ext>
                  </a:extLst>
                </p:cNvPr>
                <p:cNvSpPr/>
                <p:nvPr/>
              </p:nvSpPr>
              <p:spPr>
                <a:xfrm>
                  <a:off x="11228774" y="878393"/>
                  <a:ext cx="72454" cy="106865"/>
                </a:xfrm>
                <a:prstGeom prst="rect">
                  <a:avLst/>
                </a:prstGeom>
                <a:solidFill>
                  <a:srgbClr val="DAE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grpSp>
        </p:grpSp>
      </p:grpSp>
      <p:sp>
        <p:nvSpPr>
          <p:cNvPr id="75" name="TextBox 1">
            <a:extLst>
              <a:ext uri="{FF2B5EF4-FFF2-40B4-BE49-F238E27FC236}">
                <a16:creationId xmlns:a16="http://schemas.microsoft.com/office/drawing/2014/main" id="{7E3AA5F3-6849-4108-B188-1BD6A39C79C0}"/>
              </a:ext>
            </a:extLst>
          </p:cNvPr>
          <p:cNvSpPr txBox="1"/>
          <p:nvPr/>
        </p:nvSpPr>
        <p:spPr>
          <a:xfrm>
            <a:off x="228373" y="1169570"/>
            <a:ext cx="11479271" cy="1200329"/>
          </a:xfrm>
          <a:prstGeom prst="rect">
            <a:avLst/>
          </a:prstGeom>
          <a:noFill/>
        </p:spPr>
        <p:txBody>
          <a:bodyPr wrap="square" rtlCol="0">
            <a:spAutoFit/>
          </a:bodyPr>
          <a:lstStyle/>
          <a:p>
            <a:pPr algn="just"/>
            <a:r>
              <a:rPr lang="en-US" dirty="0">
                <a:solidFill>
                  <a:schemeClr val="tx1">
                    <a:lumMod val="75000"/>
                    <a:lumOff val="25000"/>
                  </a:schemeClr>
                </a:solidFill>
              </a:rPr>
              <a:t>	Insert your content here insert your content here insert your content here insert your content here insert your content here insert your content here insert your content here insert your content here insert your content here insert your content here insert your content here insert your content here insert your content here insert your content here insert your content here insert your content here insert your content here…</a:t>
            </a:r>
            <a:endParaRPr lang="en-MY" dirty="0">
              <a:solidFill>
                <a:schemeClr val="tx1">
                  <a:lumMod val="75000"/>
                  <a:lumOff val="25000"/>
                </a:schemeClr>
              </a:solidFill>
            </a:endParaRPr>
          </a:p>
        </p:txBody>
      </p:sp>
      <p:sp>
        <p:nvSpPr>
          <p:cNvPr id="77" name="TextBox 2">
            <a:extLst>
              <a:ext uri="{FF2B5EF4-FFF2-40B4-BE49-F238E27FC236}">
                <a16:creationId xmlns:a16="http://schemas.microsoft.com/office/drawing/2014/main" id="{BF332C9F-F53F-4330-AA37-FC136F189C1C}"/>
              </a:ext>
            </a:extLst>
          </p:cNvPr>
          <p:cNvSpPr txBox="1"/>
          <p:nvPr/>
        </p:nvSpPr>
        <p:spPr>
          <a:xfrm>
            <a:off x="228374" y="2597051"/>
            <a:ext cx="11445340" cy="2031325"/>
          </a:xfrm>
          <a:prstGeom prst="rect">
            <a:avLst/>
          </a:prstGeom>
          <a:noFill/>
        </p:spPr>
        <p:txBody>
          <a:bodyPr wrap="square" rtlCol="0">
            <a:spAutoFit/>
          </a:bodyPr>
          <a:lstStyle/>
          <a:p>
            <a:pPr algn="just"/>
            <a:r>
              <a:rPr lang="en-US" dirty="0">
                <a:solidFill>
                  <a:schemeClr val="tx1">
                    <a:lumMod val="75000"/>
                    <a:lumOff val="25000"/>
                  </a:schemeClr>
                </a:solidFill>
              </a:rPr>
              <a:t>Insert your content here insert your content here insert your content here insert your content here insert your content here insert your content here insert your content here insert your content here insert your content here insert your content here insert your content here insert your content here insert your content here insert your content here insert your content here insert your content here insert your content here insert your content here insert your content here insert your content here insert your content here insert your content here insert your content here insert your content here insert your content here insert your content here insert your content here insert your content here insert your content here insert your content here insert your content here insert your content here insert your content here …</a:t>
            </a:r>
            <a:endParaRPr lang="en-MY" dirty="0">
              <a:solidFill>
                <a:schemeClr val="tx1">
                  <a:lumMod val="75000"/>
                  <a:lumOff val="25000"/>
                </a:schemeClr>
              </a:solidFill>
            </a:endParaRPr>
          </a:p>
        </p:txBody>
      </p:sp>
      <p:sp>
        <p:nvSpPr>
          <p:cNvPr id="78" name="TextBox 3">
            <a:extLst>
              <a:ext uri="{FF2B5EF4-FFF2-40B4-BE49-F238E27FC236}">
                <a16:creationId xmlns:a16="http://schemas.microsoft.com/office/drawing/2014/main" id="{4E95C871-3773-4590-B5CA-189C1640D7DF}"/>
              </a:ext>
            </a:extLst>
          </p:cNvPr>
          <p:cNvSpPr txBox="1"/>
          <p:nvPr/>
        </p:nvSpPr>
        <p:spPr>
          <a:xfrm>
            <a:off x="227531" y="4877321"/>
            <a:ext cx="11489909" cy="1754326"/>
          </a:xfrm>
          <a:prstGeom prst="rect">
            <a:avLst/>
          </a:prstGeom>
          <a:noFill/>
        </p:spPr>
        <p:txBody>
          <a:bodyPr wrap="square" rtlCol="0">
            <a:spAutoFit/>
          </a:bodyPr>
          <a:lstStyle/>
          <a:p>
            <a:pPr algn="just"/>
            <a:r>
              <a:rPr lang="en-US" dirty="0">
                <a:solidFill>
                  <a:schemeClr val="tx1">
                    <a:lumMod val="75000"/>
                    <a:lumOff val="25000"/>
                  </a:schemeClr>
                </a:solidFill>
              </a:rPr>
              <a:t>Insert your content here insert your content here insert your content here insert your content here insert your content here insert your content here insert your content here insert your content here insert your content here insert your content here insert your content here insert your content here insert your content here insert your content here insert your content here insert your content here insert your content here insert your content here insert your content here insert your content here insert your content here insert your content here insert your content here insert your content here insert your content here insert your content here insert your content here…</a:t>
            </a:r>
            <a:endParaRPr lang="en-MY" dirty="0">
              <a:solidFill>
                <a:schemeClr val="tx1">
                  <a:lumMod val="75000"/>
                  <a:lumOff val="25000"/>
                </a:schemeClr>
              </a:solidFill>
            </a:endParaRPr>
          </a:p>
        </p:txBody>
      </p:sp>
    </p:spTree>
    <p:extLst>
      <p:ext uri="{BB962C8B-B14F-4D97-AF65-F5344CB8AC3E}">
        <p14:creationId xmlns:p14="http://schemas.microsoft.com/office/powerpoint/2010/main" val="593083564"/>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p:cTn id="7" dur="500" fill="hold"/>
                                        <p:tgtEl>
                                          <p:spTgt spid="18"/>
                                        </p:tgtEl>
                                        <p:attrNameLst>
                                          <p:attrName>ppt_w</p:attrName>
                                        </p:attrNameLst>
                                      </p:cBhvr>
                                      <p:tavLst>
                                        <p:tav tm="0">
                                          <p:val>
                                            <p:strVal val="#ppt_w+.3"/>
                                          </p:val>
                                        </p:tav>
                                        <p:tav tm="100000">
                                          <p:val>
                                            <p:strVal val="#ppt_w"/>
                                          </p:val>
                                        </p:tav>
                                      </p:tavLst>
                                    </p:anim>
                                    <p:anim calcmode="lin" valueType="num">
                                      <p:cBhvr>
                                        <p:cTn id="8" dur="500" fill="hold"/>
                                        <p:tgtEl>
                                          <p:spTgt spid="18"/>
                                        </p:tgtEl>
                                        <p:attrNameLst>
                                          <p:attrName>ppt_h</p:attrName>
                                        </p:attrNameLst>
                                      </p:cBhvr>
                                      <p:tavLst>
                                        <p:tav tm="0">
                                          <p:val>
                                            <p:strVal val="#ppt_h"/>
                                          </p:val>
                                        </p:tav>
                                        <p:tav tm="100000">
                                          <p:val>
                                            <p:strVal val="#ppt_h"/>
                                          </p:val>
                                        </p:tav>
                                      </p:tavLst>
                                    </p:anim>
                                    <p:animEffect transition="in" filter="fade">
                                      <p:cBhvr>
                                        <p:cTn id="9"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gradFill>
          <a:gsLst>
            <a:gs pos="45000">
              <a:srgbClr val="C22198"/>
            </a:gs>
            <a:gs pos="100000">
              <a:srgbClr val="396ADA"/>
            </a:gs>
            <a:gs pos="76000">
              <a:srgbClr val="9537B4"/>
            </a:gs>
            <a:gs pos="0">
              <a:srgbClr val="FB5C03"/>
            </a:gs>
          </a:gsLst>
          <a:lin ang="13500000" scaled="1"/>
        </a:gradFill>
        <a:effectLst/>
      </p:bgPr>
    </p:bg>
    <p:spTree>
      <p:nvGrpSpPr>
        <p:cNvPr id="1" name=""/>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32E1E003-721E-4DC8-8105-809361751FBC}"/>
              </a:ext>
            </a:extLst>
          </p:cNvPr>
          <p:cNvSpPr/>
          <p:nvPr/>
        </p:nvSpPr>
        <p:spPr>
          <a:xfrm>
            <a:off x="73742" y="100484"/>
            <a:ext cx="12044516" cy="6674805"/>
          </a:xfrm>
          <a:prstGeom prst="roundRect">
            <a:avLst>
              <a:gd name="adj" fmla="val 1836"/>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pic>
        <p:nvPicPr>
          <p:cNvPr id="17" name="Picture 16">
            <a:extLst>
              <a:ext uri="{FF2B5EF4-FFF2-40B4-BE49-F238E27FC236}">
                <a16:creationId xmlns:a16="http://schemas.microsoft.com/office/drawing/2014/main" id="{0F6E42E4-9DA7-4C66-9150-89CE6E1CF729}"/>
              </a:ext>
            </a:extLst>
          </p:cNvPr>
          <p:cNvPicPr>
            <a:picLocks noChangeAspect="1"/>
          </p:cNvPicPr>
          <p:nvPr/>
        </p:nvPicPr>
        <p:blipFill rotWithShape="1">
          <a:blip r:embed="rId3"/>
          <a:srcRect l="23791" t="21831" r="66768" b="61099"/>
          <a:stretch/>
        </p:blipFill>
        <p:spPr>
          <a:xfrm>
            <a:off x="159177" y="120234"/>
            <a:ext cx="387764" cy="373412"/>
          </a:xfrm>
          <a:prstGeom prst="flowChartConnector">
            <a:avLst/>
          </a:prstGeom>
        </p:spPr>
      </p:pic>
      <p:sp>
        <p:nvSpPr>
          <p:cNvPr id="19" name="TextBox 18">
            <a:extLst>
              <a:ext uri="{FF2B5EF4-FFF2-40B4-BE49-F238E27FC236}">
                <a16:creationId xmlns:a16="http://schemas.microsoft.com/office/drawing/2014/main" id="{61234692-5E3D-45D3-B344-A47EE153F392}"/>
              </a:ext>
            </a:extLst>
          </p:cNvPr>
          <p:cNvSpPr txBox="1"/>
          <p:nvPr/>
        </p:nvSpPr>
        <p:spPr>
          <a:xfrm>
            <a:off x="493954" y="271072"/>
            <a:ext cx="371149" cy="246221"/>
          </a:xfrm>
          <a:prstGeom prst="rect">
            <a:avLst/>
          </a:prstGeom>
          <a:noFill/>
        </p:spPr>
        <p:txBody>
          <a:bodyPr wrap="square" rtlCol="0">
            <a:spAutoFit/>
          </a:bodyPr>
          <a:lstStyle/>
          <a:p>
            <a:r>
              <a:rPr lang="en-US" sz="1000" dirty="0">
                <a:solidFill>
                  <a:schemeClr val="tx1">
                    <a:alpha val="58000"/>
                  </a:schemeClr>
                </a:solidFill>
              </a:rPr>
              <a:t>1m</a:t>
            </a:r>
            <a:endParaRPr lang="en-MY" sz="1000" dirty="0">
              <a:solidFill>
                <a:schemeClr val="tx1">
                  <a:alpha val="58000"/>
                </a:schemeClr>
              </a:solidFill>
            </a:endParaRPr>
          </a:p>
        </p:txBody>
      </p:sp>
      <p:grpSp>
        <p:nvGrpSpPr>
          <p:cNvPr id="23" name="Group 22">
            <a:extLst>
              <a:ext uri="{FF2B5EF4-FFF2-40B4-BE49-F238E27FC236}">
                <a16:creationId xmlns:a16="http://schemas.microsoft.com/office/drawing/2014/main" id="{27EE8EA7-9E1A-457D-9DDD-FA3657E2D769}"/>
              </a:ext>
            </a:extLst>
          </p:cNvPr>
          <p:cNvGrpSpPr/>
          <p:nvPr/>
        </p:nvGrpSpPr>
        <p:grpSpPr>
          <a:xfrm>
            <a:off x="11428046" y="309143"/>
            <a:ext cx="402487" cy="80310"/>
            <a:chOff x="2727601" y="2857097"/>
            <a:chExt cx="402487" cy="80310"/>
          </a:xfrm>
        </p:grpSpPr>
        <p:sp>
          <p:nvSpPr>
            <p:cNvPr id="20" name="Flowchart: Connector 19">
              <a:extLst>
                <a:ext uri="{FF2B5EF4-FFF2-40B4-BE49-F238E27FC236}">
                  <a16:creationId xmlns:a16="http://schemas.microsoft.com/office/drawing/2014/main" id="{EEA93432-9233-4D7D-960D-7BD95631909B}"/>
                </a:ext>
              </a:extLst>
            </p:cNvPr>
            <p:cNvSpPr/>
            <p:nvPr/>
          </p:nvSpPr>
          <p:spPr>
            <a:xfrm>
              <a:off x="2727601" y="2857097"/>
              <a:ext cx="84425" cy="8031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21" name="Flowchart: Connector 20">
              <a:extLst>
                <a:ext uri="{FF2B5EF4-FFF2-40B4-BE49-F238E27FC236}">
                  <a16:creationId xmlns:a16="http://schemas.microsoft.com/office/drawing/2014/main" id="{EE3DDDAF-6062-48DD-8915-D86CA35DCEFC}"/>
                </a:ext>
              </a:extLst>
            </p:cNvPr>
            <p:cNvSpPr/>
            <p:nvPr/>
          </p:nvSpPr>
          <p:spPr>
            <a:xfrm>
              <a:off x="2886632" y="2857097"/>
              <a:ext cx="84425" cy="8031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22" name="Flowchart: Connector 21">
              <a:extLst>
                <a:ext uri="{FF2B5EF4-FFF2-40B4-BE49-F238E27FC236}">
                  <a16:creationId xmlns:a16="http://schemas.microsoft.com/office/drawing/2014/main" id="{347CA7CD-EB39-47AE-86DC-1780B3CBEDA5}"/>
                </a:ext>
              </a:extLst>
            </p:cNvPr>
            <p:cNvSpPr/>
            <p:nvPr/>
          </p:nvSpPr>
          <p:spPr>
            <a:xfrm>
              <a:off x="3045663" y="2857097"/>
              <a:ext cx="84425" cy="8031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grpSp>
      <p:sp>
        <p:nvSpPr>
          <p:cNvPr id="44" name="Rectangle: Rounded Corners 43">
            <a:extLst>
              <a:ext uri="{FF2B5EF4-FFF2-40B4-BE49-F238E27FC236}">
                <a16:creationId xmlns:a16="http://schemas.microsoft.com/office/drawing/2014/main" id="{27BEF083-6C0F-452F-BCBB-C4F72880B7E3}"/>
              </a:ext>
            </a:extLst>
          </p:cNvPr>
          <p:cNvSpPr/>
          <p:nvPr/>
        </p:nvSpPr>
        <p:spPr>
          <a:xfrm>
            <a:off x="6380181" y="173701"/>
            <a:ext cx="5637596" cy="45719"/>
          </a:xfrm>
          <a:prstGeom prst="roundRect">
            <a:avLst>
              <a:gd name="adj" fmla="val 33910"/>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45" name="Rectangle: Rounded Corners 44">
            <a:extLst>
              <a:ext uri="{FF2B5EF4-FFF2-40B4-BE49-F238E27FC236}">
                <a16:creationId xmlns:a16="http://schemas.microsoft.com/office/drawing/2014/main" id="{2A569E80-115F-4FFD-B57A-E9EB20B40B7D}"/>
              </a:ext>
            </a:extLst>
          </p:cNvPr>
          <p:cNvSpPr/>
          <p:nvPr/>
        </p:nvSpPr>
        <p:spPr>
          <a:xfrm>
            <a:off x="632376" y="174623"/>
            <a:ext cx="5637596" cy="45719"/>
          </a:xfrm>
          <a:prstGeom prst="roundRect">
            <a:avLst>
              <a:gd name="adj" fmla="val 33910"/>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grpSp>
        <p:nvGrpSpPr>
          <p:cNvPr id="14" name="Calendar Note 1">
            <a:extLst>
              <a:ext uri="{FF2B5EF4-FFF2-40B4-BE49-F238E27FC236}">
                <a16:creationId xmlns:a16="http://schemas.microsoft.com/office/drawing/2014/main" id="{6A079730-6F96-45DA-87ED-518088166A32}"/>
              </a:ext>
            </a:extLst>
          </p:cNvPr>
          <p:cNvGrpSpPr/>
          <p:nvPr/>
        </p:nvGrpSpPr>
        <p:grpSpPr>
          <a:xfrm>
            <a:off x="160498" y="498459"/>
            <a:ext cx="5866839" cy="6184918"/>
            <a:chOff x="160498" y="498459"/>
            <a:chExt cx="5866839" cy="6184918"/>
          </a:xfrm>
        </p:grpSpPr>
        <p:sp>
          <p:nvSpPr>
            <p:cNvPr id="32" name="Freeform: Shape 31">
              <a:extLst>
                <a:ext uri="{FF2B5EF4-FFF2-40B4-BE49-F238E27FC236}">
                  <a16:creationId xmlns:a16="http://schemas.microsoft.com/office/drawing/2014/main" id="{E64F3F99-78F1-4DA7-9447-9C242B5E2D3E}"/>
                </a:ext>
              </a:extLst>
            </p:cNvPr>
            <p:cNvSpPr/>
            <p:nvPr/>
          </p:nvSpPr>
          <p:spPr>
            <a:xfrm>
              <a:off x="160498" y="643211"/>
              <a:ext cx="5866839" cy="6040166"/>
            </a:xfrm>
            <a:custGeom>
              <a:avLst/>
              <a:gdLst>
                <a:gd name="connsiteX0" fmla="*/ 5470477 w 5866839"/>
                <a:gd name="connsiteY0" fmla="*/ 44691 h 5923117"/>
                <a:gd name="connsiteX1" fmla="*/ 5284902 w 5866839"/>
                <a:gd name="connsiteY1" fmla="*/ 218705 h 5923117"/>
                <a:gd name="connsiteX2" fmla="*/ 5470477 w 5866839"/>
                <a:gd name="connsiteY2" fmla="*/ 392719 h 5923117"/>
                <a:gd name="connsiteX3" fmla="*/ 5656052 w 5866839"/>
                <a:gd name="connsiteY3" fmla="*/ 218705 h 5923117"/>
                <a:gd name="connsiteX4" fmla="*/ 5470477 w 5866839"/>
                <a:gd name="connsiteY4" fmla="*/ 44691 h 5923117"/>
                <a:gd name="connsiteX5" fmla="*/ 4206785 w 5866839"/>
                <a:gd name="connsiteY5" fmla="*/ 43943 h 5923117"/>
                <a:gd name="connsiteX6" fmla="*/ 4021210 w 5866839"/>
                <a:gd name="connsiteY6" fmla="*/ 217957 h 5923117"/>
                <a:gd name="connsiteX7" fmla="*/ 4206785 w 5866839"/>
                <a:gd name="connsiteY7" fmla="*/ 391971 h 5923117"/>
                <a:gd name="connsiteX8" fmla="*/ 4392360 w 5866839"/>
                <a:gd name="connsiteY8" fmla="*/ 217957 h 5923117"/>
                <a:gd name="connsiteX9" fmla="*/ 4206785 w 5866839"/>
                <a:gd name="connsiteY9" fmla="*/ 43943 h 5923117"/>
                <a:gd name="connsiteX10" fmla="*/ 1677305 w 5866839"/>
                <a:gd name="connsiteY10" fmla="*/ 43787 h 5923117"/>
                <a:gd name="connsiteX11" fmla="*/ 1491730 w 5866839"/>
                <a:gd name="connsiteY11" fmla="*/ 217801 h 5923117"/>
                <a:gd name="connsiteX12" fmla="*/ 1677305 w 5866839"/>
                <a:gd name="connsiteY12" fmla="*/ 391815 h 5923117"/>
                <a:gd name="connsiteX13" fmla="*/ 1862880 w 5866839"/>
                <a:gd name="connsiteY13" fmla="*/ 217801 h 5923117"/>
                <a:gd name="connsiteX14" fmla="*/ 1677305 w 5866839"/>
                <a:gd name="connsiteY14" fmla="*/ 43787 h 5923117"/>
                <a:gd name="connsiteX15" fmla="*/ 2309150 w 5866839"/>
                <a:gd name="connsiteY15" fmla="*/ 43786 h 5923117"/>
                <a:gd name="connsiteX16" fmla="*/ 2123576 w 5866839"/>
                <a:gd name="connsiteY16" fmla="*/ 217801 h 5923117"/>
                <a:gd name="connsiteX17" fmla="*/ 2309150 w 5866839"/>
                <a:gd name="connsiteY17" fmla="*/ 391815 h 5923117"/>
                <a:gd name="connsiteX18" fmla="*/ 2494725 w 5866839"/>
                <a:gd name="connsiteY18" fmla="*/ 217801 h 5923117"/>
                <a:gd name="connsiteX19" fmla="*/ 2309150 w 5866839"/>
                <a:gd name="connsiteY19" fmla="*/ 43786 h 5923117"/>
                <a:gd name="connsiteX20" fmla="*/ 2940996 w 5866839"/>
                <a:gd name="connsiteY20" fmla="*/ 43786 h 5923117"/>
                <a:gd name="connsiteX21" fmla="*/ 2755421 w 5866839"/>
                <a:gd name="connsiteY21" fmla="*/ 217800 h 5923117"/>
                <a:gd name="connsiteX22" fmla="*/ 2940996 w 5866839"/>
                <a:gd name="connsiteY22" fmla="*/ 391815 h 5923117"/>
                <a:gd name="connsiteX23" fmla="*/ 3126571 w 5866839"/>
                <a:gd name="connsiteY23" fmla="*/ 217800 h 5923117"/>
                <a:gd name="connsiteX24" fmla="*/ 2940996 w 5866839"/>
                <a:gd name="connsiteY24" fmla="*/ 43786 h 5923117"/>
                <a:gd name="connsiteX25" fmla="*/ 3572842 w 5866839"/>
                <a:gd name="connsiteY25" fmla="*/ 43786 h 5923117"/>
                <a:gd name="connsiteX26" fmla="*/ 3387267 w 5866839"/>
                <a:gd name="connsiteY26" fmla="*/ 217800 h 5923117"/>
                <a:gd name="connsiteX27" fmla="*/ 3572842 w 5866839"/>
                <a:gd name="connsiteY27" fmla="*/ 391815 h 5923117"/>
                <a:gd name="connsiteX28" fmla="*/ 3758417 w 5866839"/>
                <a:gd name="connsiteY28" fmla="*/ 217800 h 5923117"/>
                <a:gd name="connsiteX29" fmla="*/ 3572842 w 5866839"/>
                <a:gd name="connsiteY29" fmla="*/ 43786 h 5923117"/>
                <a:gd name="connsiteX30" fmla="*/ 1046046 w 5866839"/>
                <a:gd name="connsiteY30" fmla="*/ 43038 h 5923117"/>
                <a:gd name="connsiteX31" fmla="*/ 860471 w 5866839"/>
                <a:gd name="connsiteY31" fmla="*/ 217052 h 5923117"/>
                <a:gd name="connsiteX32" fmla="*/ 1046046 w 5866839"/>
                <a:gd name="connsiteY32" fmla="*/ 391066 h 5923117"/>
                <a:gd name="connsiteX33" fmla="*/ 1231621 w 5866839"/>
                <a:gd name="connsiteY33" fmla="*/ 217052 h 5923117"/>
                <a:gd name="connsiteX34" fmla="*/ 1046046 w 5866839"/>
                <a:gd name="connsiteY34" fmla="*/ 43038 h 5923117"/>
                <a:gd name="connsiteX35" fmla="*/ 412565 w 5866839"/>
                <a:gd name="connsiteY35" fmla="*/ 43038 h 5923117"/>
                <a:gd name="connsiteX36" fmla="*/ 226990 w 5866839"/>
                <a:gd name="connsiteY36" fmla="*/ 217052 h 5923117"/>
                <a:gd name="connsiteX37" fmla="*/ 412565 w 5866839"/>
                <a:gd name="connsiteY37" fmla="*/ 391066 h 5923117"/>
                <a:gd name="connsiteX38" fmla="*/ 598140 w 5866839"/>
                <a:gd name="connsiteY38" fmla="*/ 217052 h 5923117"/>
                <a:gd name="connsiteX39" fmla="*/ 412565 w 5866839"/>
                <a:gd name="connsiteY39" fmla="*/ 43038 h 5923117"/>
                <a:gd name="connsiteX40" fmla="*/ 4836534 w 5866839"/>
                <a:gd name="connsiteY40" fmla="*/ 43037 h 5923117"/>
                <a:gd name="connsiteX41" fmla="*/ 4650959 w 5866839"/>
                <a:gd name="connsiteY41" fmla="*/ 217051 h 5923117"/>
                <a:gd name="connsiteX42" fmla="*/ 4836534 w 5866839"/>
                <a:gd name="connsiteY42" fmla="*/ 391065 h 5923117"/>
                <a:gd name="connsiteX43" fmla="*/ 5022109 w 5866839"/>
                <a:gd name="connsiteY43" fmla="*/ 217051 h 5923117"/>
                <a:gd name="connsiteX44" fmla="*/ 4836534 w 5866839"/>
                <a:gd name="connsiteY44" fmla="*/ 43037 h 5923117"/>
                <a:gd name="connsiteX45" fmla="*/ 207510 w 5866839"/>
                <a:gd name="connsiteY45" fmla="*/ 0 h 5923117"/>
                <a:gd name="connsiteX46" fmla="*/ 5659329 w 5866839"/>
                <a:gd name="connsiteY46" fmla="*/ 0 h 5923117"/>
                <a:gd name="connsiteX47" fmla="*/ 5866839 w 5866839"/>
                <a:gd name="connsiteY47" fmla="*/ 207510 h 5923117"/>
                <a:gd name="connsiteX48" fmla="*/ 5866839 w 5866839"/>
                <a:gd name="connsiteY48" fmla="*/ 5715607 h 5923117"/>
                <a:gd name="connsiteX49" fmla="*/ 5659329 w 5866839"/>
                <a:gd name="connsiteY49" fmla="*/ 5923117 h 5923117"/>
                <a:gd name="connsiteX50" fmla="*/ 207510 w 5866839"/>
                <a:gd name="connsiteY50" fmla="*/ 5923117 h 5923117"/>
                <a:gd name="connsiteX51" fmla="*/ 0 w 5866839"/>
                <a:gd name="connsiteY51" fmla="*/ 5715607 h 5923117"/>
                <a:gd name="connsiteX52" fmla="*/ 0 w 5866839"/>
                <a:gd name="connsiteY52" fmla="*/ 207510 h 5923117"/>
                <a:gd name="connsiteX53" fmla="*/ 207510 w 5866839"/>
                <a:gd name="connsiteY53" fmla="*/ 0 h 5923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5866839" h="5923117">
                  <a:moveTo>
                    <a:pt x="5470477" y="44691"/>
                  </a:moveTo>
                  <a:cubicBezTo>
                    <a:pt x="5367987" y="44691"/>
                    <a:pt x="5284902" y="122600"/>
                    <a:pt x="5284902" y="218705"/>
                  </a:cubicBezTo>
                  <a:cubicBezTo>
                    <a:pt x="5284902" y="314810"/>
                    <a:pt x="5367987" y="392719"/>
                    <a:pt x="5470477" y="392719"/>
                  </a:cubicBezTo>
                  <a:cubicBezTo>
                    <a:pt x="5572967" y="392719"/>
                    <a:pt x="5656052" y="314810"/>
                    <a:pt x="5656052" y="218705"/>
                  </a:cubicBezTo>
                  <a:cubicBezTo>
                    <a:pt x="5656052" y="122600"/>
                    <a:pt x="5572967" y="44691"/>
                    <a:pt x="5470477" y="44691"/>
                  </a:cubicBezTo>
                  <a:close/>
                  <a:moveTo>
                    <a:pt x="4206785" y="43943"/>
                  </a:moveTo>
                  <a:cubicBezTo>
                    <a:pt x="4104295" y="43943"/>
                    <a:pt x="4021210" y="121852"/>
                    <a:pt x="4021210" y="217957"/>
                  </a:cubicBezTo>
                  <a:cubicBezTo>
                    <a:pt x="4021210" y="314062"/>
                    <a:pt x="4104295" y="391971"/>
                    <a:pt x="4206785" y="391971"/>
                  </a:cubicBezTo>
                  <a:cubicBezTo>
                    <a:pt x="4309275" y="391971"/>
                    <a:pt x="4392360" y="314062"/>
                    <a:pt x="4392360" y="217957"/>
                  </a:cubicBezTo>
                  <a:cubicBezTo>
                    <a:pt x="4392360" y="121852"/>
                    <a:pt x="4309275" y="43943"/>
                    <a:pt x="4206785" y="43943"/>
                  </a:cubicBezTo>
                  <a:close/>
                  <a:moveTo>
                    <a:pt x="1677305" y="43787"/>
                  </a:moveTo>
                  <a:cubicBezTo>
                    <a:pt x="1574814" y="43787"/>
                    <a:pt x="1491730" y="121696"/>
                    <a:pt x="1491730" y="217801"/>
                  </a:cubicBezTo>
                  <a:cubicBezTo>
                    <a:pt x="1491730" y="313906"/>
                    <a:pt x="1574814" y="391815"/>
                    <a:pt x="1677305" y="391815"/>
                  </a:cubicBezTo>
                  <a:cubicBezTo>
                    <a:pt x="1779795" y="391815"/>
                    <a:pt x="1862880" y="313906"/>
                    <a:pt x="1862880" y="217801"/>
                  </a:cubicBezTo>
                  <a:cubicBezTo>
                    <a:pt x="1862880" y="121696"/>
                    <a:pt x="1779795" y="43787"/>
                    <a:pt x="1677305" y="43787"/>
                  </a:cubicBezTo>
                  <a:close/>
                  <a:moveTo>
                    <a:pt x="2309150" y="43786"/>
                  </a:moveTo>
                  <a:cubicBezTo>
                    <a:pt x="2206661" y="43786"/>
                    <a:pt x="2123576" y="121696"/>
                    <a:pt x="2123576" y="217801"/>
                  </a:cubicBezTo>
                  <a:cubicBezTo>
                    <a:pt x="2123576" y="313906"/>
                    <a:pt x="2206661" y="391815"/>
                    <a:pt x="2309150" y="391815"/>
                  </a:cubicBezTo>
                  <a:cubicBezTo>
                    <a:pt x="2411640" y="391815"/>
                    <a:pt x="2494725" y="313906"/>
                    <a:pt x="2494725" y="217801"/>
                  </a:cubicBezTo>
                  <a:cubicBezTo>
                    <a:pt x="2494725" y="121696"/>
                    <a:pt x="2411640" y="43786"/>
                    <a:pt x="2309150" y="43786"/>
                  </a:cubicBezTo>
                  <a:close/>
                  <a:moveTo>
                    <a:pt x="2940996" y="43786"/>
                  </a:moveTo>
                  <a:cubicBezTo>
                    <a:pt x="2838506" y="43786"/>
                    <a:pt x="2755421" y="121695"/>
                    <a:pt x="2755421" y="217800"/>
                  </a:cubicBezTo>
                  <a:cubicBezTo>
                    <a:pt x="2755421" y="313905"/>
                    <a:pt x="2838506" y="391815"/>
                    <a:pt x="2940996" y="391815"/>
                  </a:cubicBezTo>
                  <a:cubicBezTo>
                    <a:pt x="3043486" y="391815"/>
                    <a:pt x="3126571" y="313905"/>
                    <a:pt x="3126571" y="217800"/>
                  </a:cubicBezTo>
                  <a:cubicBezTo>
                    <a:pt x="3126571" y="121695"/>
                    <a:pt x="3043486" y="43786"/>
                    <a:pt x="2940996" y="43786"/>
                  </a:cubicBezTo>
                  <a:close/>
                  <a:moveTo>
                    <a:pt x="3572842" y="43786"/>
                  </a:moveTo>
                  <a:cubicBezTo>
                    <a:pt x="3470352" y="43786"/>
                    <a:pt x="3387267" y="121695"/>
                    <a:pt x="3387267" y="217800"/>
                  </a:cubicBezTo>
                  <a:cubicBezTo>
                    <a:pt x="3387267" y="313905"/>
                    <a:pt x="3470352" y="391815"/>
                    <a:pt x="3572842" y="391815"/>
                  </a:cubicBezTo>
                  <a:cubicBezTo>
                    <a:pt x="3675332" y="391815"/>
                    <a:pt x="3758417" y="313905"/>
                    <a:pt x="3758417" y="217800"/>
                  </a:cubicBezTo>
                  <a:cubicBezTo>
                    <a:pt x="3758417" y="121695"/>
                    <a:pt x="3675332" y="43786"/>
                    <a:pt x="3572842" y="43786"/>
                  </a:cubicBezTo>
                  <a:close/>
                  <a:moveTo>
                    <a:pt x="1046046" y="43038"/>
                  </a:moveTo>
                  <a:cubicBezTo>
                    <a:pt x="943556" y="43038"/>
                    <a:pt x="860471" y="120947"/>
                    <a:pt x="860471" y="217052"/>
                  </a:cubicBezTo>
                  <a:cubicBezTo>
                    <a:pt x="860471" y="313157"/>
                    <a:pt x="943556" y="391066"/>
                    <a:pt x="1046046" y="391066"/>
                  </a:cubicBezTo>
                  <a:cubicBezTo>
                    <a:pt x="1148536" y="391066"/>
                    <a:pt x="1231621" y="313157"/>
                    <a:pt x="1231621" y="217052"/>
                  </a:cubicBezTo>
                  <a:cubicBezTo>
                    <a:pt x="1231621" y="120947"/>
                    <a:pt x="1148536" y="43038"/>
                    <a:pt x="1046046" y="43038"/>
                  </a:cubicBezTo>
                  <a:close/>
                  <a:moveTo>
                    <a:pt x="412565" y="43038"/>
                  </a:moveTo>
                  <a:cubicBezTo>
                    <a:pt x="310075" y="43038"/>
                    <a:pt x="226990" y="120947"/>
                    <a:pt x="226990" y="217052"/>
                  </a:cubicBezTo>
                  <a:cubicBezTo>
                    <a:pt x="226990" y="313157"/>
                    <a:pt x="310075" y="391066"/>
                    <a:pt x="412565" y="391066"/>
                  </a:cubicBezTo>
                  <a:cubicBezTo>
                    <a:pt x="515055" y="391066"/>
                    <a:pt x="598140" y="313157"/>
                    <a:pt x="598140" y="217052"/>
                  </a:cubicBezTo>
                  <a:cubicBezTo>
                    <a:pt x="598140" y="120947"/>
                    <a:pt x="515055" y="43038"/>
                    <a:pt x="412565" y="43038"/>
                  </a:cubicBezTo>
                  <a:close/>
                  <a:moveTo>
                    <a:pt x="4836534" y="43037"/>
                  </a:moveTo>
                  <a:cubicBezTo>
                    <a:pt x="4734044" y="43037"/>
                    <a:pt x="4650959" y="120946"/>
                    <a:pt x="4650959" y="217051"/>
                  </a:cubicBezTo>
                  <a:cubicBezTo>
                    <a:pt x="4650959" y="313156"/>
                    <a:pt x="4734044" y="391065"/>
                    <a:pt x="4836534" y="391065"/>
                  </a:cubicBezTo>
                  <a:cubicBezTo>
                    <a:pt x="4939024" y="391065"/>
                    <a:pt x="5022109" y="313156"/>
                    <a:pt x="5022109" y="217051"/>
                  </a:cubicBezTo>
                  <a:cubicBezTo>
                    <a:pt x="5022109" y="120946"/>
                    <a:pt x="4939024" y="43037"/>
                    <a:pt x="4836534" y="43037"/>
                  </a:cubicBezTo>
                  <a:close/>
                  <a:moveTo>
                    <a:pt x="207510" y="0"/>
                  </a:moveTo>
                  <a:lnTo>
                    <a:pt x="5659329" y="0"/>
                  </a:lnTo>
                  <a:cubicBezTo>
                    <a:pt x="5773934" y="0"/>
                    <a:pt x="5866839" y="92905"/>
                    <a:pt x="5866839" y="207510"/>
                  </a:cubicBezTo>
                  <a:lnTo>
                    <a:pt x="5866839" y="5715607"/>
                  </a:lnTo>
                  <a:cubicBezTo>
                    <a:pt x="5866839" y="5830212"/>
                    <a:pt x="5773934" y="5923117"/>
                    <a:pt x="5659329" y="5923117"/>
                  </a:cubicBezTo>
                  <a:lnTo>
                    <a:pt x="207510" y="5923117"/>
                  </a:lnTo>
                  <a:cubicBezTo>
                    <a:pt x="92905" y="5923117"/>
                    <a:pt x="0" y="5830212"/>
                    <a:pt x="0" y="5715607"/>
                  </a:cubicBezTo>
                  <a:lnTo>
                    <a:pt x="0" y="207510"/>
                  </a:lnTo>
                  <a:cubicBezTo>
                    <a:pt x="0" y="92905"/>
                    <a:pt x="92905" y="0"/>
                    <a:pt x="207510" y="0"/>
                  </a:cubicBezTo>
                  <a:close/>
                </a:path>
              </a:pathLst>
            </a:custGeom>
            <a:solidFill>
              <a:srgbClr val="B9D3A5"/>
            </a:solidFill>
            <a:ln>
              <a:solidFill>
                <a:srgbClr val="A7C78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MY" dirty="0"/>
            </a:p>
          </p:txBody>
        </p:sp>
        <p:grpSp>
          <p:nvGrpSpPr>
            <p:cNvPr id="11" name="Group 10">
              <a:extLst>
                <a:ext uri="{FF2B5EF4-FFF2-40B4-BE49-F238E27FC236}">
                  <a16:creationId xmlns:a16="http://schemas.microsoft.com/office/drawing/2014/main" id="{0470FC4D-9ED1-4DFF-9182-CDB7699450EA}"/>
                </a:ext>
              </a:extLst>
            </p:cNvPr>
            <p:cNvGrpSpPr/>
            <p:nvPr/>
          </p:nvGrpSpPr>
          <p:grpSpPr>
            <a:xfrm>
              <a:off x="515983" y="498459"/>
              <a:ext cx="5395978" cy="336797"/>
              <a:chOff x="475791" y="498459"/>
              <a:chExt cx="5395978" cy="336797"/>
            </a:xfrm>
            <a:solidFill>
              <a:srgbClr val="6F9C4E"/>
            </a:solidFill>
          </p:grpSpPr>
          <p:sp>
            <p:nvSpPr>
              <p:cNvPr id="3" name="Block Arc 2">
                <a:extLst>
                  <a:ext uri="{FF2B5EF4-FFF2-40B4-BE49-F238E27FC236}">
                    <a16:creationId xmlns:a16="http://schemas.microsoft.com/office/drawing/2014/main" id="{DECB9C3C-E78C-4CE6-9C34-878A4DA9CBA4}"/>
                  </a:ext>
                </a:extLst>
              </p:cNvPr>
              <p:cNvSpPr/>
              <p:nvPr/>
            </p:nvSpPr>
            <p:spPr>
              <a:xfrm rot="5779377">
                <a:off x="482936" y="491316"/>
                <a:ext cx="336795" cy="351085"/>
              </a:xfrm>
              <a:prstGeom prst="blockArc">
                <a:avLst>
                  <a:gd name="adj1" fmla="val 5349073"/>
                  <a:gd name="adj2" fmla="val 1015445"/>
                  <a:gd name="adj3" fmla="val 992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solidFill>
                    <a:schemeClr val="tx1"/>
                  </a:solidFill>
                </a:endParaRPr>
              </a:p>
            </p:txBody>
          </p:sp>
          <p:sp>
            <p:nvSpPr>
              <p:cNvPr id="34" name="Block Arc 33">
                <a:extLst>
                  <a:ext uri="{FF2B5EF4-FFF2-40B4-BE49-F238E27FC236}">
                    <a16:creationId xmlns:a16="http://schemas.microsoft.com/office/drawing/2014/main" id="{D79C2F74-99E6-4F98-A0AB-804B7C8D271D}"/>
                  </a:ext>
                </a:extLst>
              </p:cNvPr>
              <p:cNvSpPr/>
              <p:nvPr/>
            </p:nvSpPr>
            <p:spPr>
              <a:xfrm rot="5779377">
                <a:off x="1114709" y="491316"/>
                <a:ext cx="336795" cy="351085"/>
              </a:xfrm>
              <a:prstGeom prst="blockArc">
                <a:avLst>
                  <a:gd name="adj1" fmla="val 5349073"/>
                  <a:gd name="adj2" fmla="val 1015445"/>
                  <a:gd name="adj3" fmla="val 992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solidFill>
                    <a:schemeClr val="tx1"/>
                  </a:solidFill>
                </a:endParaRPr>
              </a:p>
            </p:txBody>
          </p:sp>
          <p:sp>
            <p:nvSpPr>
              <p:cNvPr id="35" name="Block Arc 34">
                <a:extLst>
                  <a:ext uri="{FF2B5EF4-FFF2-40B4-BE49-F238E27FC236}">
                    <a16:creationId xmlns:a16="http://schemas.microsoft.com/office/drawing/2014/main" id="{83532F2F-143E-486C-94DD-42B2D27E3508}"/>
                  </a:ext>
                </a:extLst>
              </p:cNvPr>
              <p:cNvSpPr/>
              <p:nvPr/>
            </p:nvSpPr>
            <p:spPr>
              <a:xfrm rot="5779377">
                <a:off x="1724965" y="491315"/>
                <a:ext cx="336795" cy="351085"/>
              </a:xfrm>
              <a:prstGeom prst="blockArc">
                <a:avLst>
                  <a:gd name="adj1" fmla="val 5349073"/>
                  <a:gd name="adj2" fmla="val 1015445"/>
                  <a:gd name="adj3" fmla="val 992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solidFill>
                    <a:schemeClr val="tx1"/>
                  </a:solidFill>
                </a:endParaRPr>
              </a:p>
            </p:txBody>
          </p:sp>
          <p:sp>
            <p:nvSpPr>
              <p:cNvPr id="38" name="Block Arc 37">
                <a:extLst>
                  <a:ext uri="{FF2B5EF4-FFF2-40B4-BE49-F238E27FC236}">
                    <a16:creationId xmlns:a16="http://schemas.microsoft.com/office/drawing/2014/main" id="{DB705F04-C15C-4B59-935A-7F87CD714AF8}"/>
                  </a:ext>
                </a:extLst>
              </p:cNvPr>
              <p:cNvSpPr/>
              <p:nvPr/>
            </p:nvSpPr>
            <p:spPr>
              <a:xfrm rot="5779377">
                <a:off x="2351909" y="491314"/>
                <a:ext cx="336795" cy="351085"/>
              </a:xfrm>
              <a:prstGeom prst="blockArc">
                <a:avLst>
                  <a:gd name="adj1" fmla="val 5349073"/>
                  <a:gd name="adj2" fmla="val 1015445"/>
                  <a:gd name="adj3" fmla="val 992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solidFill>
                    <a:schemeClr val="tx1"/>
                  </a:solidFill>
                </a:endParaRPr>
              </a:p>
            </p:txBody>
          </p:sp>
          <p:sp>
            <p:nvSpPr>
              <p:cNvPr id="39" name="Block Arc 38">
                <a:extLst>
                  <a:ext uri="{FF2B5EF4-FFF2-40B4-BE49-F238E27FC236}">
                    <a16:creationId xmlns:a16="http://schemas.microsoft.com/office/drawing/2014/main" id="{8EB1F4C9-2E15-4248-BB79-65024EF649A3}"/>
                  </a:ext>
                </a:extLst>
              </p:cNvPr>
              <p:cNvSpPr/>
              <p:nvPr/>
            </p:nvSpPr>
            <p:spPr>
              <a:xfrm rot="5779377">
                <a:off x="2978852" y="491314"/>
                <a:ext cx="336795" cy="351085"/>
              </a:xfrm>
              <a:prstGeom prst="blockArc">
                <a:avLst>
                  <a:gd name="adj1" fmla="val 5349073"/>
                  <a:gd name="adj2" fmla="val 1015445"/>
                  <a:gd name="adj3" fmla="val 992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solidFill>
                    <a:schemeClr val="tx1"/>
                  </a:solidFill>
                </a:endParaRPr>
              </a:p>
            </p:txBody>
          </p:sp>
          <p:sp>
            <p:nvSpPr>
              <p:cNvPr id="40" name="Block Arc 39">
                <a:extLst>
                  <a:ext uri="{FF2B5EF4-FFF2-40B4-BE49-F238E27FC236}">
                    <a16:creationId xmlns:a16="http://schemas.microsoft.com/office/drawing/2014/main" id="{60CAE69C-A065-4134-A201-64635F4EA4EE}"/>
                  </a:ext>
                </a:extLst>
              </p:cNvPr>
              <p:cNvSpPr/>
              <p:nvPr/>
            </p:nvSpPr>
            <p:spPr>
              <a:xfrm rot="5779377">
                <a:off x="3633933" y="491314"/>
                <a:ext cx="336795" cy="351085"/>
              </a:xfrm>
              <a:prstGeom prst="blockArc">
                <a:avLst>
                  <a:gd name="adj1" fmla="val 5349073"/>
                  <a:gd name="adj2" fmla="val 1015445"/>
                  <a:gd name="adj3" fmla="val 992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solidFill>
                    <a:schemeClr val="tx1"/>
                  </a:solidFill>
                </a:endParaRPr>
              </a:p>
            </p:txBody>
          </p:sp>
          <p:sp>
            <p:nvSpPr>
              <p:cNvPr id="41" name="Block Arc 40">
                <a:extLst>
                  <a:ext uri="{FF2B5EF4-FFF2-40B4-BE49-F238E27FC236}">
                    <a16:creationId xmlns:a16="http://schemas.microsoft.com/office/drawing/2014/main" id="{65A2B7C4-152E-4CA8-87E3-3CA22DDFABD5}"/>
                  </a:ext>
                </a:extLst>
              </p:cNvPr>
              <p:cNvSpPr/>
              <p:nvPr/>
            </p:nvSpPr>
            <p:spPr>
              <a:xfrm rot="5779377">
                <a:off x="4240881" y="491314"/>
                <a:ext cx="336795" cy="351085"/>
              </a:xfrm>
              <a:prstGeom prst="blockArc">
                <a:avLst>
                  <a:gd name="adj1" fmla="val 5349073"/>
                  <a:gd name="adj2" fmla="val 1015445"/>
                  <a:gd name="adj3" fmla="val 992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solidFill>
                    <a:schemeClr val="tx1"/>
                  </a:solidFill>
                </a:endParaRPr>
              </a:p>
            </p:txBody>
          </p:sp>
          <p:sp>
            <p:nvSpPr>
              <p:cNvPr id="42" name="Block Arc 41">
                <a:extLst>
                  <a:ext uri="{FF2B5EF4-FFF2-40B4-BE49-F238E27FC236}">
                    <a16:creationId xmlns:a16="http://schemas.microsoft.com/office/drawing/2014/main" id="{70FB942F-A1C0-49F7-B670-F2D7CF561F68}"/>
                  </a:ext>
                </a:extLst>
              </p:cNvPr>
              <p:cNvSpPr/>
              <p:nvPr/>
            </p:nvSpPr>
            <p:spPr>
              <a:xfrm rot="5779377">
                <a:off x="4893209" y="491314"/>
                <a:ext cx="336795" cy="351085"/>
              </a:xfrm>
              <a:prstGeom prst="blockArc">
                <a:avLst>
                  <a:gd name="adj1" fmla="val 5349073"/>
                  <a:gd name="adj2" fmla="val 1015445"/>
                  <a:gd name="adj3" fmla="val 992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solidFill>
                    <a:schemeClr val="tx1"/>
                  </a:solidFill>
                </a:endParaRPr>
              </a:p>
            </p:txBody>
          </p:sp>
          <p:sp>
            <p:nvSpPr>
              <p:cNvPr id="43" name="Block Arc 42">
                <a:extLst>
                  <a:ext uri="{FF2B5EF4-FFF2-40B4-BE49-F238E27FC236}">
                    <a16:creationId xmlns:a16="http://schemas.microsoft.com/office/drawing/2014/main" id="{DED872E2-9C6E-4698-BE68-DB46A33D54C4}"/>
                  </a:ext>
                </a:extLst>
              </p:cNvPr>
              <p:cNvSpPr/>
              <p:nvPr/>
            </p:nvSpPr>
            <p:spPr>
              <a:xfrm rot="5779377">
                <a:off x="5527829" y="491315"/>
                <a:ext cx="336795" cy="351085"/>
              </a:xfrm>
              <a:prstGeom prst="blockArc">
                <a:avLst>
                  <a:gd name="adj1" fmla="val 5349073"/>
                  <a:gd name="adj2" fmla="val 1015445"/>
                  <a:gd name="adj3" fmla="val 992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solidFill>
                    <a:schemeClr val="tx1"/>
                  </a:solidFill>
                </a:endParaRPr>
              </a:p>
            </p:txBody>
          </p:sp>
        </p:grpSp>
      </p:grpSp>
      <p:sp>
        <p:nvSpPr>
          <p:cNvPr id="12" name="TOPIC 1">
            <a:extLst>
              <a:ext uri="{FF2B5EF4-FFF2-40B4-BE49-F238E27FC236}">
                <a16:creationId xmlns:a16="http://schemas.microsoft.com/office/drawing/2014/main" id="{591DB846-FE97-4D6D-8DC8-4AA5FCB140F6}"/>
              </a:ext>
            </a:extLst>
          </p:cNvPr>
          <p:cNvSpPr/>
          <p:nvPr/>
        </p:nvSpPr>
        <p:spPr>
          <a:xfrm>
            <a:off x="1145577" y="1181372"/>
            <a:ext cx="3697685" cy="431800"/>
          </a:xfrm>
          <a:prstGeom prst="roundRect">
            <a:avLst/>
          </a:prstGeom>
          <a:solidFill>
            <a:srgbClr val="6F9C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cs typeface="Arial" panose="020B0604020202020204" pitchFamily="34" charset="0"/>
              </a:rPr>
              <a:t>TOPIC</a:t>
            </a:r>
            <a:endParaRPr lang="en-MY" sz="3600" b="1" dirty="0">
              <a:solidFill>
                <a:schemeClr val="bg1"/>
              </a:solidFill>
              <a:cs typeface="Arial" panose="020B0604020202020204" pitchFamily="34" charset="0"/>
            </a:endParaRPr>
          </a:p>
        </p:txBody>
      </p:sp>
      <p:grpSp>
        <p:nvGrpSpPr>
          <p:cNvPr id="15" name="Calendar Note 2">
            <a:extLst>
              <a:ext uri="{FF2B5EF4-FFF2-40B4-BE49-F238E27FC236}">
                <a16:creationId xmlns:a16="http://schemas.microsoft.com/office/drawing/2014/main" id="{C1DE7FD5-1E36-487C-B270-BEFD8789C6AE}"/>
              </a:ext>
            </a:extLst>
          </p:cNvPr>
          <p:cNvGrpSpPr/>
          <p:nvPr/>
        </p:nvGrpSpPr>
        <p:grpSpPr>
          <a:xfrm>
            <a:off x="6165474" y="495616"/>
            <a:ext cx="5866839" cy="6184919"/>
            <a:chOff x="6165474" y="495616"/>
            <a:chExt cx="5866839" cy="6184919"/>
          </a:xfrm>
        </p:grpSpPr>
        <p:sp>
          <p:nvSpPr>
            <p:cNvPr id="46" name="Freeform: Shape 45">
              <a:extLst>
                <a:ext uri="{FF2B5EF4-FFF2-40B4-BE49-F238E27FC236}">
                  <a16:creationId xmlns:a16="http://schemas.microsoft.com/office/drawing/2014/main" id="{C201FB55-16AD-42BB-A1F8-AE94F0AE1FB3}"/>
                </a:ext>
              </a:extLst>
            </p:cNvPr>
            <p:cNvSpPr/>
            <p:nvPr/>
          </p:nvSpPr>
          <p:spPr>
            <a:xfrm>
              <a:off x="6165474" y="640369"/>
              <a:ext cx="5866839" cy="6040166"/>
            </a:xfrm>
            <a:custGeom>
              <a:avLst/>
              <a:gdLst>
                <a:gd name="connsiteX0" fmla="*/ 5470477 w 5866839"/>
                <a:gd name="connsiteY0" fmla="*/ 44691 h 5923117"/>
                <a:gd name="connsiteX1" fmla="*/ 5284902 w 5866839"/>
                <a:gd name="connsiteY1" fmla="*/ 218705 h 5923117"/>
                <a:gd name="connsiteX2" fmla="*/ 5470477 w 5866839"/>
                <a:gd name="connsiteY2" fmla="*/ 392719 h 5923117"/>
                <a:gd name="connsiteX3" fmla="*/ 5656052 w 5866839"/>
                <a:gd name="connsiteY3" fmla="*/ 218705 h 5923117"/>
                <a:gd name="connsiteX4" fmla="*/ 5470477 w 5866839"/>
                <a:gd name="connsiteY4" fmla="*/ 44691 h 5923117"/>
                <a:gd name="connsiteX5" fmla="*/ 4206785 w 5866839"/>
                <a:gd name="connsiteY5" fmla="*/ 43943 h 5923117"/>
                <a:gd name="connsiteX6" fmla="*/ 4021210 w 5866839"/>
                <a:gd name="connsiteY6" fmla="*/ 217957 h 5923117"/>
                <a:gd name="connsiteX7" fmla="*/ 4206785 w 5866839"/>
                <a:gd name="connsiteY7" fmla="*/ 391971 h 5923117"/>
                <a:gd name="connsiteX8" fmla="*/ 4392360 w 5866839"/>
                <a:gd name="connsiteY8" fmla="*/ 217957 h 5923117"/>
                <a:gd name="connsiteX9" fmla="*/ 4206785 w 5866839"/>
                <a:gd name="connsiteY9" fmla="*/ 43943 h 5923117"/>
                <a:gd name="connsiteX10" fmla="*/ 1677305 w 5866839"/>
                <a:gd name="connsiteY10" fmla="*/ 43787 h 5923117"/>
                <a:gd name="connsiteX11" fmla="*/ 1491730 w 5866839"/>
                <a:gd name="connsiteY11" fmla="*/ 217801 h 5923117"/>
                <a:gd name="connsiteX12" fmla="*/ 1677305 w 5866839"/>
                <a:gd name="connsiteY12" fmla="*/ 391815 h 5923117"/>
                <a:gd name="connsiteX13" fmla="*/ 1862880 w 5866839"/>
                <a:gd name="connsiteY13" fmla="*/ 217801 h 5923117"/>
                <a:gd name="connsiteX14" fmla="*/ 1677305 w 5866839"/>
                <a:gd name="connsiteY14" fmla="*/ 43787 h 5923117"/>
                <a:gd name="connsiteX15" fmla="*/ 2309150 w 5866839"/>
                <a:gd name="connsiteY15" fmla="*/ 43786 h 5923117"/>
                <a:gd name="connsiteX16" fmla="*/ 2123576 w 5866839"/>
                <a:gd name="connsiteY16" fmla="*/ 217801 h 5923117"/>
                <a:gd name="connsiteX17" fmla="*/ 2309150 w 5866839"/>
                <a:gd name="connsiteY17" fmla="*/ 391815 h 5923117"/>
                <a:gd name="connsiteX18" fmla="*/ 2494725 w 5866839"/>
                <a:gd name="connsiteY18" fmla="*/ 217801 h 5923117"/>
                <a:gd name="connsiteX19" fmla="*/ 2309150 w 5866839"/>
                <a:gd name="connsiteY19" fmla="*/ 43786 h 5923117"/>
                <a:gd name="connsiteX20" fmla="*/ 2940996 w 5866839"/>
                <a:gd name="connsiteY20" fmla="*/ 43786 h 5923117"/>
                <a:gd name="connsiteX21" fmla="*/ 2755421 w 5866839"/>
                <a:gd name="connsiteY21" fmla="*/ 217800 h 5923117"/>
                <a:gd name="connsiteX22" fmla="*/ 2940996 w 5866839"/>
                <a:gd name="connsiteY22" fmla="*/ 391815 h 5923117"/>
                <a:gd name="connsiteX23" fmla="*/ 3126571 w 5866839"/>
                <a:gd name="connsiteY23" fmla="*/ 217800 h 5923117"/>
                <a:gd name="connsiteX24" fmla="*/ 2940996 w 5866839"/>
                <a:gd name="connsiteY24" fmla="*/ 43786 h 5923117"/>
                <a:gd name="connsiteX25" fmla="*/ 3572842 w 5866839"/>
                <a:gd name="connsiteY25" fmla="*/ 43786 h 5923117"/>
                <a:gd name="connsiteX26" fmla="*/ 3387267 w 5866839"/>
                <a:gd name="connsiteY26" fmla="*/ 217800 h 5923117"/>
                <a:gd name="connsiteX27" fmla="*/ 3572842 w 5866839"/>
                <a:gd name="connsiteY27" fmla="*/ 391815 h 5923117"/>
                <a:gd name="connsiteX28" fmla="*/ 3758417 w 5866839"/>
                <a:gd name="connsiteY28" fmla="*/ 217800 h 5923117"/>
                <a:gd name="connsiteX29" fmla="*/ 3572842 w 5866839"/>
                <a:gd name="connsiteY29" fmla="*/ 43786 h 5923117"/>
                <a:gd name="connsiteX30" fmla="*/ 1046046 w 5866839"/>
                <a:gd name="connsiteY30" fmla="*/ 43038 h 5923117"/>
                <a:gd name="connsiteX31" fmla="*/ 860471 w 5866839"/>
                <a:gd name="connsiteY31" fmla="*/ 217052 h 5923117"/>
                <a:gd name="connsiteX32" fmla="*/ 1046046 w 5866839"/>
                <a:gd name="connsiteY32" fmla="*/ 391066 h 5923117"/>
                <a:gd name="connsiteX33" fmla="*/ 1231621 w 5866839"/>
                <a:gd name="connsiteY33" fmla="*/ 217052 h 5923117"/>
                <a:gd name="connsiteX34" fmla="*/ 1046046 w 5866839"/>
                <a:gd name="connsiteY34" fmla="*/ 43038 h 5923117"/>
                <a:gd name="connsiteX35" fmla="*/ 412565 w 5866839"/>
                <a:gd name="connsiteY35" fmla="*/ 43038 h 5923117"/>
                <a:gd name="connsiteX36" fmla="*/ 226990 w 5866839"/>
                <a:gd name="connsiteY36" fmla="*/ 217052 h 5923117"/>
                <a:gd name="connsiteX37" fmla="*/ 412565 w 5866839"/>
                <a:gd name="connsiteY37" fmla="*/ 391066 h 5923117"/>
                <a:gd name="connsiteX38" fmla="*/ 598140 w 5866839"/>
                <a:gd name="connsiteY38" fmla="*/ 217052 h 5923117"/>
                <a:gd name="connsiteX39" fmla="*/ 412565 w 5866839"/>
                <a:gd name="connsiteY39" fmla="*/ 43038 h 5923117"/>
                <a:gd name="connsiteX40" fmla="*/ 4836534 w 5866839"/>
                <a:gd name="connsiteY40" fmla="*/ 43037 h 5923117"/>
                <a:gd name="connsiteX41" fmla="*/ 4650959 w 5866839"/>
                <a:gd name="connsiteY41" fmla="*/ 217051 h 5923117"/>
                <a:gd name="connsiteX42" fmla="*/ 4836534 w 5866839"/>
                <a:gd name="connsiteY42" fmla="*/ 391065 h 5923117"/>
                <a:gd name="connsiteX43" fmla="*/ 5022109 w 5866839"/>
                <a:gd name="connsiteY43" fmla="*/ 217051 h 5923117"/>
                <a:gd name="connsiteX44" fmla="*/ 4836534 w 5866839"/>
                <a:gd name="connsiteY44" fmla="*/ 43037 h 5923117"/>
                <a:gd name="connsiteX45" fmla="*/ 207510 w 5866839"/>
                <a:gd name="connsiteY45" fmla="*/ 0 h 5923117"/>
                <a:gd name="connsiteX46" fmla="*/ 5659329 w 5866839"/>
                <a:gd name="connsiteY46" fmla="*/ 0 h 5923117"/>
                <a:gd name="connsiteX47" fmla="*/ 5866839 w 5866839"/>
                <a:gd name="connsiteY47" fmla="*/ 207510 h 5923117"/>
                <a:gd name="connsiteX48" fmla="*/ 5866839 w 5866839"/>
                <a:gd name="connsiteY48" fmla="*/ 5715607 h 5923117"/>
                <a:gd name="connsiteX49" fmla="*/ 5659329 w 5866839"/>
                <a:gd name="connsiteY49" fmla="*/ 5923117 h 5923117"/>
                <a:gd name="connsiteX50" fmla="*/ 207510 w 5866839"/>
                <a:gd name="connsiteY50" fmla="*/ 5923117 h 5923117"/>
                <a:gd name="connsiteX51" fmla="*/ 0 w 5866839"/>
                <a:gd name="connsiteY51" fmla="*/ 5715607 h 5923117"/>
                <a:gd name="connsiteX52" fmla="*/ 0 w 5866839"/>
                <a:gd name="connsiteY52" fmla="*/ 207510 h 5923117"/>
                <a:gd name="connsiteX53" fmla="*/ 207510 w 5866839"/>
                <a:gd name="connsiteY53" fmla="*/ 0 h 5923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5866839" h="5923117">
                  <a:moveTo>
                    <a:pt x="5470477" y="44691"/>
                  </a:moveTo>
                  <a:cubicBezTo>
                    <a:pt x="5367987" y="44691"/>
                    <a:pt x="5284902" y="122600"/>
                    <a:pt x="5284902" y="218705"/>
                  </a:cubicBezTo>
                  <a:cubicBezTo>
                    <a:pt x="5284902" y="314810"/>
                    <a:pt x="5367987" y="392719"/>
                    <a:pt x="5470477" y="392719"/>
                  </a:cubicBezTo>
                  <a:cubicBezTo>
                    <a:pt x="5572967" y="392719"/>
                    <a:pt x="5656052" y="314810"/>
                    <a:pt x="5656052" y="218705"/>
                  </a:cubicBezTo>
                  <a:cubicBezTo>
                    <a:pt x="5656052" y="122600"/>
                    <a:pt x="5572967" y="44691"/>
                    <a:pt x="5470477" y="44691"/>
                  </a:cubicBezTo>
                  <a:close/>
                  <a:moveTo>
                    <a:pt x="4206785" y="43943"/>
                  </a:moveTo>
                  <a:cubicBezTo>
                    <a:pt x="4104295" y="43943"/>
                    <a:pt x="4021210" y="121852"/>
                    <a:pt x="4021210" y="217957"/>
                  </a:cubicBezTo>
                  <a:cubicBezTo>
                    <a:pt x="4021210" y="314062"/>
                    <a:pt x="4104295" y="391971"/>
                    <a:pt x="4206785" y="391971"/>
                  </a:cubicBezTo>
                  <a:cubicBezTo>
                    <a:pt x="4309275" y="391971"/>
                    <a:pt x="4392360" y="314062"/>
                    <a:pt x="4392360" y="217957"/>
                  </a:cubicBezTo>
                  <a:cubicBezTo>
                    <a:pt x="4392360" y="121852"/>
                    <a:pt x="4309275" y="43943"/>
                    <a:pt x="4206785" y="43943"/>
                  </a:cubicBezTo>
                  <a:close/>
                  <a:moveTo>
                    <a:pt x="1677305" y="43787"/>
                  </a:moveTo>
                  <a:cubicBezTo>
                    <a:pt x="1574814" y="43787"/>
                    <a:pt x="1491730" y="121696"/>
                    <a:pt x="1491730" y="217801"/>
                  </a:cubicBezTo>
                  <a:cubicBezTo>
                    <a:pt x="1491730" y="313906"/>
                    <a:pt x="1574814" y="391815"/>
                    <a:pt x="1677305" y="391815"/>
                  </a:cubicBezTo>
                  <a:cubicBezTo>
                    <a:pt x="1779795" y="391815"/>
                    <a:pt x="1862880" y="313906"/>
                    <a:pt x="1862880" y="217801"/>
                  </a:cubicBezTo>
                  <a:cubicBezTo>
                    <a:pt x="1862880" y="121696"/>
                    <a:pt x="1779795" y="43787"/>
                    <a:pt x="1677305" y="43787"/>
                  </a:cubicBezTo>
                  <a:close/>
                  <a:moveTo>
                    <a:pt x="2309150" y="43786"/>
                  </a:moveTo>
                  <a:cubicBezTo>
                    <a:pt x="2206661" y="43786"/>
                    <a:pt x="2123576" y="121696"/>
                    <a:pt x="2123576" y="217801"/>
                  </a:cubicBezTo>
                  <a:cubicBezTo>
                    <a:pt x="2123576" y="313906"/>
                    <a:pt x="2206661" y="391815"/>
                    <a:pt x="2309150" y="391815"/>
                  </a:cubicBezTo>
                  <a:cubicBezTo>
                    <a:pt x="2411640" y="391815"/>
                    <a:pt x="2494725" y="313906"/>
                    <a:pt x="2494725" y="217801"/>
                  </a:cubicBezTo>
                  <a:cubicBezTo>
                    <a:pt x="2494725" y="121696"/>
                    <a:pt x="2411640" y="43786"/>
                    <a:pt x="2309150" y="43786"/>
                  </a:cubicBezTo>
                  <a:close/>
                  <a:moveTo>
                    <a:pt x="2940996" y="43786"/>
                  </a:moveTo>
                  <a:cubicBezTo>
                    <a:pt x="2838506" y="43786"/>
                    <a:pt x="2755421" y="121695"/>
                    <a:pt x="2755421" y="217800"/>
                  </a:cubicBezTo>
                  <a:cubicBezTo>
                    <a:pt x="2755421" y="313905"/>
                    <a:pt x="2838506" y="391815"/>
                    <a:pt x="2940996" y="391815"/>
                  </a:cubicBezTo>
                  <a:cubicBezTo>
                    <a:pt x="3043486" y="391815"/>
                    <a:pt x="3126571" y="313905"/>
                    <a:pt x="3126571" y="217800"/>
                  </a:cubicBezTo>
                  <a:cubicBezTo>
                    <a:pt x="3126571" y="121695"/>
                    <a:pt x="3043486" y="43786"/>
                    <a:pt x="2940996" y="43786"/>
                  </a:cubicBezTo>
                  <a:close/>
                  <a:moveTo>
                    <a:pt x="3572842" y="43786"/>
                  </a:moveTo>
                  <a:cubicBezTo>
                    <a:pt x="3470352" y="43786"/>
                    <a:pt x="3387267" y="121695"/>
                    <a:pt x="3387267" y="217800"/>
                  </a:cubicBezTo>
                  <a:cubicBezTo>
                    <a:pt x="3387267" y="313905"/>
                    <a:pt x="3470352" y="391815"/>
                    <a:pt x="3572842" y="391815"/>
                  </a:cubicBezTo>
                  <a:cubicBezTo>
                    <a:pt x="3675332" y="391815"/>
                    <a:pt x="3758417" y="313905"/>
                    <a:pt x="3758417" y="217800"/>
                  </a:cubicBezTo>
                  <a:cubicBezTo>
                    <a:pt x="3758417" y="121695"/>
                    <a:pt x="3675332" y="43786"/>
                    <a:pt x="3572842" y="43786"/>
                  </a:cubicBezTo>
                  <a:close/>
                  <a:moveTo>
                    <a:pt x="1046046" y="43038"/>
                  </a:moveTo>
                  <a:cubicBezTo>
                    <a:pt x="943556" y="43038"/>
                    <a:pt x="860471" y="120947"/>
                    <a:pt x="860471" y="217052"/>
                  </a:cubicBezTo>
                  <a:cubicBezTo>
                    <a:pt x="860471" y="313157"/>
                    <a:pt x="943556" y="391066"/>
                    <a:pt x="1046046" y="391066"/>
                  </a:cubicBezTo>
                  <a:cubicBezTo>
                    <a:pt x="1148536" y="391066"/>
                    <a:pt x="1231621" y="313157"/>
                    <a:pt x="1231621" y="217052"/>
                  </a:cubicBezTo>
                  <a:cubicBezTo>
                    <a:pt x="1231621" y="120947"/>
                    <a:pt x="1148536" y="43038"/>
                    <a:pt x="1046046" y="43038"/>
                  </a:cubicBezTo>
                  <a:close/>
                  <a:moveTo>
                    <a:pt x="412565" y="43038"/>
                  </a:moveTo>
                  <a:cubicBezTo>
                    <a:pt x="310075" y="43038"/>
                    <a:pt x="226990" y="120947"/>
                    <a:pt x="226990" y="217052"/>
                  </a:cubicBezTo>
                  <a:cubicBezTo>
                    <a:pt x="226990" y="313157"/>
                    <a:pt x="310075" y="391066"/>
                    <a:pt x="412565" y="391066"/>
                  </a:cubicBezTo>
                  <a:cubicBezTo>
                    <a:pt x="515055" y="391066"/>
                    <a:pt x="598140" y="313157"/>
                    <a:pt x="598140" y="217052"/>
                  </a:cubicBezTo>
                  <a:cubicBezTo>
                    <a:pt x="598140" y="120947"/>
                    <a:pt x="515055" y="43038"/>
                    <a:pt x="412565" y="43038"/>
                  </a:cubicBezTo>
                  <a:close/>
                  <a:moveTo>
                    <a:pt x="4836534" y="43037"/>
                  </a:moveTo>
                  <a:cubicBezTo>
                    <a:pt x="4734044" y="43037"/>
                    <a:pt x="4650959" y="120946"/>
                    <a:pt x="4650959" y="217051"/>
                  </a:cubicBezTo>
                  <a:cubicBezTo>
                    <a:pt x="4650959" y="313156"/>
                    <a:pt x="4734044" y="391065"/>
                    <a:pt x="4836534" y="391065"/>
                  </a:cubicBezTo>
                  <a:cubicBezTo>
                    <a:pt x="4939024" y="391065"/>
                    <a:pt x="5022109" y="313156"/>
                    <a:pt x="5022109" y="217051"/>
                  </a:cubicBezTo>
                  <a:cubicBezTo>
                    <a:pt x="5022109" y="120946"/>
                    <a:pt x="4939024" y="43037"/>
                    <a:pt x="4836534" y="43037"/>
                  </a:cubicBezTo>
                  <a:close/>
                  <a:moveTo>
                    <a:pt x="207510" y="0"/>
                  </a:moveTo>
                  <a:lnTo>
                    <a:pt x="5659329" y="0"/>
                  </a:lnTo>
                  <a:cubicBezTo>
                    <a:pt x="5773934" y="0"/>
                    <a:pt x="5866839" y="92905"/>
                    <a:pt x="5866839" y="207510"/>
                  </a:cubicBezTo>
                  <a:lnTo>
                    <a:pt x="5866839" y="5715607"/>
                  </a:lnTo>
                  <a:cubicBezTo>
                    <a:pt x="5866839" y="5830212"/>
                    <a:pt x="5773934" y="5923117"/>
                    <a:pt x="5659329" y="5923117"/>
                  </a:cubicBezTo>
                  <a:lnTo>
                    <a:pt x="207510" y="5923117"/>
                  </a:lnTo>
                  <a:cubicBezTo>
                    <a:pt x="92905" y="5923117"/>
                    <a:pt x="0" y="5830212"/>
                    <a:pt x="0" y="5715607"/>
                  </a:cubicBezTo>
                  <a:lnTo>
                    <a:pt x="0" y="207510"/>
                  </a:lnTo>
                  <a:cubicBezTo>
                    <a:pt x="0" y="92905"/>
                    <a:pt x="92905" y="0"/>
                    <a:pt x="207510" y="0"/>
                  </a:cubicBezTo>
                  <a:close/>
                </a:path>
              </a:pathLst>
            </a:custGeom>
            <a:solidFill>
              <a:srgbClr val="B9D3A5"/>
            </a:solidFill>
            <a:ln>
              <a:solidFill>
                <a:srgbClr val="A7C78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MY" dirty="0"/>
            </a:p>
          </p:txBody>
        </p:sp>
        <p:grpSp>
          <p:nvGrpSpPr>
            <p:cNvPr id="47" name="Group 46">
              <a:extLst>
                <a:ext uri="{FF2B5EF4-FFF2-40B4-BE49-F238E27FC236}">
                  <a16:creationId xmlns:a16="http://schemas.microsoft.com/office/drawing/2014/main" id="{A272FE3A-1531-4670-8A36-4E4CA970A6E9}"/>
                </a:ext>
              </a:extLst>
            </p:cNvPr>
            <p:cNvGrpSpPr/>
            <p:nvPr/>
          </p:nvGrpSpPr>
          <p:grpSpPr>
            <a:xfrm>
              <a:off x="6520959" y="495616"/>
              <a:ext cx="5395978" cy="345230"/>
              <a:chOff x="475791" y="498459"/>
              <a:chExt cx="5395978" cy="336797"/>
            </a:xfrm>
            <a:solidFill>
              <a:srgbClr val="6F9C4E"/>
            </a:solidFill>
          </p:grpSpPr>
          <p:sp>
            <p:nvSpPr>
              <p:cNvPr id="48" name="Block Arc 47">
                <a:extLst>
                  <a:ext uri="{FF2B5EF4-FFF2-40B4-BE49-F238E27FC236}">
                    <a16:creationId xmlns:a16="http://schemas.microsoft.com/office/drawing/2014/main" id="{9CCD4757-EDD4-4F68-962A-E74D4054B358}"/>
                  </a:ext>
                </a:extLst>
              </p:cNvPr>
              <p:cNvSpPr/>
              <p:nvPr/>
            </p:nvSpPr>
            <p:spPr>
              <a:xfrm rot="5779377">
                <a:off x="482936" y="491316"/>
                <a:ext cx="336795" cy="351085"/>
              </a:xfrm>
              <a:prstGeom prst="blockArc">
                <a:avLst>
                  <a:gd name="adj1" fmla="val 5349073"/>
                  <a:gd name="adj2" fmla="val 1015445"/>
                  <a:gd name="adj3" fmla="val 992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solidFill>
                    <a:schemeClr val="tx1"/>
                  </a:solidFill>
                </a:endParaRPr>
              </a:p>
            </p:txBody>
          </p:sp>
          <p:sp>
            <p:nvSpPr>
              <p:cNvPr id="49" name="Block Arc 48">
                <a:extLst>
                  <a:ext uri="{FF2B5EF4-FFF2-40B4-BE49-F238E27FC236}">
                    <a16:creationId xmlns:a16="http://schemas.microsoft.com/office/drawing/2014/main" id="{64F50D3D-FED4-4CC9-A838-77F54386E3DA}"/>
                  </a:ext>
                </a:extLst>
              </p:cNvPr>
              <p:cNvSpPr/>
              <p:nvPr/>
            </p:nvSpPr>
            <p:spPr>
              <a:xfrm rot="5779377">
                <a:off x="1114709" y="491316"/>
                <a:ext cx="336795" cy="351085"/>
              </a:xfrm>
              <a:prstGeom prst="blockArc">
                <a:avLst>
                  <a:gd name="adj1" fmla="val 5349073"/>
                  <a:gd name="adj2" fmla="val 1015445"/>
                  <a:gd name="adj3" fmla="val 992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solidFill>
                    <a:schemeClr val="tx1"/>
                  </a:solidFill>
                </a:endParaRPr>
              </a:p>
            </p:txBody>
          </p:sp>
          <p:sp>
            <p:nvSpPr>
              <p:cNvPr id="50" name="Block Arc 49">
                <a:extLst>
                  <a:ext uri="{FF2B5EF4-FFF2-40B4-BE49-F238E27FC236}">
                    <a16:creationId xmlns:a16="http://schemas.microsoft.com/office/drawing/2014/main" id="{69A9BB2D-FB19-4AB4-87C3-F3F753FDD9C9}"/>
                  </a:ext>
                </a:extLst>
              </p:cNvPr>
              <p:cNvSpPr/>
              <p:nvPr/>
            </p:nvSpPr>
            <p:spPr>
              <a:xfrm rot="5779377">
                <a:off x="1724965" y="491315"/>
                <a:ext cx="336795" cy="351085"/>
              </a:xfrm>
              <a:prstGeom prst="blockArc">
                <a:avLst>
                  <a:gd name="adj1" fmla="val 5349073"/>
                  <a:gd name="adj2" fmla="val 1015445"/>
                  <a:gd name="adj3" fmla="val 992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solidFill>
                    <a:schemeClr val="tx1"/>
                  </a:solidFill>
                </a:endParaRPr>
              </a:p>
            </p:txBody>
          </p:sp>
          <p:sp>
            <p:nvSpPr>
              <p:cNvPr id="51" name="Block Arc 50">
                <a:extLst>
                  <a:ext uri="{FF2B5EF4-FFF2-40B4-BE49-F238E27FC236}">
                    <a16:creationId xmlns:a16="http://schemas.microsoft.com/office/drawing/2014/main" id="{A5F5E52D-76C7-4B98-803B-73566539997A}"/>
                  </a:ext>
                </a:extLst>
              </p:cNvPr>
              <p:cNvSpPr/>
              <p:nvPr/>
            </p:nvSpPr>
            <p:spPr>
              <a:xfrm rot="5779377">
                <a:off x="2351909" y="491314"/>
                <a:ext cx="336795" cy="351085"/>
              </a:xfrm>
              <a:prstGeom prst="blockArc">
                <a:avLst>
                  <a:gd name="adj1" fmla="val 5349073"/>
                  <a:gd name="adj2" fmla="val 1015445"/>
                  <a:gd name="adj3" fmla="val 992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solidFill>
                    <a:schemeClr val="tx1"/>
                  </a:solidFill>
                </a:endParaRPr>
              </a:p>
            </p:txBody>
          </p:sp>
          <p:sp>
            <p:nvSpPr>
              <p:cNvPr id="52" name="Block Arc 51">
                <a:extLst>
                  <a:ext uri="{FF2B5EF4-FFF2-40B4-BE49-F238E27FC236}">
                    <a16:creationId xmlns:a16="http://schemas.microsoft.com/office/drawing/2014/main" id="{10179DD2-897A-4309-B0FC-51C89268C9BF}"/>
                  </a:ext>
                </a:extLst>
              </p:cNvPr>
              <p:cNvSpPr/>
              <p:nvPr/>
            </p:nvSpPr>
            <p:spPr>
              <a:xfrm rot="5779377">
                <a:off x="2978852" y="491314"/>
                <a:ext cx="336795" cy="351085"/>
              </a:xfrm>
              <a:prstGeom prst="blockArc">
                <a:avLst>
                  <a:gd name="adj1" fmla="val 5349073"/>
                  <a:gd name="adj2" fmla="val 1015445"/>
                  <a:gd name="adj3" fmla="val 992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solidFill>
                    <a:schemeClr val="tx1"/>
                  </a:solidFill>
                </a:endParaRPr>
              </a:p>
            </p:txBody>
          </p:sp>
          <p:sp>
            <p:nvSpPr>
              <p:cNvPr id="53" name="Block Arc 52">
                <a:extLst>
                  <a:ext uri="{FF2B5EF4-FFF2-40B4-BE49-F238E27FC236}">
                    <a16:creationId xmlns:a16="http://schemas.microsoft.com/office/drawing/2014/main" id="{C053DE2C-3890-4A1C-8EEE-4F49152FF916}"/>
                  </a:ext>
                </a:extLst>
              </p:cNvPr>
              <p:cNvSpPr/>
              <p:nvPr/>
            </p:nvSpPr>
            <p:spPr>
              <a:xfrm rot="5779377">
                <a:off x="3633933" y="491314"/>
                <a:ext cx="336795" cy="351085"/>
              </a:xfrm>
              <a:prstGeom prst="blockArc">
                <a:avLst>
                  <a:gd name="adj1" fmla="val 5349073"/>
                  <a:gd name="adj2" fmla="val 1015445"/>
                  <a:gd name="adj3" fmla="val 992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solidFill>
                    <a:schemeClr val="tx1"/>
                  </a:solidFill>
                </a:endParaRPr>
              </a:p>
            </p:txBody>
          </p:sp>
          <p:sp>
            <p:nvSpPr>
              <p:cNvPr id="54" name="Block Arc 53">
                <a:extLst>
                  <a:ext uri="{FF2B5EF4-FFF2-40B4-BE49-F238E27FC236}">
                    <a16:creationId xmlns:a16="http://schemas.microsoft.com/office/drawing/2014/main" id="{F8056ADB-2BBA-44C4-844B-1BF4D300BDCB}"/>
                  </a:ext>
                </a:extLst>
              </p:cNvPr>
              <p:cNvSpPr/>
              <p:nvPr/>
            </p:nvSpPr>
            <p:spPr>
              <a:xfrm rot="5779377">
                <a:off x="4240881" y="491314"/>
                <a:ext cx="336795" cy="351085"/>
              </a:xfrm>
              <a:prstGeom prst="blockArc">
                <a:avLst>
                  <a:gd name="adj1" fmla="val 5349073"/>
                  <a:gd name="adj2" fmla="val 1015445"/>
                  <a:gd name="adj3" fmla="val 992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solidFill>
                    <a:schemeClr val="tx1"/>
                  </a:solidFill>
                </a:endParaRPr>
              </a:p>
            </p:txBody>
          </p:sp>
          <p:sp>
            <p:nvSpPr>
              <p:cNvPr id="55" name="Block Arc 54">
                <a:extLst>
                  <a:ext uri="{FF2B5EF4-FFF2-40B4-BE49-F238E27FC236}">
                    <a16:creationId xmlns:a16="http://schemas.microsoft.com/office/drawing/2014/main" id="{EF6E3FBF-0093-4A48-99E9-7BE9356CCD20}"/>
                  </a:ext>
                </a:extLst>
              </p:cNvPr>
              <p:cNvSpPr/>
              <p:nvPr/>
            </p:nvSpPr>
            <p:spPr>
              <a:xfrm rot="5779377">
                <a:off x="4893209" y="491314"/>
                <a:ext cx="336795" cy="351085"/>
              </a:xfrm>
              <a:prstGeom prst="blockArc">
                <a:avLst>
                  <a:gd name="adj1" fmla="val 5349073"/>
                  <a:gd name="adj2" fmla="val 1015445"/>
                  <a:gd name="adj3" fmla="val 992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solidFill>
                    <a:schemeClr val="tx1"/>
                  </a:solidFill>
                </a:endParaRPr>
              </a:p>
            </p:txBody>
          </p:sp>
          <p:sp>
            <p:nvSpPr>
              <p:cNvPr id="56" name="Block Arc 55">
                <a:extLst>
                  <a:ext uri="{FF2B5EF4-FFF2-40B4-BE49-F238E27FC236}">
                    <a16:creationId xmlns:a16="http://schemas.microsoft.com/office/drawing/2014/main" id="{4A8BE601-686C-40E5-BA73-A5182285D790}"/>
                  </a:ext>
                </a:extLst>
              </p:cNvPr>
              <p:cNvSpPr/>
              <p:nvPr/>
            </p:nvSpPr>
            <p:spPr>
              <a:xfrm rot="5779377">
                <a:off x="5527829" y="491315"/>
                <a:ext cx="336795" cy="351085"/>
              </a:xfrm>
              <a:prstGeom prst="blockArc">
                <a:avLst>
                  <a:gd name="adj1" fmla="val 5349073"/>
                  <a:gd name="adj2" fmla="val 1015445"/>
                  <a:gd name="adj3" fmla="val 992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solidFill>
                    <a:schemeClr val="tx1"/>
                  </a:solidFill>
                </a:endParaRPr>
              </a:p>
            </p:txBody>
          </p:sp>
        </p:grpSp>
        <p:sp>
          <p:nvSpPr>
            <p:cNvPr id="57" name="Rectangle: Rounded Corners 56">
              <a:extLst>
                <a:ext uri="{FF2B5EF4-FFF2-40B4-BE49-F238E27FC236}">
                  <a16:creationId xmlns:a16="http://schemas.microsoft.com/office/drawing/2014/main" id="{F3DA2BE8-0F9E-4545-A9B0-F67F4A314689}"/>
                </a:ext>
              </a:extLst>
            </p:cNvPr>
            <p:cNvSpPr/>
            <p:nvPr/>
          </p:nvSpPr>
          <p:spPr>
            <a:xfrm>
              <a:off x="7250050" y="1186163"/>
              <a:ext cx="3697685" cy="442612"/>
            </a:xfrm>
            <a:prstGeom prst="roundRect">
              <a:avLst/>
            </a:prstGeom>
            <a:solidFill>
              <a:srgbClr val="6F9C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cs typeface="Arial" panose="020B0604020202020204" pitchFamily="34" charset="0"/>
                </a:rPr>
                <a:t>TOPIC</a:t>
              </a:r>
              <a:endParaRPr lang="en-MY" sz="3600" b="1" dirty="0">
                <a:solidFill>
                  <a:schemeClr val="bg1"/>
                </a:solidFill>
                <a:cs typeface="Arial" panose="020B0604020202020204" pitchFamily="34" charset="0"/>
              </a:endParaRPr>
            </a:p>
          </p:txBody>
        </p:sp>
      </p:grpSp>
      <p:sp>
        <p:nvSpPr>
          <p:cNvPr id="59" name="TextBox Topic 1">
            <a:extLst>
              <a:ext uri="{FF2B5EF4-FFF2-40B4-BE49-F238E27FC236}">
                <a16:creationId xmlns:a16="http://schemas.microsoft.com/office/drawing/2014/main" id="{CA6B7CE5-7BE9-4E71-AB42-052B9B8C1321}"/>
              </a:ext>
            </a:extLst>
          </p:cNvPr>
          <p:cNvSpPr txBox="1"/>
          <p:nvPr/>
        </p:nvSpPr>
        <p:spPr>
          <a:xfrm>
            <a:off x="290071" y="1733710"/>
            <a:ext cx="5639369" cy="5016758"/>
          </a:xfrm>
          <a:prstGeom prst="rect">
            <a:avLst/>
          </a:prstGeom>
          <a:noFill/>
        </p:spPr>
        <p:txBody>
          <a:bodyPr wrap="square" rtlCol="0">
            <a:spAutoFit/>
          </a:bodyPr>
          <a:lstStyle/>
          <a:p>
            <a:pPr algn="just"/>
            <a:r>
              <a:rPr lang="en-US" sz="1600" dirty="0">
                <a:solidFill>
                  <a:srgbClr val="1D2C12"/>
                </a:solidFill>
              </a:rPr>
              <a:t>Insert your content here insert your content here insert your content here insert your content here insert your content here insert your content here insert your content here insert your content here insert your content here insert your content here insert your content here insert your content here insert your content here insert your content here insert your content here insert your content here insert your content here insert your content here insert your content here insert your content here insert your content here insert your content here insert your content here insert your content here insert your content here insert your content here insert your content here insert your content here insert your content here insert your content here insert your content here insert your content here insert your content here insert your content here insert your content here insert your content here insert your content here insert your content here insert your content here insert your content here insert your content here insert your content here insert your content here insert your content here insert your content here insert your content here insert your content here insert your content here insert your content here…</a:t>
            </a:r>
            <a:endParaRPr lang="en-MY" sz="1600" dirty="0">
              <a:solidFill>
                <a:srgbClr val="1D2C12"/>
              </a:solidFill>
            </a:endParaRPr>
          </a:p>
        </p:txBody>
      </p:sp>
      <p:sp>
        <p:nvSpPr>
          <p:cNvPr id="60" name="TextBox Topic 2">
            <a:extLst>
              <a:ext uri="{FF2B5EF4-FFF2-40B4-BE49-F238E27FC236}">
                <a16:creationId xmlns:a16="http://schemas.microsoft.com/office/drawing/2014/main" id="{9E07ABBC-056F-47B0-9608-E70B797F7329}"/>
              </a:ext>
            </a:extLst>
          </p:cNvPr>
          <p:cNvSpPr txBox="1"/>
          <p:nvPr/>
        </p:nvSpPr>
        <p:spPr>
          <a:xfrm>
            <a:off x="6279207" y="1733710"/>
            <a:ext cx="5639369" cy="5016758"/>
          </a:xfrm>
          <a:prstGeom prst="rect">
            <a:avLst/>
          </a:prstGeom>
          <a:noFill/>
        </p:spPr>
        <p:txBody>
          <a:bodyPr wrap="square" rtlCol="0">
            <a:spAutoFit/>
          </a:bodyPr>
          <a:lstStyle/>
          <a:p>
            <a:pPr algn="just"/>
            <a:r>
              <a:rPr lang="en-US" sz="1600" dirty="0">
                <a:solidFill>
                  <a:srgbClr val="1D2C12"/>
                </a:solidFill>
              </a:rPr>
              <a:t>Insert your content here insert your content here insert your content here insert your content here insert your content here insert your content here insert your content here insert your content here insert your content here insert your content here insert your content here insert your content here insert your content here insert your content here insert your content here insert your content here insert your content here insert your content here insert your content here insert your content here insert your content here insert your content here insert your content here insert your content here insert your content here insert your content here insert your content here insert your content here insert your content here insert your content here insert your content here insert your content here insert your content here insert your content here insert your content here insert your content here insert your content here insert your content here insert your content here insert your content here insert your content here insert your content here insert your content here insert your content here insert your content here insert your content here insert your content here insert your content here insert your content here…</a:t>
            </a:r>
            <a:endParaRPr lang="en-MY" sz="1600" dirty="0">
              <a:solidFill>
                <a:srgbClr val="1D2C12"/>
              </a:solidFill>
            </a:endParaRPr>
          </a:p>
        </p:txBody>
      </p:sp>
    </p:spTree>
    <p:extLst>
      <p:ext uri="{BB962C8B-B14F-4D97-AF65-F5344CB8AC3E}">
        <p14:creationId xmlns:p14="http://schemas.microsoft.com/office/powerpoint/2010/main" val="132487046"/>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ntr" presetSubtype="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800" decel="100000"/>
                                        <p:tgtEl>
                                          <p:spTgt spid="14"/>
                                        </p:tgtEl>
                                      </p:cBhvr>
                                    </p:animEffect>
                                    <p:anim calcmode="lin" valueType="num">
                                      <p:cBhvr>
                                        <p:cTn id="8" dur="800" decel="100000" fill="hold"/>
                                        <p:tgtEl>
                                          <p:spTgt spid="14"/>
                                        </p:tgtEl>
                                        <p:attrNameLst>
                                          <p:attrName>style.rotation</p:attrName>
                                        </p:attrNameLst>
                                      </p:cBhvr>
                                      <p:tavLst>
                                        <p:tav tm="0">
                                          <p:val>
                                            <p:fltVal val="-90"/>
                                          </p:val>
                                        </p:tav>
                                        <p:tav tm="100000">
                                          <p:val>
                                            <p:fltVal val="0"/>
                                          </p:val>
                                        </p:tav>
                                      </p:tavLst>
                                    </p:anim>
                                    <p:anim calcmode="lin" valueType="num">
                                      <p:cBhvr>
                                        <p:cTn id="9" dur="800" decel="100000" fill="hold"/>
                                        <p:tgtEl>
                                          <p:spTgt spid="14"/>
                                        </p:tgtEl>
                                        <p:attrNameLst>
                                          <p:attrName>ppt_x</p:attrName>
                                        </p:attrNameLst>
                                      </p:cBhvr>
                                      <p:tavLst>
                                        <p:tav tm="0">
                                          <p:val>
                                            <p:strVal val="#ppt_x+0.4"/>
                                          </p:val>
                                        </p:tav>
                                        <p:tav tm="100000">
                                          <p:val>
                                            <p:strVal val="#ppt_x-0.05"/>
                                          </p:val>
                                        </p:tav>
                                      </p:tavLst>
                                    </p:anim>
                                    <p:anim calcmode="lin" valueType="num">
                                      <p:cBhvr>
                                        <p:cTn id="10" dur="800" decel="100000" fill="hold"/>
                                        <p:tgtEl>
                                          <p:spTgt spid="14"/>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14"/>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14"/>
                                        </p:tgtEl>
                                        <p:attrNameLst>
                                          <p:attrName>ppt_y</p:attrName>
                                        </p:attrNameLst>
                                      </p:cBhvr>
                                      <p:tavLst>
                                        <p:tav tm="0">
                                          <p:val>
                                            <p:strVal val="#ppt_y+0.1"/>
                                          </p:val>
                                        </p:tav>
                                        <p:tav tm="100000">
                                          <p:val>
                                            <p:strVal val="#ppt_y"/>
                                          </p:val>
                                        </p:tav>
                                      </p:tavLst>
                                    </p:anim>
                                  </p:childTnLst>
                                </p:cTn>
                              </p:par>
                              <p:par>
                                <p:cTn id="13" presetID="30" presetClass="entr" presetSubtype="0" fill="hold" grpId="1"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800" decel="100000"/>
                                        <p:tgtEl>
                                          <p:spTgt spid="12"/>
                                        </p:tgtEl>
                                      </p:cBhvr>
                                    </p:animEffect>
                                    <p:anim calcmode="lin" valueType="num">
                                      <p:cBhvr>
                                        <p:cTn id="16" dur="800" decel="100000" fill="hold"/>
                                        <p:tgtEl>
                                          <p:spTgt spid="12"/>
                                        </p:tgtEl>
                                        <p:attrNameLst>
                                          <p:attrName>style.rotation</p:attrName>
                                        </p:attrNameLst>
                                      </p:cBhvr>
                                      <p:tavLst>
                                        <p:tav tm="0">
                                          <p:val>
                                            <p:fltVal val="-90"/>
                                          </p:val>
                                        </p:tav>
                                        <p:tav tm="100000">
                                          <p:val>
                                            <p:fltVal val="0"/>
                                          </p:val>
                                        </p:tav>
                                      </p:tavLst>
                                    </p:anim>
                                    <p:anim calcmode="lin" valueType="num">
                                      <p:cBhvr>
                                        <p:cTn id="17" dur="800" decel="100000" fill="hold"/>
                                        <p:tgtEl>
                                          <p:spTgt spid="12"/>
                                        </p:tgtEl>
                                        <p:attrNameLst>
                                          <p:attrName>ppt_x</p:attrName>
                                        </p:attrNameLst>
                                      </p:cBhvr>
                                      <p:tavLst>
                                        <p:tav tm="0">
                                          <p:val>
                                            <p:strVal val="#ppt_x+0.4"/>
                                          </p:val>
                                        </p:tav>
                                        <p:tav tm="100000">
                                          <p:val>
                                            <p:strVal val="#ppt_x-0.05"/>
                                          </p:val>
                                        </p:tav>
                                      </p:tavLst>
                                    </p:anim>
                                    <p:anim calcmode="lin" valueType="num">
                                      <p:cBhvr>
                                        <p:cTn id="18" dur="800" decel="100000" fill="hold"/>
                                        <p:tgtEl>
                                          <p:spTgt spid="12"/>
                                        </p:tgtEl>
                                        <p:attrNameLst>
                                          <p:attrName>ppt_y</p:attrName>
                                        </p:attrNameLst>
                                      </p:cBhvr>
                                      <p:tavLst>
                                        <p:tav tm="0">
                                          <p:val>
                                            <p:strVal val="#ppt_y-0.4"/>
                                          </p:val>
                                        </p:tav>
                                        <p:tav tm="100000">
                                          <p:val>
                                            <p:strVal val="#ppt_y+0.1"/>
                                          </p:val>
                                        </p:tav>
                                      </p:tavLst>
                                    </p:anim>
                                    <p:anim calcmode="lin" valueType="num">
                                      <p:cBhvr>
                                        <p:cTn id="19" dur="200" accel="100000" fill="hold">
                                          <p:stCondLst>
                                            <p:cond delay="800"/>
                                          </p:stCondLst>
                                        </p:cTn>
                                        <p:tgtEl>
                                          <p:spTgt spid="12"/>
                                        </p:tgtEl>
                                        <p:attrNameLst>
                                          <p:attrName>ppt_x</p:attrName>
                                        </p:attrNameLst>
                                      </p:cBhvr>
                                      <p:tavLst>
                                        <p:tav tm="0">
                                          <p:val>
                                            <p:strVal val="#ppt_x-0.05"/>
                                          </p:val>
                                        </p:tav>
                                        <p:tav tm="100000">
                                          <p:val>
                                            <p:strVal val="#ppt_x"/>
                                          </p:val>
                                        </p:tav>
                                      </p:tavLst>
                                    </p:anim>
                                    <p:anim calcmode="lin" valueType="num">
                                      <p:cBhvr>
                                        <p:cTn id="20" dur="200" accel="100000" fill="hold">
                                          <p:stCondLst>
                                            <p:cond delay="800"/>
                                          </p:stCondLst>
                                        </p:cTn>
                                        <p:tgtEl>
                                          <p:spTgt spid="12"/>
                                        </p:tgtEl>
                                        <p:attrNameLst>
                                          <p:attrName>ppt_y</p:attrName>
                                        </p:attrNameLst>
                                      </p:cBhvr>
                                      <p:tavLst>
                                        <p:tav tm="0">
                                          <p:val>
                                            <p:strVal val="#ppt_y+0.1"/>
                                          </p:val>
                                        </p:tav>
                                        <p:tav tm="100000">
                                          <p:val>
                                            <p:strVal val="#ppt_y"/>
                                          </p:val>
                                        </p:tav>
                                      </p:tavLst>
                                    </p:anim>
                                  </p:childTnLst>
                                </p:cTn>
                              </p:par>
                              <p:par>
                                <p:cTn id="21" presetID="30" presetClass="entr" presetSubtype="0" fill="hold" grpId="1" nodeType="withEffect">
                                  <p:stCondLst>
                                    <p:cond delay="0"/>
                                  </p:stCondLst>
                                  <p:childTnLst>
                                    <p:set>
                                      <p:cBhvr>
                                        <p:cTn id="22" dur="1" fill="hold">
                                          <p:stCondLst>
                                            <p:cond delay="0"/>
                                          </p:stCondLst>
                                        </p:cTn>
                                        <p:tgtEl>
                                          <p:spTgt spid="59"/>
                                        </p:tgtEl>
                                        <p:attrNameLst>
                                          <p:attrName>style.visibility</p:attrName>
                                        </p:attrNameLst>
                                      </p:cBhvr>
                                      <p:to>
                                        <p:strVal val="visible"/>
                                      </p:to>
                                    </p:set>
                                    <p:animEffect transition="in" filter="fade">
                                      <p:cBhvr>
                                        <p:cTn id="23" dur="800" decel="100000"/>
                                        <p:tgtEl>
                                          <p:spTgt spid="59"/>
                                        </p:tgtEl>
                                      </p:cBhvr>
                                    </p:animEffect>
                                    <p:anim calcmode="lin" valueType="num">
                                      <p:cBhvr>
                                        <p:cTn id="24" dur="800" decel="100000" fill="hold"/>
                                        <p:tgtEl>
                                          <p:spTgt spid="59"/>
                                        </p:tgtEl>
                                        <p:attrNameLst>
                                          <p:attrName>style.rotation</p:attrName>
                                        </p:attrNameLst>
                                      </p:cBhvr>
                                      <p:tavLst>
                                        <p:tav tm="0">
                                          <p:val>
                                            <p:fltVal val="-90"/>
                                          </p:val>
                                        </p:tav>
                                        <p:tav tm="100000">
                                          <p:val>
                                            <p:fltVal val="0"/>
                                          </p:val>
                                        </p:tav>
                                      </p:tavLst>
                                    </p:anim>
                                    <p:anim calcmode="lin" valueType="num">
                                      <p:cBhvr>
                                        <p:cTn id="25" dur="800" decel="100000" fill="hold"/>
                                        <p:tgtEl>
                                          <p:spTgt spid="59"/>
                                        </p:tgtEl>
                                        <p:attrNameLst>
                                          <p:attrName>ppt_x</p:attrName>
                                        </p:attrNameLst>
                                      </p:cBhvr>
                                      <p:tavLst>
                                        <p:tav tm="0">
                                          <p:val>
                                            <p:strVal val="#ppt_x+0.4"/>
                                          </p:val>
                                        </p:tav>
                                        <p:tav tm="100000">
                                          <p:val>
                                            <p:strVal val="#ppt_x-0.05"/>
                                          </p:val>
                                        </p:tav>
                                      </p:tavLst>
                                    </p:anim>
                                    <p:anim calcmode="lin" valueType="num">
                                      <p:cBhvr>
                                        <p:cTn id="26" dur="800" decel="100000" fill="hold"/>
                                        <p:tgtEl>
                                          <p:spTgt spid="59"/>
                                        </p:tgtEl>
                                        <p:attrNameLst>
                                          <p:attrName>ppt_y</p:attrName>
                                        </p:attrNameLst>
                                      </p:cBhvr>
                                      <p:tavLst>
                                        <p:tav tm="0">
                                          <p:val>
                                            <p:strVal val="#ppt_y-0.4"/>
                                          </p:val>
                                        </p:tav>
                                        <p:tav tm="100000">
                                          <p:val>
                                            <p:strVal val="#ppt_y+0.1"/>
                                          </p:val>
                                        </p:tav>
                                      </p:tavLst>
                                    </p:anim>
                                    <p:anim calcmode="lin" valueType="num">
                                      <p:cBhvr>
                                        <p:cTn id="27" dur="200" accel="100000" fill="hold">
                                          <p:stCondLst>
                                            <p:cond delay="800"/>
                                          </p:stCondLst>
                                        </p:cTn>
                                        <p:tgtEl>
                                          <p:spTgt spid="59"/>
                                        </p:tgtEl>
                                        <p:attrNameLst>
                                          <p:attrName>ppt_x</p:attrName>
                                        </p:attrNameLst>
                                      </p:cBhvr>
                                      <p:tavLst>
                                        <p:tav tm="0">
                                          <p:val>
                                            <p:strVal val="#ppt_x-0.05"/>
                                          </p:val>
                                        </p:tav>
                                        <p:tav tm="100000">
                                          <p:val>
                                            <p:strVal val="#ppt_x"/>
                                          </p:val>
                                        </p:tav>
                                      </p:tavLst>
                                    </p:anim>
                                    <p:anim calcmode="lin" valueType="num">
                                      <p:cBhvr>
                                        <p:cTn id="28" dur="200" accel="100000" fill="hold">
                                          <p:stCondLst>
                                            <p:cond delay="800"/>
                                          </p:stCondLst>
                                        </p:cTn>
                                        <p:tgtEl>
                                          <p:spTgt spid="59"/>
                                        </p:tgtEl>
                                        <p:attrNameLst>
                                          <p:attrName>ppt_y</p:attrName>
                                        </p:attrNameLst>
                                      </p:cBhvr>
                                      <p:tavLst>
                                        <p:tav tm="0">
                                          <p:val>
                                            <p:strVal val="#ppt_y+0.1"/>
                                          </p:val>
                                        </p:tav>
                                        <p:tav tm="100000">
                                          <p:val>
                                            <p:strVal val="#ppt_y"/>
                                          </p:val>
                                        </p:tav>
                                      </p:tavLst>
                                    </p:anim>
                                  </p:childTnLst>
                                </p:cTn>
                              </p:par>
                              <p:par>
                                <p:cTn id="29" presetID="30" presetClass="entr" presetSubtype="0" fill="hold" nodeType="with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800" decel="100000"/>
                                        <p:tgtEl>
                                          <p:spTgt spid="15"/>
                                        </p:tgtEl>
                                      </p:cBhvr>
                                    </p:animEffect>
                                    <p:anim calcmode="lin" valueType="num">
                                      <p:cBhvr>
                                        <p:cTn id="32" dur="800" decel="100000" fill="hold"/>
                                        <p:tgtEl>
                                          <p:spTgt spid="15"/>
                                        </p:tgtEl>
                                        <p:attrNameLst>
                                          <p:attrName>style.rotation</p:attrName>
                                        </p:attrNameLst>
                                      </p:cBhvr>
                                      <p:tavLst>
                                        <p:tav tm="0">
                                          <p:val>
                                            <p:fltVal val="-90"/>
                                          </p:val>
                                        </p:tav>
                                        <p:tav tm="100000">
                                          <p:val>
                                            <p:fltVal val="0"/>
                                          </p:val>
                                        </p:tav>
                                      </p:tavLst>
                                    </p:anim>
                                    <p:anim calcmode="lin" valueType="num">
                                      <p:cBhvr>
                                        <p:cTn id="33" dur="800" decel="100000" fill="hold"/>
                                        <p:tgtEl>
                                          <p:spTgt spid="15"/>
                                        </p:tgtEl>
                                        <p:attrNameLst>
                                          <p:attrName>ppt_x</p:attrName>
                                        </p:attrNameLst>
                                      </p:cBhvr>
                                      <p:tavLst>
                                        <p:tav tm="0">
                                          <p:val>
                                            <p:strVal val="#ppt_x+0.4"/>
                                          </p:val>
                                        </p:tav>
                                        <p:tav tm="100000">
                                          <p:val>
                                            <p:strVal val="#ppt_x-0.05"/>
                                          </p:val>
                                        </p:tav>
                                      </p:tavLst>
                                    </p:anim>
                                    <p:anim calcmode="lin" valueType="num">
                                      <p:cBhvr>
                                        <p:cTn id="34" dur="800" decel="100000" fill="hold"/>
                                        <p:tgtEl>
                                          <p:spTgt spid="15"/>
                                        </p:tgtEl>
                                        <p:attrNameLst>
                                          <p:attrName>ppt_y</p:attrName>
                                        </p:attrNameLst>
                                      </p:cBhvr>
                                      <p:tavLst>
                                        <p:tav tm="0">
                                          <p:val>
                                            <p:strVal val="#ppt_y-0.4"/>
                                          </p:val>
                                        </p:tav>
                                        <p:tav tm="100000">
                                          <p:val>
                                            <p:strVal val="#ppt_y+0.1"/>
                                          </p:val>
                                        </p:tav>
                                      </p:tavLst>
                                    </p:anim>
                                    <p:anim calcmode="lin" valueType="num">
                                      <p:cBhvr>
                                        <p:cTn id="35" dur="200" accel="100000" fill="hold">
                                          <p:stCondLst>
                                            <p:cond delay="800"/>
                                          </p:stCondLst>
                                        </p:cTn>
                                        <p:tgtEl>
                                          <p:spTgt spid="15"/>
                                        </p:tgtEl>
                                        <p:attrNameLst>
                                          <p:attrName>ppt_x</p:attrName>
                                        </p:attrNameLst>
                                      </p:cBhvr>
                                      <p:tavLst>
                                        <p:tav tm="0">
                                          <p:val>
                                            <p:strVal val="#ppt_x-0.05"/>
                                          </p:val>
                                        </p:tav>
                                        <p:tav tm="100000">
                                          <p:val>
                                            <p:strVal val="#ppt_x"/>
                                          </p:val>
                                        </p:tav>
                                      </p:tavLst>
                                    </p:anim>
                                    <p:anim calcmode="lin" valueType="num">
                                      <p:cBhvr>
                                        <p:cTn id="36" dur="200" accel="100000" fill="hold">
                                          <p:stCondLst>
                                            <p:cond delay="800"/>
                                          </p:stCondLst>
                                        </p:cTn>
                                        <p:tgtEl>
                                          <p:spTgt spid="15"/>
                                        </p:tgtEl>
                                        <p:attrNameLst>
                                          <p:attrName>ppt_y</p:attrName>
                                        </p:attrNameLst>
                                      </p:cBhvr>
                                      <p:tavLst>
                                        <p:tav tm="0">
                                          <p:val>
                                            <p:strVal val="#ppt_y+0.1"/>
                                          </p:val>
                                        </p:tav>
                                        <p:tav tm="100000">
                                          <p:val>
                                            <p:strVal val="#ppt_y"/>
                                          </p:val>
                                        </p:tav>
                                      </p:tavLst>
                                    </p:anim>
                                  </p:childTnLst>
                                </p:cTn>
                              </p:par>
                              <p:par>
                                <p:cTn id="37" presetID="30" presetClass="entr" presetSubtype="0" fill="hold" grpId="0" nodeType="withEffect">
                                  <p:stCondLst>
                                    <p:cond delay="0"/>
                                  </p:stCondLst>
                                  <p:childTnLst>
                                    <p:set>
                                      <p:cBhvr>
                                        <p:cTn id="38" dur="1" fill="hold">
                                          <p:stCondLst>
                                            <p:cond delay="0"/>
                                          </p:stCondLst>
                                        </p:cTn>
                                        <p:tgtEl>
                                          <p:spTgt spid="60"/>
                                        </p:tgtEl>
                                        <p:attrNameLst>
                                          <p:attrName>style.visibility</p:attrName>
                                        </p:attrNameLst>
                                      </p:cBhvr>
                                      <p:to>
                                        <p:strVal val="visible"/>
                                      </p:to>
                                    </p:set>
                                    <p:animEffect transition="in" filter="fade">
                                      <p:cBhvr>
                                        <p:cTn id="39" dur="800" decel="100000"/>
                                        <p:tgtEl>
                                          <p:spTgt spid="60"/>
                                        </p:tgtEl>
                                      </p:cBhvr>
                                    </p:animEffect>
                                    <p:anim calcmode="lin" valueType="num">
                                      <p:cBhvr>
                                        <p:cTn id="40" dur="800" decel="100000" fill="hold"/>
                                        <p:tgtEl>
                                          <p:spTgt spid="60"/>
                                        </p:tgtEl>
                                        <p:attrNameLst>
                                          <p:attrName>style.rotation</p:attrName>
                                        </p:attrNameLst>
                                      </p:cBhvr>
                                      <p:tavLst>
                                        <p:tav tm="0">
                                          <p:val>
                                            <p:fltVal val="-90"/>
                                          </p:val>
                                        </p:tav>
                                        <p:tav tm="100000">
                                          <p:val>
                                            <p:fltVal val="0"/>
                                          </p:val>
                                        </p:tav>
                                      </p:tavLst>
                                    </p:anim>
                                    <p:anim calcmode="lin" valueType="num">
                                      <p:cBhvr>
                                        <p:cTn id="41" dur="800" decel="100000" fill="hold"/>
                                        <p:tgtEl>
                                          <p:spTgt spid="60"/>
                                        </p:tgtEl>
                                        <p:attrNameLst>
                                          <p:attrName>ppt_x</p:attrName>
                                        </p:attrNameLst>
                                      </p:cBhvr>
                                      <p:tavLst>
                                        <p:tav tm="0">
                                          <p:val>
                                            <p:strVal val="#ppt_x+0.4"/>
                                          </p:val>
                                        </p:tav>
                                        <p:tav tm="100000">
                                          <p:val>
                                            <p:strVal val="#ppt_x-0.05"/>
                                          </p:val>
                                        </p:tav>
                                      </p:tavLst>
                                    </p:anim>
                                    <p:anim calcmode="lin" valueType="num">
                                      <p:cBhvr>
                                        <p:cTn id="42" dur="800" decel="100000" fill="hold"/>
                                        <p:tgtEl>
                                          <p:spTgt spid="60"/>
                                        </p:tgtEl>
                                        <p:attrNameLst>
                                          <p:attrName>ppt_y</p:attrName>
                                        </p:attrNameLst>
                                      </p:cBhvr>
                                      <p:tavLst>
                                        <p:tav tm="0">
                                          <p:val>
                                            <p:strVal val="#ppt_y-0.4"/>
                                          </p:val>
                                        </p:tav>
                                        <p:tav tm="100000">
                                          <p:val>
                                            <p:strVal val="#ppt_y+0.1"/>
                                          </p:val>
                                        </p:tav>
                                      </p:tavLst>
                                    </p:anim>
                                    <p:anim calcmode="lin" valueType="num">
                                      <p:cBhvr>
                                        <p:cTn id="43" dur="200" accel="100000" fill="hold">
                                          <p:stCondLst>
                                            <p:cond delay="800"/>
                                          </p:stCondLst>
                                        </p:cTn>
                                        <p:tgtEl>
                                          <p:spTgt spid="60"/>
                                        </p:tgtEl>
                                        <p:attrNameLst>
                                          <p:attrName>ppt_x</p:attrName>
                                        </p:attrNameLst>
                                      </p:cBhvr>
                                      <p:tavLst>
                                        <p:tav tm="0">
                                          <p:val>
                                            <p:strVal val="#ppt_x-0.05"/>
                                          </p:val>
                                        </p:tav>
                                        <p:tav tm="100000">
                                          <p:val>
                                            <p:strVal val="#ppt_x"/>
                                          </p:val>
                                        </p:tav>
                                      </p:tavLst>
                                    </p:anim>
                                    <p:anim calcmode="lin" valueType="num">
                                      <p:cBhvr>
                                        <p:cTn id="44" dur="200" accel="100000" fill="hold">
                                          <p:stCondLst>
                                            <p:cond delay="800"/>
                                          </p:stCondLst>
                                        </p:cTn>
                                        <p:tgtEl>
                                          <p:spTgt spid="60"/>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1" animBg="1"/>
      <p:bldP spid="59" grpId="1"/>
      <p:bldP spid="60"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gradFill>
          <a:gsLst>
            <a:gs pos="45000">
              <a:srgbClr val="C22198"/>
            </a:gs>
            <a:gs pos="100000">
              <a:srgbClr val="396ADA"/>
            </a:gs>
            <a:gs pos="76000">
              <a:srgbClr val="9537B4"/>
            </a:gs>
            <a:gs pos="0">
              <a:srgbClr val="FB5C03"/>
            </a:gs>
          </a:gsLst>
          <a:lin ang="13500000" scaled="1"/>
        </a:gradFill>
        <a:effectLst/>
      </p:bgPr>
    </p:bg>
    <p:spTree>
      <p:nvGrpSpPr>
        <p:cNvPr id="1" name=""/>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32E1E003-721E-4DC8-8105-809361751FBC}"/>
              </a:ext>
            </a:extLst>
          </p:cNvPr>
          <p:cNvSpPr/>
          <p:nvPr/>
        </p:nvSpPr>
        <p:spPr>
          <a:xfrm>
            <a:off x="73742" y="100484"/>
            <a:ext cx="12044516" cy="6674805"/>
          </a:xfrm>
          <a:prstGeom prst="roundRect">
            <a:avLst>
              <a:gd name="adj" fmla="val 1836"/>
            </a:avLst>
          </a:prstGeom>
          <a:solidFill>
            <a:srgbClr val="1F1D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19" name="TextBox 18">
            <a:extLst>
              <a:ext uri="{FF2B5EF4-FFF2-40B4-BE49-F238E27FC236}">
                <a16:creationId xmlns:a16="http://schemas.microsoft.com/office/drawing/2014/main" id="{61234692-5E3D-45D3-B344-A47EE153F392}"/>
              </a:ext>
            </a:extLst>
          </p:cNvPr>
          <p:cNvSpPr txBox="1"/>
          <p:nvPr/>
        </p:nvSpPr>
        <p:spPr>
          <a:xfrm>
            <a:off x="493954" y="222371"/>
            <a:ext cx="371149" cy="246221"/>
          </a:xfrm>
          <a:prstGeom prst="rect">
            <a:avLst/>
          </a:prstGeom>
          <a:noFill/>
        </p:spPr>
        <p:txBody>
          <a:bodyPr wrap="square" rtlCol="0">
            <a:spAutoFit/>
          </a:bodyPr>
          <a:lstStyle/>
          <a:p>
            <a:r>
              <a:rPr lang="en-US" sz="1000" dirty="0">
                <a:solidFill>
                  <a:schemeClr val="bg1">
                    <a:alpha val="58000"/>
                  </a:schemeClr>
                </a:solidFill>
              </a:rPr>
              <a:t>1m</a:t>
            </a:r>
            <a:endParaRPr lang="en-MY" sz="1000" dirty="0">
              <a:solidFill>
                <a:schemeClr val="bg1">
                  <a:alpha val="58000"/>
                </a:schemeClr>
              </a:solidFill>
            </a:endParaRPr>
          </a:p>
        </p:txBody>
      </p:sp>
      <p:grpSp>
        <p:nvGrpSpPr>
          <p:cNvPr id="23" name="Group 22">
            <a:extLst>
              <a:ext uri="{FF2B5EF4-FFF2-40B4-BE49-F238E27FC236}">
                <a16:creationId xmlns:a16="http://schemas.microsoft.com/office/drawing/2014/main" id="{27EE8EA7-9E1A-457D-9DDD-FA3657E2D769}"/>
              </a:ext>
            </a:extLst>
          </p:cNvPr>
          <p:cNvGrpSpPr/>
          <p:nvPr/>
        </p:nvGrpSpPr>
        <p:grpSpPr>
          <a:xfrm>
            <a:off x="11428046" y="309143"/>
            <a:ext cx="402487" cy="80310"/>
            <a:chOff x="2727601" y="2857097"/>
            <a:chExt cx="402487" cy="80310"/>
          </a:xfrm>
          <a:solidFill>
            <a:schemeClr val="bg1"/>
          </a:solidFill>
        </p:grpSpPr>
        <p:sp>
          <p:nvSpPr>
            <p:cNvPr id="20" name="Flowchart: Connector 19">
              <a:extLst>
                <a:ext uri="{FF2B5EF4-FFF2-40B4-BE49-F238E27FC236}">
                  <a16:creationId xmlns:a16="http://schemas.microsoft.com/office/drawing/2014/main" id="{EEA93432-9233-4D7D-960D-7BD95631909B}"/>
                </a:ext>
              </a:extLst>
            </p:cNvPr>
            <p:cNvSpPr/>
            <p:nvPr/>
          </p:nvSpPr>
          <p:spPr>
            <a:xfrm>
              <a:off x="2727601" y="2857097"/>
              <a:ext cx="84425" cy="80310"/>
            </a:xfrm>
            <a:prstGeom prst="flowChartConnector">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21" name="Flowchart: Connector 20">
              <a:extLst>
                <a:ext uri="{FF2B5EF4-FFF2-40B4-BE49-F238E27FC236}">
                  <a16:creationId xmlns:a16="http://schemas.microsoft.com/office/drawing/2014/main" id="{EE3DDDAF-6062-48DD-8915-D86CA35DCEFC}"/>
                </a:ext>
              </a:extLst>
            </p:cNvPr>
            <p:cNvSpPr/>
            <p:nvPr/>
          </p:nvSpPr>
          <p:spPr>
            <a:xfrm>
              <a:off x="2886632" y="2857097"/>
              <a:ext cx="84425" cy="80310"/>
            </a:xfrm>
            <a:prstGeom prst="flowChartConnector">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22" name="Flowchart: Connector 21">
              <a:extLst>
                <a:ext uri="{FF2B5EF4-FFF2-40B4-BE49-F238E27FC236}">
                  <a16:creationId xmlns:a16="http://schemas.microsoft.com/office/drawing/2014/main" id="{347CA7CD-EB39-47AE-86DC-1780B3CBEDA5}"/>
                </a:ext>
              </a:extLst>
            </p:cNvPr>
            <p:cNvSpPr/>
            <p:nvPr/>
          </p:nvSpPr>
          <p:spPr>
            <a:xfrm>
              <a:off x="3045663" y="2857097"/>
              <a:ext cx="84425" cy="80310"/>
            </a:xfrm>
            <a:prstGeom prst="flowChartConnector">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grpSp>
      <p:sp>
        <p:nvSpPr>
          <p:cNvPr id="44" name="Rectangle: Rounded Corners 43">
            <a:extLst>
              <a:ext uri="{FF2B5EF4-FFF2-40B4-BE49-F238E27FC236}">
                <a16:creationId xmlns:a16="http://schemas.microsoft.com/office/drawing/2014/main" id="{27BEF083-6C0F-452F-BCBB-C4F72880B7E3}"/>
              </a:ext>
            </a:extLst>
          </p:cNvPr>
          <p:cNvSpPr/>
          <p:nvPr/>
        </p:nvSpPr>
        <p:spPr>
          <a:xfrm>
            <a:off x="6380181" y="173701"/>
            <a:ext cx="5637596" cy="45719"/>
          </a:xfrm>
          <a:prstGeom prst="roundRect">
            <a:avLst>
              <a:gd name="adj" fmla="val 33910"/>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45" name="Rectangle: Rounded Corners 44">
            <a:extLst>
              <a:ext uri="{FF2B5EF4-FFF2-40B4-BE49-F238E27FC236}">
                <a16:creationId xmlns:a16="http://schemas.microsoft.com/office/drawing/2014/main" id="{2A569E80-115F-4FFD-B57A-E9EB20B40B7D}"/>
              </a:ext>
            </a:extLst>
          </p:cNvPr>
          <p:cNvSpPr/>
          <p:nvPr/>
        </p:nvSpPr>
        <p:spPr>
          <a:xfrm>
            <a:off x="632376" y="174623"/>
            <a:ext cx="5637596" cy="45719"/>
          </a:xfrm>
          <a:prstGeom prst="roundRect">
            <a:avLst>
              <a:gd name="adj" fmla="val 33910"/>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grpSp>
        <p:nvGrpSpPr>
          <p:cNvPr id="11" name="Mac Shape Box">
            <a:extLst>
              <a:ext uri="{FF2B5EF4-FFF2-40B4-BE49-F238E27FC236}">
                <a16:creationId xmlns:a16="http://schemas.microsoft.com/office/drawing/2014/main" id="{49C951BB-50A2-41F1-934B-4E6699DAFAAB}"/>
              </a:ext>
            </a:extLst>
          </p:cNvPr>
          <p:cNvGrpSpPr/>
          <p:nvPr/>
        </p:nvGrpSpPr>
        <p:grpSpPr>
          <a:xfrm>
            <a:off x="159177" y="479176"/>
            <a:ext cx="11858600" cy="6237763"/>
            <a:chOff x="159177" y="479176"/>
            <a:chExt cx="11858600" cy="6237763"/>
          </a:xfrm>
        </p:grpSpPr>
        <p:grpSp>
          <p:nvGrpSpPr>
            <p:cNvPr id="7" name="Group 6">
              <a:extLst>
                <a:ext uri="{FF2B5EF4-FFF2-40B4-BE49-F238E27FC236}">
                  <a16:creationId xmlns:a16="http://schemas.microsoft.com/office/drawing/2014/main" id="{DD0B2958-1CF8-4498-B6C0-251A64B21104}"/>
                </a:ext>
              </a:extLst>
            </p:cNvPr>
            <p:cNvGrpSpPr/>
            <p:nvPr/>
          </p:nvGrpSpPr>
          <p:grpSpPr>
            <a:xfrm>
              <a:off x="159177" y="479176"/>
              <a:ext cx="11858600" cy="6237763"/>
              <a:chOff x="159177" y="607016"/>
              <a:chExt cx="11858600" cy="6109923"/>
            </a:xfrm>
          </p:grpSpPr>
          <p:sp>
            <p:nvSpPr>
              <p:cNvPr id="13" name="Rectangle: Rounded Corners 12">
                <a:extLst>
                  <a:ext uri="{FF2B5EF4-FFF2-40B4-BE49-F238E27FC236}">
                    <a16:creationId xmlns:a16="http://schemas.microsoft.com/office/drawing/2014/main" id="{49795271-9388-414F-A757-5F116963A35C}"/>
                  </a:ext>
                </a:extLst>
              </p:cNvPr>
              <p:cNvSpPr/>
              <p:nvPr/>
            </p:nvSpPr>
            <p:spPr>
              <a:xfrm>
                <a:off x="159177" y="607016"/>
                <a:ext cx="11858600" cy="6109923"/>
              </a:xfrm>
              <a:prstGeom prst="roundRect">
                <a:avLst>
                  <a:gd name="adj" fmla="val 1647"/>
                </a:avLst>
              </a:prstGeom>
              <a:solidFill>
                <a:srgbClr val="C2C2C2"/>
              </a:solidFill>
              <a:ln>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25" name="Freeform: Shape 24">
                <a:extLst>
                  <a:ext uri="{FF2B5EF4-FFF2-40B4-BE49-F238E27FC236}">
                    <a16:creationId xmlns:a16="http://schemas.microsoft.com/office/drawing/2014/main" id="{789409D4-EBB9-4942-AFB0-C5E6E3B08955}"/>
                  </a:ext>
                </a:extLst>
              </p:cNvPr>
              <p:cNvSpPr/>
              <p:nvPr/>
            </p:nvSpPr>
            <p:spPr>
              <a:xfrm flipV="1">
                <a:off x="174223" y="1210466"/>
                <a:ext cx="11794872" cy="5430061"/>
              </a:xfrm>
              <a:custGeom>
                <a:avLst/>
                <a:gdLst>
                  <a:gd name="connsiteX0" fmla="*/ 74738 w 11858600"/>
                  <a:gd name="connsiteY0" fmla="*/ 0 h 539239"/>
                  <a:gd name="connsiteX1" fmla="*/ 11783862 w 11858600"/>
                  <a:gd name="connsiteY1" fmla="*/ 0 h 539239"/>
                  <a:gd name="connsiteX2" fmla="*/ 11858600 w 11858600"/>
                  <a:gd name="connsiteY2" fmla="*/ 74738 h 539239"/>
                  <a:gd name="connsiteX3" fmla="*/ 11858600 w 11858600"/>
                  <a:gd name="connsiteY3" fmla="*/ 207585 h 539239"/>
                  <a:gd name="connsiteX4" fmla="*/ 11858600 w 11858600"/>
                  <a:gd name="connsiteY4" fmla="*/ 298674 h 539239"/>
                  <a:gd name="connsiteX5" fmla="*/ 11858600 w 11858600"/>
                  <a:gd name="connsiteY5" fmla="*/ 539239 h 539239"/>
                  <a:gd name="connsiteX6" fmla="*/ 7523 w 11858600"/>
                  <a:gd name="connsiteY6" fmla="*/ 539239 h 539239"/>
                  <a:gd name="connsiteX7" fmla="*/ 7523 w 11858600"/>
                  <a:gd name="connsiteY7" fmla="*/ 330213 h 539239"/>
                  <a:gd name="connsiteX8" fmla="*/ 5873 w 11858600"/>
                  <a:gd name="connsiteY8" fmla="*/ 327766 h 539239"/>
                  <a:gd name="connsiteX9" fmla="*/ 0 w 11858600"/>
                  <a:gd name="connsiteY9" fmla="*/ 298674 h 539239"/>
                  <a:gd name="connsiteX10" fmla="*/ 0 w 11858600"/>
                  <a:gd name="connsiteY10" fmla="*/ 74738 h 539239"/>
                  <a:gd name="connsiteX11" fmla="*/ 74738 w 11858600"/>
                  <a:gd name="connsiteY11" fmla="*/ 0 h 539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58600" h="539239">
                    <a:moveTo>
                      <a:pt x="74738" y="0"/>
                    </a:moveTo>
                    <a:lnTo>
                      <a:pt x="11783862" y="0"/>
                    </a:lnTo>
                    <a:cubicBezTo>
                      <a:pt x="11825139" y="0"/>
                      <a:pt x="11858600" y="33461"/>
                      <a:pt x="11858600" y="74738"/>
                    </a:cubicBezTo>
                    <a:lnTo>
                      <a:pt x="11858600" y="207585"/>
                    </a:lnTo>
                    <a:lnTo>
                      <a:pt x="11858600" y="298674"/>
                    </a:lnTo>
                    <a:lnTo>
                      <a:pt x="11858600" y="539239"/>
                    </a:lnTo>
                    <a:lnTo>
                      <a:pt x="7523" y="539239"/>
                    </a:lnTo>
                    <a:lnTo>
                      <a:pt x="7523" y="330213"/>
                    </a:lnTo>
                    <a:lnTo>
                      <a:pt x="5873" y="327766"/>
                    </a:lnTo>
                    <a:cubicBezTo>
                      <a:pt x="2092" y="318824"/>
                      <a:pt x="0" y="308993"/>
                      <a:pt x="0" y="298674"/>
                    </a:cubicBezTo>
                    <a:lnTo>
                      <a:pt x="0" y="74738"/>
                    </a:lnTo>
                    <a:cubicBezTo>
                      <a:pt x="0" y="33461"/>
                      <a:pt x="33461" y="0"/>
                      <a:pt x="74738" y="0"/>
                    </a:cubicBezTo>
                    <a:close/>
                  </a:path>
                </a:pathLst>
              </a:custGeom>
              <a:solidFill>
                <a:srgbClr val="C2C2C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MY" dirty="0"/>
              </a:p>
            </p:txBody>
          </p:sp>
          <p:sp>
            <p:nvSpPr>
              <p:cNvPr id="24" name="Freeform: Shape 23">
                <a:extLst>
                  <a:ext uri="{FF2B5EF4-FFF2-40B4-BE49-F238E27FC236}">
                    <a16:creationId xmlns:a16="http://schemas.microsoft.com/office/drawing/2014/main" id="{E1FBA711-BA7F-42E6-B20D-812CC4DCA80E}"/>
                  </a:ext>
                </a:extLst>
              </p:cNvPr>
              <p:cNvSpPr/>
              <p:nvPr/>
            </p:nvSpPr>
            <p:spPr>
              <a:xfrm>
                <a:off x="207858" y="644484"/>
                <a:ext cx="11761237" cy="479536"/>
              </a:xfrm>
              <a:custGeom>
                <a:avLst/>
                <a:gdLst>
                  <a:gd name="connsiteX0" fmla="*/ 74738 w 11858600"/>
                  <a:gd name="connsiteY0" fmla="*/ 0 h 539239"/>
                  <a:gd name="connsiteX1" fmla="*/ 11783862 w 11858600"/>
                  <a:gd name="connsiteY1" fmla="*/ 0 h 539239"/>
                  <a:gd name="connsiteX2" fmla="*/ 11858600 w 11858600"/>
                  <a:gd name="connsiteY2" fmla="*/ 74738 h 539239"/>
                  <a:gd name="connsiteX3" fmla="*/ 11858600 w 11858600"/>
                  <a:gd name="connsiteY3" fmla="*/ 207585 h 539239"/>
                  <a:gd name="connsiteX4" fmla="*/ 11858600 w 11858600"/>
                  <a:gd name="connsiteY4" fmla="*/ 298674 h 539239"/>
                  <a:gd name="connsiteX5" fmla="*/ 11858600 w 11858600"/>
                  <a:gd name="connsiteY5" fmla="*/ 539239 h 539239"/>
                  <a:gd name="connsiteX6" fmla="*/ 7523 w 11858600"/>
                  <a:gd name="connsiteY6" fmla="*/ 539239 h 539239"/>
                  <a:gd name="connsiteX7" fmla="*/ 7523 w 11858600"/>
                  <a:gd name="connsiteY7" fmla="*/ 330213 h 539239"/>
                  <a:gd name="connsiteX8" fmla="*/ 5873 w 11858600"/>
                  <a:gd name="connsiteY8" fmla="*/ 327766 h 539239"/>
                  <a:gd name="connsiteX9" fmla="*/ 0 w 11858600"/>
                  <a:gd name="connsiteY9" fmla="*/ 298674 h 539239"/>
                  <a:gd name="connsiteX10" fmla="*/ 0 w 11858600"/>
                  <a:gd name="connsiteY10" fmla="*/ 74738 h 539239"/>
                  <a:gd name="connsiteX11" fmla="*/ 74738 w 11858600"/>
                  <a:gd name="connsiteY11" fmla="*/ 0 h 539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58600" h="539239">
                    <a:moveTo>
                      <a:pt x="74738" y="0"/>
                    </a:moveTo>
                    <a:lnTo>
                      <a:pt x="11783862" y="0"/>
                    </a:lnTo>
                    <a:cubicBezTo>
                      <a:pt x="11825139" y="0"/>
                      <a:pt x="11858600" y="33461"/>
                      <a:pt x="11858600" y="74738"/>
                    </a:cubicBezTo>
                    <a:lnTo>
                      <a:pt x="11858600" y="207585"/>
                    </a:lnTo>
                    <a:lnTo>
                      <a:pt x="11858600" y="298674"/>
                    </a:lnTo>
                    <a:lnTo>
                      <a:pt x="11858600" y="539239"/>
                    </a:lnTo>
                    <a:lnTo>
                      <a:pt x="7523" y="539239"/>
                    </a:lnTo>
                    <a:lnTo>
                      <a:pt x="7523" y="330213"/>
                    </a:lnTo>
                    <a:lnTo>
                      <a:pt x="5873" y="327766"/>
                    </a:lnTo>
                    <a:cubicBezTo>
                      <a:pt x="2092" y="318824"/>
                      <a:pt x="0" y="308993"/>
                      <a:pt x="0" y="298674"/>
                    </a:cubicBezTo>
                    <a:lnTo>
                      <a:pt x="0" y="74738"/>
                    </a:lnTo>
                    <a:cubicBezTo>
                      <a:pt x="0" y="33461"/>
                      <a:pt x="33461" y="0"/>
                      <a:pt x="74738" y="0"/>
                    </a:cubicBezTo>
                    <a:close/>
                  </a:path>
                </a:pathLst>
              </a:custGeom>
              <a:solidFill>
                <a:srgbClr val="D8D9D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MY"/>
              </a:p>
            </p:txBody>
          </p:sp>
        </p:grpSp>
        <p:grpSp>
          <p:nvGrpSpPr>
            <p:cNvPr id="10" name="Group 9">
              <a:extLst>
                <a:ext uri="{FF2B5EF4-FFF2-40B4-BE49-F238E27FC236}">
                  <a16:creationId xmlns:a16="http://schemas.microsoft.com/office/drawing/2014/main" id="{659E2A5C-B7C1-4C08-BAA5-B6AF6BD61305}"/>
                </a:ext>
              </a:extLst>
            </p:cNvPr>
            <p:cNvGrpSpPr/>
            <p:nvPr/>
          </p:nvGrpSpPr>
          <p:grpSpPr>
            <a:xfrm>
              <a:off x="317950" y="636608"/>
              <a:ext cx="1094305" cy="259377"/>
              <a:chOff x="317950" y="636608"/>
              <a:chExt cx="1094305" cy="259377"/>
            </a:xfrm>
          </p:grpSpPr>
          <p:sp>
            <p:nvSpPr>
              <p:cNvPr id="8" name="Flowchart: Connector 7">
                <a:extLst>
                  <a:ext uri="{FF2B5EF4-FFF2-40B4-BE49-F238E27FC236}">
                    <a16:creationId xmlns:a16="http://schemas.microsoft.com/office/drawing/2014/main" id="{BD2096CE-47A1-4A52-BB12-3BA2AFA1F8BA}"/>
                  </a:ext>
                </a:extLst>
              </p:cNvPr>
              <p:cNvSpPr/>
              <p:nvPr/>
            </p:nvSpPr>
            <p:spPr>
              <a:xfrm>
                <a:off x="317950" y="636608"/>
                <a:ext cx="273561" cy="259377"/>
              </a:xfrm>
              <a:prstGeom prst="flowChartConnector">
                <a:avLst/>
              </a:prstGeom>
              <a:solidFill>
                <a:srgbClr val="E568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26" name="Flowchart: Connector 25">
                <a:extLst>
                  <a:ext uri="{FF2B5EF4-FFF2-40B4-BE49-F238E27FC236}">
                    <a16:creationId xmlns:a16="http://schemas.microsoft.com/office/drawing/2014/main" id="{90DDC583-5CE5-4609-96F5-1F8E91EF23B3}"/>
                  </a:ext>
                </a:extLst>
              </p:cNvPr>
              <p:cNvSpPr/>
              <p:nvPr/>
            </p:nvSpPr>
            <p:spPr>
              <a:xfrm>
                <a:off x="728322" y="636608"/>
                <a:ext cx="273561" cy="259377"/>
              </a:xfrm>
              <a:prstGeom prst="flowChartConnector">
                <a:avLst/>
              </a:prstGeom>
              <a:solidFill>
                <a:srgbClr val="F1BD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27" name="Flowchart: Connector 26">
                <a:extLst>
                  <a:ext uri="{FF2B5EF4-FFF2-40B4-BE49-F238E27FC236}">
                    <a16:creationId xmlns:a16="http://schemas.microsoft.com/office/drawing/2014/main" id="{CF0DAE83-5B32-4CCC-ADB3-B633FE7F83D7}"/>
                  </a:ext>
                </a:extLst>
              </p:cNvPr>
              <p:cNvSpPr/>
              <p:nvPr/>
            </p:nvSpPr>
            <p:spPr>
              <a:xfrm>
                <a:off x="1138694" y="636608"/>
                <a:ext cx="273561" cy="259377"/>
              </a:xfrm>
              <a:prstGeom prst="flowChartConnector">
                <a:avLst/>
              </a:prstGeom>
              <a:solidFill>
                <a:srgbClr val="59BF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grpSp>
      </p:grpSp>
      <p:sp>
        <p:nvSpPr>
          <p:cNvPr id="18" name="TextBox 17">
            <a:extLst>
              <a:ext uri="{FF2B5EF4-FFF2-40B4-BE49-F238E27FC236}">
                <a16:creationId xmlns:a16="http://schemas.microsoft.com/office/drawing/2014/main" id="{E23D1C09-4420-413C-B718-07A89DB9F7A7}"/>
              </a:ext>
            </a:extLst>
          </p:cNvPr>
          <p:cNvSpPr txBox="1"/>
          <p:nvPr/>
        </p:nvSpPr>
        <p:spPr>
          <a:xfrm>
            <a:off x="5267977" y="400405"/>
            <a:ext cx="1656046" cy="707886"/>
          </a:xfrm>
          <a:prstGeom prst="rect">
            <a:avLst/>
          </a:prstGeom>
          <a:noFill/>
        </p:spPr>
        <p:txBody>
          <a:bodyPr wrap="square" rtlCol="0">
            <a:spAutoFit/>
          </a:bodyPr>
          <a:lstStyle/>
          <a:p>
            <a:pPr algn="ctr"/>
            <a:r>
              <a:rPr lang="en-US" sz="4000" b="1" dirty="0">
                <a:solidFill>
                  <a:srgbClr val="5A5B5F"/>
                </a:solidFill>
                <a:latin typeface="Arial Rounded MT Bold" panose="020F0704030504030204" pitchFamily="34" charset="0"/>
                <a:ea typeface="Microsoft YaHei UI Light" panose="020B0502040204020203" pitchFamily="34" charset="-122"/>
              </a:rPr>
              <a:t>TITLE</a:t>
            </a:r>
            <a:r>
              <a:rPr lang="en-US" sz="4000" b="1" dirty="0">
                <a:solidFill>
                  <a:srgbClr val="5A5B5F"/>
                </a:solidFill>
                <a:effectLst>
                  <a:outerShdw blurRad="50800" dist="38100" dir="5400000" algn="t" rotWithShape="0">
                    <a:prstClr val="black">
                      <a:alpha val="40000"/>
                    </a:prstClr>
                  </a:outerShdw>
                </a:effectLst>
                <a:latin typeface="Arial Rounded MT Bold" panose="020F0704030504030204" pitchFamily="34" charset="0"/>
              </a:rPr>
              <a:t> </a:t>
            </a:r>
            <a:endParaRPr lang="en-MY" sz="4000" b="1" dirty="0">
              <a:solidFill>
                <a:srgbClr val="5A5B5F"/>
              </a:solidFill>
              <a:effectLst>
                <a:outerShdw blurRad="50800" dist="38100" dir="5400000" algn="t" rotWithShape="0">
                  <a:prstClr val="black">
                    <a:alpha val="40000"/>
                  </a:prstClr>
                </a:outerShdw>
              </a:effectLst>
              <a:latin typeface="Arial Rounded MT Bold" panose="020F0704030504030204" pitchFamily="34" charset="0"/>
            </a:endParaRPr>
          </a:p>
        </p:txBody>
      </p:sp>
      <p:sp>
        <p:nvSpPr>
          <p:cNvPr id="12" name="TextBox 11">
            <a:extLst>
              <a:ext uri="{FF2B5EF4-FFF2-40B4-BE49-F238E27FC236}">
                <a16:creationId xmlns:a16="http://schemas.microsoft.com/office/drawing/2014/main" id="{012F59E4-B5FF-4E8C-A36D-291ABF07C70A}"/>
              </a:ext>
            </a:extLst>
          </p:cNvPr>
          <p:cNvSpPr txBox="1"/>
          <p:nvPr/>
        </p:nvSpPr>
        <p:spPr>
          <a:xfrm>
            <a:off x="-3784922" y="1108291"/>
            <a:ext cx="4239652" cy="520484"/>
          </a:xfrm>
          <a:prstGeom prst="rect">
            <a:avLst/>
          </a:prstGeom>
          <a:noFill/>
        </p:spPr>
        <p:txBody>
          <a:bodyPr wrap="square" rtlCol="0">
            <a:spAutoFit/>
          </a:bodyPr>
          <a:lstStyle/>
          <a:p>
            <a:endParaRPr lang="en-MY" dirty="0"/>
          </a:p>
        </p:txBody>
      </p:sp>
      <p:sp>
        <p:nvSpPr>
          <p:cNvPr id="28" name="TextBox 27">
            <a:extLst>
              <a:ext uri="{FF2B5EF4-FFF2-40B4-BE49-F238E27FC236}">
                <a16:creationId xmlns:a16="http://schemas.microsoft.com/office/drawing/2014/main" id="{39B8413D-BD27-4594-9F84-98010F2AD4A2}"/>
              </a:ext>
            </a:extLst>
          </p:cNvPr>
          <p:cNvSpPr txBox="1"/>
          <p:nvPr/>
        </p:nvSpPr>
        <p:spPr>
          <a:xfrm>
            <a:off x="202973" y="1169570"/>
            <a:ext cx="11479271" cy="1200329"/>
          </a:xfrm>
          <a:prstGeom prst="rect">
            <a:avLst/>
          </a:prstGeom>
          <a:noFill/>
        </p:spPr>
        <p:txBody>
          <a:bodyPr wrap="square" rtlCol="0">
            <a:spAutoFit/>
          </a:bodyPr>
          <a:lstStyle/>
          <a:p>
            <a:pPr algn="just"/>
            <a:r>
              <a:rPr lang="en-US" dirty="0"/>
              <a:t>	Insert your content here insert your content here insert your content here insert your content here insert your content here insert your content here insert your content here insert your content here insert your content here insert your content here insert your content here insert your content here insert your content here insert your content here insert your content here insert your content here insert your content here…</a:t>
            </a:r>
            <a:endParaRPr lang="en-MY" dirty="0"/>
          </a:p>
        </p:txBody>
      </p:sp>
      <p:sp>
        <p:nvSpPr>
          <p:cNvPr id="29" name="TextBox 28">
            <a:extLst>
              <a:ext uri="{FF2B5EF4-FFF2-40B4-BE49-F238E27FC236}">
                <a16:creationId xmlns:a16="http://schemas.microsoft.com/office/drawing/2014/main" id="{16ED53FF-D036-4E7C-96C6-D3572A4FF3A9}"/>
              </a:ext>
            </a:extLst>
          </p:cNvPr>
          <p:cNvSpPr txBox="1"/>
          <p:nvPr/>
        </p:nvSpPr>
        <p:spPr>
          <a:xfrm>
            <a:off x="202974" y="2597051"/>
            <a:ext cx="11445340" cy="2031325"/>
          </a:xfrm>
          <a:prstGeom prst="rect">
            <a:avLst/>
          </a:prstGeom>
          <a:noFill/>
        </p:spPr>
        <p:txBody>
          <a:bodyPr wrap="square" rtlCol="0">
            <a:spAutoFit/>
          </a:bodyPr>
          <a:lstStyle/>
          <a:p>
            <a:pPr algn="just"/>
            <a:r>
              <a:rPr lang="en-US" dirty="0"/>
              <a:t>Insert your content here insert your content here insert your content here insert your content here insert your content here insert your content here insert your content here insert your content here insert your content here insert your content here insert your content here insert your content here insert your content here insert your content here insert your content here insert your content here insert your content here insert your content here insert your content here insert your content here insert your content here insert your content here insert your content here insert your content here insert your content here insert your content here insert your content here insert your content here insert your content here insert your content here insert your content here insert your content here insert your content here …</a:t>
            </a:r>
            <a:endParaRPr lang="en-MY" dirty="0"/>
          </a:p>
        </p:txBody>
      </p:sp>
      <p:sp>
        <p:nvSpPr>
          <p:cNvPr id="30" name="TextBox 29">
            <a:extLst>
              <a:ext uri="{FF2B5EF4-FFF2-40B4-BE49-F238E27FC236}">
                <a16:creationId xmlns:a16="http://schemas.microsoft.com/office/drawing/2014/main" id="{4204B114-7434-4B14-B992-5EB083A7FA78}"/>
              </a:ext>
            </a:extLst>
          </p:cNvPr>
          <p:cNvSpPr txBox="1"/>
          <p:nvPr/>
        </p:nvSpPr>
        <p:spPr>
          <a:xfrm>
            <a:off x="202131" y="4877321"/>
            <a:ext cx="11489909" cy="1754326"/>
          </a:xfrm>
          <a:prstGeom prst="rect">
            <a:avLst/>
          </a:prstGeom>
          <a:noFill/>
        </p:spPr>
        <p:txBody>
          <a:bodyPr wrap="square" rtlCol="0">
            <a:spAutoFit/>
          </a:bodyPr>
          <a:lstStyle/>
          <a:p>
            <a:pPr algn="just"/>
            <a:r>
              <a:rPr lang="en-US" dirty="0"/>
              <a:t>Insert your content here insert your content here insert your content here insert your content here insert your content here insert your content here insert your content here insert your content here insert your content here insert your content here insert your content here insert your content here insert your content here insert your content here insert your content here insert your content here insert your content here insert your content here insert your content here insert your content here insert your content here insert your content here insert your content here insert your content here insert your content here insert your content here insert your content here…</a:t>
            </a:r>
            <a:endParaRPr lang="en-MY" dirty="0"/>
          </a:p>
        </p:txBody>
      </p:sp>
      <p:pic>
        <p:nvPicPr>
          <p:cNvPr id="31" name="Picture 30">
            <a:extLst>
              <a:ext uri="{FF2B5EF4-FFF2-40B4-BE49-F238E27FC236}">
                <a16:creationId xmlns:a16="http://schemas.microsoft.com/office/drawing/2014/main" id="{1BD9A7AC-ADAA-46B5-97B0-15EECDF5DEC2}"/>
              </a:ext>
            </a:extLst>
          </p:cNvPr>
          <p:cNvPicPr>
            <a:picLocks noChangeAspect="1"/>
          </p:cNvPicPr>
          <p:nvPr/>
        </p:nvPicPr>
        <p:blipFill rotWithShape="1">
          <a:blip r:embed="rId3"/>
          <a:srcRect l="23791" t="21831" r="66768" b="61099"/>
          <a:stretch/>
        </p:blipFill>
        <p:spPr>
          <a:xfrm>
            <a:off x="159177" y="120234"/>
            <a:ext cx="331451" cy="319183"/>
          </a:xfrm>
          <a:prstGeom prst="flowChartConnector">
            <a:avLst/>
          </a:prstGeom>
        </p:spPr>
      </p:pic>
    </p:spTree>
    <p:extLst>
      <p:ext uri="{BB962C8B-B14F-4D97-AF65-F5344CB8AC3E}">
        <p14:creationId xmlns:p14="http://schemas.microsoft.com/office/powerpoint/2010/main" val="391936386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rgbClr val="4D5FD2"/>
            </a:gs>
            <a:gs pos="24000">
              <a:srgbClr val="9836B2"/>
            </a:gs>
            <a:gs pos="35000">
              <a:srgbClr val="CD2E7D"/>
            </a:gs>
            <a:gs pos="45000">
              <a:srgbClr val="D14FA3"/>
            </a:gs>
            <a:gs pos="3000">
              <a:srgbClr val="4861D3"/>
            </a:gs>
            <a:gs pos="79000">
              <a:srgbClr val="F07214"/>
            </a:gs>
            <a:gs pos="90000">
              <a:srgbClr val="F15535"/>
            </a:gs>
            <a:gs pos="100000">
              <a:srgbClr val="F93551"/>
            </a:gs>
            <a:gs pos="70000">
              <a:srgbClr val="F17B23"/>
            </a:gs>
            <a:gs pos="57000">
              <a:srgbClr val="EC4A7C"/>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821" name="Purple Circle Shape">
            <a:extLst>
              <a:ext uri="{FF2B5EF4-FFF2-40B4-BE49-F238E27FC236}">
                <a16:creationId xmlns:a16="http://schemas.microsoft.com/office/drawing/2014/main" id="{7E55922B-6D06-4FCE-AEA6-8900B708A8D9}"/>
              </a:ext>
            </a:extLst>
          </p:cNvPr>
          <p:cNvSpPr/>
          <p:nvPr/>
        </p:nvSpPr>
        <p:spPr>
          <a:xfrm rot="14778809">
            <a:off x="-303767" y="-101101"/>
            <a:ext cx="2416391" cy="2022471"/>
          </a:xfrm>
          <a:prstGeom prst="chord">
            <a:avLst>
              <a:gd name="adj1" fmla="val 3076139"/>
              <a:gd name="adj2" fmla="val 16199995"/>
            </a:avLst>
          </a:prstGeom>
          <a:pattFill prst="divot">
            <a:fgClr>
              <a:srgbClr val="D6DCE5"/>
            </a:fgClr>
            <a:bgClr>
              <a:srgbClr val="B896E9"/>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grpSp>
        <p:nvGrpSpPr>
          <p:cNvPr id="5" name="SmartPhone">
            <a:extLst>
              <a:ext uri="{FF2B5EF4-FFF2-40B4-BE49-F238E27FC236}">
                <a16:creationId xmlns:a16="http://schemas.microsoft.com/office/drawing/2014/main" id="{F4865A67-DC13-4DE0-BDB9-34BA354E349A}"/>
              </a:ext>
            </a:extLst>
          </p:cNvPr>
          <p:cNvGrpSpPr/>
          <p:nvPr/>
        </p:nvGrpSpPr>
        <p:grpSpPr>
          <a:xfrm>
            <a:off x="4025348" y="74543"/>
            <a:ext cx="3874955" cy="6708913"/>
            <a:chOff x="4025348" y="74543"/>
            <a:chExt cx="3874955" cy="6708913"/>
          </a:xfrm>
        </p:grpSpPr>
        <p:sp>
          <p:nvSpPr>
            <p:cNvPr id="14" name="Rectangle: Rounded Corners 13">
              <a:extLst>
                <a:ext uri="{FF2B5EF4-FFF2-40B4-BE49-F238E27FC236}">
                  <a16:creationId xmlns:a16="http://schemas.microsoft.com/office/drawing/2014/main" id="{BE11540A-9B19-463A-8AE7-74CA5F25337A}"/>
                </a:ext>
              </a:extLst>
            </p:cNvPr>
            <p:cNvSpPr/>
            <p:nvPr/>
          </p:nvSpPr>
          <p:spPr>
            <a:xfrm>
              <a:off x="4025348" y="74543"/>
              <a:ext cx="3874955" cy="6708913"/>
            </a:xfrm>
            <a:prstGeom prst="roundRect">
              <a:avLst>
                <a:gd name="adj" fmla="val 9800"/>
              </a:avLst>
            </a:prstGeom>
            <a:solidFill>
              <a:srgbClr val="CE7736"/>
            </a:solidFill>
            <a:ln>
              <a:noFill/>
            </a:ln>
            <a:effectLst/>
            <a:scene3d>
              <a:camera prst="orthographicFront">
                <a:rot lat="0" lon="0" rev="0"/>
              </a:camera>
              <a:lightRig rig="contrasting" dir="t">
                <a:rot lat="0" lon="0" rev="1500000"/>
              </a:lightRig>
            </a:scene3d>
            <a:sp3d prstMaterial="metal">
              <a:bevelT w="88900" h="88900"/>
            </a:sp3d>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MY" dirty="0"/>
            </a:p>
          </p:txBody>
        </p:sp>
        <p:grpSp>
          <p:nvGrpSpPr>
            <p:cNvPr id="4" name="Group 3">
              <a:extLst>
                <a:ext uri="{FF2B5EF4-FFF2-40B4-BE49-F238E27FC236}">
                  <a16:creationId xmlns:a16="http://schemas.microsoft.com/office/drawing/2014/main" id="{19998982-7563-4FFE-A038-10E878D7D4DE}"/>
                </a:ext>
              </a:extLst>
            </p:cNvPr>
            <p:cNvGrpSpPr/>
            <p:nvPr/>
          </p:nvGrpSpPr>
          <p:grpSpPr>
            <a:xfrm>
              <a:off x="4096991" y="188759"/>
              <a:ext cx="3727804" cy="6520208"/>
              <a:chOff x="4096991" y="188759"/>
              <a:chExt cx="3727804" cy="6520208"/>
            </a:xfrm>
          </p:grpSpPr>
          <p:sp>
            <p:nvSpPr>
              <p:cNvPr id="13" name="Rectangle: Rounded Corners 12">
                <a:extLst>
                  <a:ext uri="{FF2B5EF4-FFF2-40B4-BE49-F238E27FC236}">
                    <a16:creationId xmlns:a16="http://schemas.microsoft.com/office/drawing/2014/main" id="{81230081-1AD9-461A-99AE-CAC15B2D3707}"/>
                  </a:ext>
                </a:extLst>
              </p:cNvPr>
              <p:cNvSpPr/>
              <p:nvPr/>
            </p:nvSpPr>
            <p:spPr>
              <a:xfrm>
                <a:off x="4096991" y="188759"/>
                <a:ext cx="3727804" cy="6520208"/>
              </a:xfrm>
              <a:prstGeom prst="roundRect">
                <a:avLst>
                  <a:gd name="adj" fmla="val 9800"/>
                </a:avLst>
              </a:prstGeom>
              <a:solidFill>
                <a:srgbClr val="FFCC29"/>
              </a:solidFill>
              <a:ln>
                <a:noFill/>
              </a:ln>
              <a:effectLst/>
              <a:scene3d>
                <a:camera prst="orthographicFront">
                  <a:rot lat="0" lon="0" rev="0"/>
                </a:camera>
                <a:lightRig rig="contrasting" dir="t">
                  <a:rot lat="0" lon="0" rev="1500000"/>
                </a:lightRig>
              </a:scene3d>
              <a:sp3d prstMaterial="metal">
                <a:bevelT w="88900" h="88900"/>
              </a:sp3d>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MY" dirty="0"/>
              </a:p>
            </p:txBody>
          </p:sp>
          <p:sp>
            <p:nvSpPr>
              <p:cNvPr id="65" name="Freeform: Shape 64">
                <a:extLst>
                  <a:ext uri="{FF2B5EF4-FFF2-40B4-BE49-F238E27FC236}">
                    <a16:creationId xmlns:a16="http://schemas.microsoft.com/office/drawing/2014/main" id="{2997D209-EBC1-4595-BE13-7EBCF9D734CA}"/>
                  </a:ext>
                </a:extLst>
              </p:cNvPr>
              <p:cNvSpPr/>
              <p:nvPr/>
            </p:nvSpPr>
            <p:spPr>
              <a:xfrm>
                <a:off x="4178198" y="302973"/>
                <a:ext cx="3571345" cy="6059662"/>
              </a:xfrm>
              <a:custGeom>
                <a:avLst/>
                <a:gdLst>
                  <a:gd name="connsiteX0" fmla="*/ 1854583 w 3362507"/>
                  <a:gd name="connsiteY0" fmla="*/ 806 h 5811478"/>
                  <a:gd name="connsiteX1" fmla="*/ 1504597 w 3362507"/>
                  <a:gd name="connsiteY1" fmla="*/ 2058 h 5811478"/>
                  <a:gd name="connsiteX2" fmla="*/ 1568997 w 3362507"/>
                  <a:gd name="connsiteY2" fmla="*/ 222158 h 5811478"/>
                  <a:gd name="connsiteX3" fmla="*/ 1797511 w 3362507"/>
                  <a:gd name="connsiteY3" fmla="*/ 223425 h 5811478"/>
                  <a:gd name="connsiteX4" fmla="*/ 1854583 w 3362507"/>
                  <a:gd name="connsiteY4" fmla="*/ 806 h 5811478"/>
                  <a:gd name="connsiteX5" fmla="*/ 329526 w 3362507"/>
                  <a:gd name="connsiteY5" fmla="*/ 0 h 5811478"/>
                  <a:gd name="connsiteX6" fmla="*/ 3032981 w 3362507"/>
                  <a:gd name="connsiteY6" fmla="*/ 0 h 5811478"/>
                  <a:gd name="connsiteX7" fmla="*/ 3362507 w 3362507"/>
                  <a:gd name="connsiteY7" fmla="*/ 329526 h 5811478"/>
                  <a:gd name="connsiteX8" fmla="*/ 3362507 w 3362507"/>
                  <a:gd name="connsiteY8" fmla="*/ 5481952 h 5811478"/>
                  <a:gd name="connsiteX9" fmla="*/ 3032981 w 3362507"/>
                  <a:gd name="connsiteY9" fmla="*/ 5811478 h 5811478"/>
                  <a:gd name="connsiteX10" fmla="*/ 329526 w 3362507"/>
                  <a:gd name="connsiteY10" fmla="*/ 5811478 h 5811478"/>
                  <a:gd name="connsiteX11" fmla="*/ 0 w 3362507"/>
                  <a:gd name="connsiteY11" fmla="*/ 5481952 h 5811478"/>
                  <a:gd name="connsiteX12" fmla="*/ 0 w 3362507"/>
                  <a:gd name="connsiteY12" fmla="*/ 329526 h 5811478"/>
                  <a:gd name="connsiteX13" fmla="*/ 329526 w 3362507"/>
                  <a:gd name="connsiteY13" fmla="*/ 0 h 5811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62507" h="5811478">
                    <a:moveTo>
                      <a:pt x="1854583" y="806"/>
                    </a:moveTo>
                    <a:lnTo>
                      <a:pt x="1504597" y="2058"/>
                    </a:lnTo>
                    <a:cubicBezTo>
                      <a:pt x="1472770" y="80309"/>
                      <a:pt x="1499238" y="170771"/>
                      <a:pt x="1568997" y="222158"/>
                    </a:cubicBezTo>
                    <a:cubicBezTo>
                      <a:pt x="1637327" y="272494"/>
                      <a:pt x="1730526" y="273010"/>
                      <a:pt x="1797511" y="223425"/>
                    </a:cubicBezTo>
                    <a:cubicBezTo>
                      <a:pt x="1866938" y="172032"/>
                      <a:pt x="1890531" y="80006"/>
                      <a:pt x="1854583" y="806"/>
                    </a:cubicBezTo>
                    <a:close/>
                    <a:moveTo>
                      <a:pt x="329526" y="0"/>
                    </a:moveTo>
                    <a:lnTo>
                      <a:pt x="3032981" y="0"/>
                    </a:lnTo>
                    <a:cubicBezTo>
                      <a:pt x="3214973" y="0"/>
                      <a:pt x="3362507" y="147534"/>
                      <a:pt x="3362507" y="329526"/>
                    </a:cubicBezTo>
                    <a:lnTo>
                      <a:pt x="3362507" y="5481952"/>
                    </a:lnTo>
                    <a:cubicBezTo>
                      <a:pt x="3362507" y="5663944"/>
                      <a:pt x="3214973" y="5811478"/>
                      <a:pt x="3032981" y="5811478"/>
                    </a:cubicBezTo>
                    <a:lnTo>
                      <a:pt x="329526" y="5811478"/>
                    </a:lnTo>
                    <a:cubicBezTo>
                      <a:pt x="147534" y="5811478"/>
                      <a:pt x="0" y="5663944"/>
                      <a:pt x="0" y="5481952"/>
                    </a:cubicBezTo>
                    <a:lnTo>
                      <a:pt x="0" y="329526"/>
                    </a:lnTo>
                    <a:cubicBezTo>
                      <a:pt x="0" y="147534"/>
                      <a:pt x="147534" y="0"/>
                      <a:pt x="329526" y="0"/>
                    </a:cubicBezTo>
                    <a:close/>
                  </a:path>
                </a:pathLst>
              </a:custGeom>
              <a:gradFill>
                <a:gsLst>
                  <a:gs pos="0">
                    <a:srgbClr val="E8C0A2"/>
                  </a:gs>
                  <a:gs pos="53000">
                    <a:srgbClr val="FFEDB3"/>
                  </a:gs>
                  <a:gs pos="100000">
                    <a:srgbClr val="E3EC8C"/>
                  </a:gs>
                </a:gsLst>
                <a:lin ang="5400000" scaled="1"/>
              </a:gradFill>
              <a:ln>
                <a:noFill/>
              </a:ln>
              <a:effectLst>
                <a:glow rad="63500">
                  <a:schemeClr val="accent4">
                    <a:satMod val="175000"/>
                    <a:alpha val="40000"/>
                  </a:schemeClr>
                </a:glow>
                <a:outerShdw blurRad="57785" dist="33020" dir="3180000" algn="ctr">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MY" dirty="0"/>
              </a:p>
            </p:txBody>
          </p:sp>
          <p:grpSp>
            <p:nvGrpSpPr>
              <p:cNvPr id="73" name="Group 72">
                <a:extLst>
                  <a:ext uri="{FF2B5EF4-FFF2-40B4-BE49-F238E27FC236}">
                    <a16:creationId xmlns:a16="http://schemas.microsoft.com/office/drawing/2014/main" id="{FB9ECBF3-1CDB-4D62-BFD5-281BD698A39F}"/>
                  </a:ext>
                </a:extLst>
              </p:cNvPr>
              <p:cNvGrpSpPr/>
              <p:nvPr/>
            </p:nvGrpSpPr>
            <p:grpSpPr>
              <a:xfrm>
                <a:off x="5347389" y="188759"/>
                <a:ext cx="1333543" cy="6509188"/>
                <a:chOff x="1579953" y="321469"/>
                <a:chExt cx="1255563" cy="6242593"/>
              </a:xfrm>
            </p:grpSpPr>
            <p:grpSp>
              <p:nvGrpSpPr>
                <p:cNvPr id="69" name="Group 68">
                  <a:extLst>
                    <a:ext uri="{FF2B5EF4-FFF2-40B4-BE49-F238E27FC236}">
                      <a16:creationId xmlns:a16="http://schemas.microsoft.com/office/drawing/2014/main" id="{63F38D4D-53A5-4BD8-9385-7F33C28A8CBF}"/>
                    </a:ext>
                  </a:extLst>
                </p:cNvPr>
                <p:cNvGrpSpPr/>
                <p:nvPr/>
              </p:nvGrpSpPr>
              <p:grpSpPr>
                <a:xfrm>
                  <a:off x="1692965" y="321469"/>
                  <a:ext cx="902082" cy="316467"/>
                  <a:chOff x="6096000" y="211931"/>
                  <a:chExt cx="902082" cy="316467"/>
                </a:xfrm>
              </p:grpSpPr>
              <p:sp>
                <p:nvSpPr>
                  <p:cNvPr id="49" name="Freeform: Shape 48">
                    <a:extLst>
                      <a:ext uri="{FF2B5EF4-FFF2-40B4-BE49-F238E27FC236}">
                        <a16:creationId xmlns:a16="http://schemas.microsoft.com/office/drawing/2014/main" id="{B5225C7D-46E1-44D5-A079-2AA9AD2053B6}"/>
                      </a:ext>
                    </a:extLst>
                  </p:cNvPr>
                  <p:cNvSpPr/>
                  <p:nvPr/>
                </p:nvSpPr>
                <p:spPr>
                  <a:xfrm flipH="1">
                    <a:off x="6096000" y="211931"/>
                    <a:ext cx="902082" cy="45719"/>
                  </a:xfrm>
                  <a:custGeom>
                    <a:avLst/>
                    <a:gdLst>
                      <a:gd name="connsiteX0" fmla="*/ 2738452 w 2764170"/>
                      <a:gd name="connsiteY0" fmla="*/ 0 h 64655"/>
                      <a:gd name="connsiteX1" fmla="*/ 2721308 w 2764170"/>
                      <a:gd name="connsiteY1" fmla="*/ 0 h 64655"/>
                      <a:gd name="connsiteX2" fmla="*/ 42862 w 2764170"/>
                      <a:gd name="connsiteY2" fmla="*/ 0 h 64655"/>
                      <a:gd name="connsiteX3" fmla="*/ 25718 w 2764170"/>
                      <a:gd name="connsiteY3" fmla="*/ 0 h 64655"/>
                      <a:gd name="connsiteX4" fmla="*/ 25718 w 2764170"/>
                      <a:gd name="connsiteY4" fmla="*/ 25 h 64655"/>
                      <a:gd name="connsiteX5" fmla="*/ 17145 w 2764170"/>
                      <a:gd name="connsiteY5" fmla="*/ 25 h 64655"/>
                      <a:gd name="connsiteX6" fmla="*/ 0 w 2764170"/>
                      <a:gd name="connsiteY6" fmla="*/ 25 h 64655"/>
                      <a:gd name="connsiteX7" fmla="*/ 0 w 2764170"/>
                      <a:gd name="connsiteY7" fmla="*/ 4036 h 64655"/>
                      <a:gd name="connsiteX8" fmla="*/ 83872 w 2764170"/>
                      <a:gd name="connsiteY8" fmla="*/ 35986 h 64655"/>
                      <a:gd name="connsiteX9" fmla="*/ 286192 w 2764170"/>
                      <a:gd name="connsiteY9" fmla="*/ 64655 h 64655"/>
                      <a:gd name="connsiteX10" fmla="*/ 286559 w 2764170"/>
                      <a:gd name="connsiteY10" fmla="*/ 64655 h 64655"/>
                      <a:gd name="connsiteX11" fmla="*/ 2477611 w 2764170"/>
                      <a:gd name="connsiteY11" fmla="*/ 64655 h 64655"/>
                      <a:gd name="connsiteX12" fmla="*/ 2477978 w 2764170"/>
                      <a:gd name="connsiteY12" fmla="*/ 64655 h 64655"/>
                      <a:gd name="connsiteX13" fmla="*/ 2680298 w 2764170"/>
                      <a:gd name="connsiteY13" fmla="*/ 35986 h 64655"/>
                      <a:gd name="connsiteX14" fmla="*/ 2764170 w 2764170"/>
                      <a:gd name="connsiteY14" fmla="*/ 4036 h 64655"/>
                      <a:gd name="connsiteX15" fmla="*/ 2764170 w 2764170"/>
                      <a:gd name="connsiteY15" fmla="*/ 25 h 64655"/>
                      <a:gd name="connsiteX16" fmla="*/ 2747025 w 2764170"/>
                      <a:gd name="connsiteY16" fmla="*/ 25 h 64655"/>
                      <a:gd name="connsiteX17" fmla="*/ 2738452 w 2764170"/>
                      <a:gd name="connsiteY17" fmla="*/ 25 h 646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64170" h="64655">
                        <a:moveTo>
                          <a:pt x="2738452" y="0"/>
                        </a:moveTo>
                        <a:lnTo>
                          <a:pt x="2721308" y="0"/>
                        </a:lnTo>
                        <a:lnTo>
                          <a:pt x="42862" y="0"/>
                        </a:lnTo>
                        <a:lnTo>
                          <a:pt x="25718" y="0"/>
                        </a:lnTo>
                        <a:lnTo>
                          <a:pt x="25718" y="25"/>
                        </a:lnTo>
                        <a:lnTo>
                          <a:pt x="17145" y="25"/>
                        </a:lnTo>
                        <a:lnTo>
                          <a:pt x="0" y="25"/>
                        </a:lnTo>
                        <a:lnTo>
                          <a:pt x="0" y="4036"/>
                        </a:lnTo>
                        <a:lnTo>
                          <a:pt x="83872" y="35986"/>
                        </a:lnTo>
                        <a:cubicBezTo>
                          <a:pt x="146059" y="54447"/>
                          <a:pt x="214429" y="64655"/>
                          <a:pt x="286192" y="64655"/>
                        </a:cubicBezTo>
                        <a:lnTo>
                          <a:pt x="286559" y="64655"/>
                        </a:lnTo>
                        <a:lnTo>
                          <a:pt x="2477611" y="64655"/>
                        </a:lnTo>
                        <a:lnTo>
                          <a:pt x="2477978" y="64655"/>
                        </a:lnTo>
                        <a:cubicBezTo>
                          <a:pt x="2549741" y="64655"/>
                          <a:pt x="2618111" y="54447"/>
                          <a:pt x="2680298" y="35986"/>
                        </a:cubicBezTo>
                        <a:lnTo>
                          <a:pt x="2764170" y="4036"/>
                        </a:lnTo>
                        <a:lnTo>
                          <a:pt x="2764170" y="25"/>
                        </a:lnTo>
                        <a:lnTo>
                          <a:pt x="2747025" y="25"/>
                        </a:lnTo>
                        <a:lnTo>
                          <a:pt x="2738452" y="25"/>
                        </a:lnTo>
                        <a:close/>
                      </a:path>
                    </a:pathLst>
                  </a:custGeom>
                  <a:pattFill prst="pct30">
                    <a:fgClr>
                      <a:srgbClr val="FFCB28"/>
                    </a:fgClr>
                    <a:bgClr>
                      <a:srgbClr val="FFF2CC"/>
                    </a:bgClr>
                  </a:patt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MY" dirty="0"/>
                  </a:p>
                </p:txBody>
              </p:sp>
              <p:sp>
                <p:nvSpPr>
                  <p:cNvPr id="67" name="Flowchart: Connector 66">
                    <a:extLst>
                      <a:ext uri="{FF2B5EF4-FFF2-40B4-BE49-F238E27FC236}">
                        <a16:creationId xmlns:a16="http://schemas.microsoft.com/office/drawing/2014/main" id="{CEAAA2A2-927E-44EA-905C-89EA542AF1AF}"/>
                      </a:ext>
                    </a:extLst>
                  </p:cNvPr>
                  <p:cNvSpPr/>
                  <p:nvPr/>
                </p:nvSpPr>
                <p:spPr>
                  <a:xfrm>
                    <a:off x="6458071" y="313133"/>
                    <a:ext cx="224488" cy="215265"/>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grpSp>
            <p:sp>
              <p:nvSpPr>
                <p:cNvPr id="72" name="TextBox 71">
                  <a:extLst>
                    <a:ext uri="{FF2B5EF4-FFF2-40B4-BE49-F238E27FC236}">
                      <a16:creationId xmlns:a16="http://schemas.microsoft.com/office/drawing/2014/main" id="{B4DAD933-727B-4DA0-999F-81B7B45A993D}"/>
                    </a:ext>
                  </a:extLst>
                </p:cNvPr>
                <p:cNvSpPr txBox="1"/>
                <p:nvPr/>
              </p:nvSpPr>
              <p:spPr>
                <a:xfrm>
                  <a:off x="1579953" y="6256285"/>
                  <a:ext cx="1255563" cy="307777"/>
                </a:xfrm>
                <a:prstGeom prst="rect">
                  <a:avLst/>
                </a:prstGeom>
                <a:noFill/>
              </p:spPr>
              <p:txBody>
                <a:bodyPr wrap="square" rtlCol="0">
                  <a:spAutoFit/>
                </a:bodyPr>
                <a:lstStyle/>
                <a:p>
                  <a:r>
                    <a:rPr lang="en-US" sz="1400" b="1" dirty="0">
                      <a:solidFill>
                        <a:srgbClr val="D78F5A"/>
                      </a:solidFill>
                    </a:rPr>
                    <a:t>SMARTPHONE</a:t>
                  </a:r>
                  <a:endParaRPr lang="en-MY" sz="1400" b="1" dirty="0">
                    <a:solidFill>
                      <a:srgbClr val="D78F5A"/>
                    </a:solidFill>
                  </a:endParaRPr>
                </a:p>
              </p:txBody>
            </p:sp>
          </p:grpSp>
          <p:grpSp>
            <p:nvGrpSpPr>
              <p:cNvPr id="98" name="Group 97">
                <a:extLst>
                  <a:ext uri="{FF2B5EF4-FFF2-40B4-BE49-F238E27FC236}">
                    <a16:creationId xmlns:a16="http://schemas.microsoft.com/office/drawing/2014/main" id="{88E38BCC-F53B-4AD3-A0A1-DA19A3237A8E}"/>
                  </a:ext>
                </a:extLst>
              </p:cNvPr>
              <p:cNvGrpSpPr/>
              <p:nvPr/>
            </p:nvGrpSpPr>
            <p:grpSpPr>
              <a:xfrm>
                <a:off x="4446556" y="238335"/>
                <a:ext cx="2966839" cy="291287"/>
                <a:chOff x="4446556" y="238335"/>
                <a:chExt cx="2966839" cy="291287"/>
              </a:xfrm>
            </p:grpSpPr>
            <p:grpSp>
              <p:nvGrpSpPr>
                <p:cNvPr id="78" name="Group 77">
                  <a:extLst>
                    <a:ext uri="{FF2B5EF4-FFF2-40B4-BE49-F238E27FC236}">
                      <a16:creationId xmlns:a16="http://schemas.microsoft.com/office/drawing/2014/main" id="{0BFAFAB7-CD20-4306-8FD8-2E8BFFD48D6E}"/>
                    </a:ext>
                  </a:extLst>
                </p:cNvPr>
                <p:cNvGrpSpPr/>
                <p:nvPr/>
              </p:nvGrpSpPr>
              <p:grpSpPr>
                <a:xfrm>
                  <a:off x="4446556" y="356641"/>
                  <a:ext cx="139819" cy="103908"/>
                  <a:chOff x="317205" y="1759227"/>
                  <a:chExt cx="526854" cy="427382"/>
                </a:xfrm>
                <a:solidFill>
                  <a:schemeClr val="bg1"/>
                </a:solidFill>
              </p:grpSpPr>
              <p:sp>
                <p:nvSpPr>
                  <p:cNvPr id="76" name="Rectangle 75">
                    <a:extLst>
                      <a:ext uri="{FF2B5EF4-FFF2-40B4-BE49-F238E27FC236}">
                        <a16:creationId xmlns:a16="http://schemas.microsoft.com/office/drawing/2014/main" id="{99A9F3E6-1111-4A23-B584-37450D3A958A}"/>
                      </a:ext>
                    </a:extLst>
                  </p:cNvPr>
                  <p:cNvSpPr/>
                  <p:nvPr/>
                </p:nvSpPr>
                <p:spPr>
                  <a:xfrm>
                    <a:off x="317205" y="2077278"/>
                    <a:ext cx="80360" cy="1093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79" name="Rectangle 78">
                    <a:extLst>
                      <a:ext uri="{FF2B5EF4-FFF2-40B4-BE49-F238E27FC236}">
                        <a16:creationId xmlns:a16="http://schemas.microsoft.com/office/drawing/2014/main" id="{18FD1B58-2346-4EBA-8D33-AE4884551912}"/>
                      </a:ext>
                    </a:extLst>
                  </p:cNvPr>
                  <p:cNvSpPr/>
                  <p:nvPr/>
                </p:nvSpPr>
                <p:spPr>
                  <a:xfrm>
                    <a:off x="435407" y="1997765"/>
                    <a:ext cx="80359" cy="18884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80" name="Rectangle 79">
                    <a:extLst>
                      <a:ext uri="{FF2B5EF4-FFF2-40B4-BE49-F238E27FC236}">
                        <a16:creationId xmlns:a16="http://schemas.microsoft.com/office/drawing/2014/main" id="{FC80DC92-7063-4270-9D26-1D93A72D18F1}"/>
                      </a:ext>
                    </a:extLst>
                  </p:cNvPr>
                  <p:cNvSpPr/>
                  <p:nvPr/>
                </p:nvSpPr>
                <p:spPr>
                  <a:xfrm>
                    <a:off x="540051" y="1918251"/>
                    <a:ext cx="80359" cy="26835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81" name="Rectangle 80">
                    <a:extLst>
                      <a:ext uri="{FF2B5EF4-FFF2-40B4-BE49-F238E27FC236}">
                        <a16:creationId xmlns:a16="http://schemas.microsoft.com/office/drawing/2014/main" id="{5015BE56-931C-4278-BC78-BBC4291E2C36}"/>
                      </a:ext>
                    </a:extLst>
                  </p:cNvPr>
                  <p:cNvSpPr/>
                  <p:nvPr/>
                </p:nvSpPr>
                <p:spPr>
                  <a:xfrm>
                    <a:off x="651874" y="1835426"/>
                    <a:ext cx="80359" cy="35118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82" name="Rectangle 81">
                    <a:extLst>
                      <a:ext uri="{FF2B5EF4-FFF2-40B4-BE49-F238E27FC236}">
                        <a16:creationId xmlns:a16="http://schemas.microsoft.com/office/drawing/2014/main" id="{A2A78C2A-CC0B-4174-83E9-8A6CE617081F}"/>
                      </a:ext>
                    </a:extLst>
                  </p:cNvPr>
                  <p:cNvSpPr/>
                  <p:nvPr/>
                </p:nvSpPr>
                <p:spPr>
                  <a:xfrm>
                    <a:off x="763700" y="1759227"/>
                    <a:ext cx="80359" cy="427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grpSp>
            <p:sp>
              <p:nvSpPr>
                <p:cNvPr id="87" name="Freeform: Shape 86">
                  <a:extLst>
                    <a:ext uri="{FF2B5EF4-FFF2-40B4-BE49-F238E27FC236}">
                      <a16:creationId xmlns:a16="http://schemas.microsoft.com/office/drawing/2014/main" id="{C0F1C78D-891D-4883-8393-BAF9B2372B39}"/>
                    </a:ext>
                  </a:extLst>
                </p:cNvPr>
                <p:cNvSpPr/>
                <p:nvPr/>
              </p:nvSpPr>
              <p:spPr>
                <a:xfrm rot="16418755">
                  <a:off x="4696973" y="343004"/>
                  <a:ext cx="103803" cy="125455"/>
                </a:xfrm>
                <a:custGeom>
                  <a:avLst/>
                  <a:gdLst>
                    <a:gd name="connsiteX0" fmla="*/ 1281824 w 3656956"/>
                    <a:gd name="connsiteY0" fmla="*/ 2633626 h 4951914"/>
                    <a:gd name="connsiteX1" fmla="*/ 680377 w 3656956"/>
                    <a:gd name="connsiteY1" fmla="*/ 3318650 h 4951914"/>
                    <a:gd name="connsiteX2" fmla="*/ 1200 w 3656956"/>
                    <a:gd name="connsiteY2" fmla="*/ 2710608 h 4951914"/>
                    <a:gd name="connsiteX3" fmla="*/ 602647 w 3656956"/>
                    <a:gd name="connsiteY3" fmla="*/ 2025584 h 4951914"/>
                    <a:gd name="connsiteX4" fmla="*/ 1281824 w 3656956"/>
                    <a:gd name="connsiteY4" fmla="*/ 2633626 h 4951914"/>
                    <a:gd name="connsiteX5" fmla="*/ 2002344 w 3656956"/>
                    <a:gd name="connsiteY5" fmla="*/ 2668188 h 4951914"/>
                    <a:gd name="connsiteX6" fmla="*/ 1666027 w 3656956"/>
                    <a:gd name="connsiteY6" fmla="*/ 3665324 h 4951914"/>
                    <a:gd name="connsiteX7" fmla="*/ 1193363 w 3656956"/>
                    <a:gd name="connsiteY7" fmla="*/ 3379793 h 4951914"/>
                    <a:gd name="connsiteX8" fmla="*/ 998307 w 3656956"/>
                    <a:gd name="connsiteY8" fmla="*/ 1837219 h 4951914"/>
                    <a:gd name="connsiteX9" fmla="*/ 1403536 w 3656956"/>
                    <a:gd name="connsiteY9" fmla="*/ 1461248 h 4951914"/>
                    <a:gd name="connsiteX10" fmla="*/ 2002344 w 3656956"/>
                    <a:gd name="connsiteY10" fmla="*/ 2668188 h 4951914"/>
                    <a:gd name="connsiteX11" fmla="*/ 2859163 w 3656956"/>
                    <a:gd name="connsiteY11" fmla="*/ 2518288 h 4951914"/>
                    <a:gd name="connsiteX12" fmla="*/ 2159439 w 3656956"/>
                    <a:gd name="connsiteY12" fmla="*/ 4322634 h 4951914"/>
                    <a:gd name="connsiteX13" fmla="*/ 1639504 w 3656956"/>
                    <a:gd name="connsiteY13" fmla="*/ 3911569 h 4951914"/>
                    <a:gd name="connsiteX14" fmla="*/ 1492083 w 3656956"/>
                    <a:gd name="connsiteY14" fmla="*/ 1217335 h 4951914"/>
                    <a:gd name="connsiteX15" fmla="*/ 1977171 w 3656956"/>
                    <a:gd name="connsiteY15" fmla="*/ 765483 h 4951914"/>
                    <a:gd name="connsiteX16" fmla="*/ 2859163 w 3656956"/>
                    <a:gd name="connsiteY16" fmla="*/ 2518288 h 4951914"/>
                    <a:gd name="connsiteX17" fmla="*/ 3647208 w 3656956"/>
                    <a:gd name="connsiteY17" fmla="*/ 2400872 h 4951914"/>
                    <a:gd name="connsiteX18" fmla="*/ 2784591 w 3656956"/>
                    <a:gd name="connsiteY18" fmla="*/ 4951914 h 4951914"/>
                    <a:gd name="connsiteX19" fmla="*/ 2364248 w 3656956"/>
                    <a:gd name="connsiteY19" fmla="*/ 4469741 h 4951914"/>
                    <a:gd name="connsiteX20" fmla="*/ 3013471 w 3656956"/>
                    <a:gd name="connsiteY20" fmla="*/ 2459051 h 4951914"/>
                    <a:gd name="connsiteX21" fmla="*/ 2038563 w 3656956"/>
                    <a:gd name="connsiteY21" fmla="*/ 550183 h 4951914"/>
                    <a:gd name="connsiteX22" fmla="*/ 2363816 w 3656956"/>
                    <a:gd name="connsiteY22" fmla="*/ 0 h 4951914"/>
                    <a:gd name="connsiteX23" fmla="*/ 3647208 w 3656956"/>
                    <a:gd name="connsiteY23" fmla="*/ 2400872 h 4951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56956" h="4951914">
                      <a:moveTo>
                        <a:pt x="1281824" y="2633626"/>
                      </a:moveTo>
                      <a:cubicBezTo>
                        <a:pt x="1303288" y="2990696"/>
                        <a:pt x="1034011" y="3297392"/>
                        <a:pt x="680377" y="3318650"/>
                      </a:cubicBezTo>
                      <a:cubicBezTo>
                        <a:pt x="326742" y="3339908"/>
                        <a:pt x="22664" y="3067678"/>
                        <a:pt x="1200" y="2710608"/>
                      </a:cubicBezTo>
                      <a:cubicBezTo>
                        <a:pt x="-20265" y="2353537"/>
                        <a:pt x="249012" y="2046842"/>
                        <a:pt x="602647" y="2025584"/>
                      </a:cubicBezTo>
                      <a:cubicBezTo>
                        <a:pt x="956281" y="2004326"/>
                        <a:pt x="1260359" y="2276555"/>
                        <a:pt x="1281824" y="2633626"/>
                      </a:cubicBezTo>
                      <a:close/>
                      <a:moveTo>
                        <a:pt x="2002344" y="2668188"/>
                      </a:moveTo>
                      <a:cubicBezTo>
                        <a:pt x="2009746" y="3013385"/>
                        <a:pt x="1899616" y="3362358"/>
                        <a:pt x="1666027" y="3665324"/>
                      </a:cubicBezTo>
                      <a:lnTo>
                        <a:pt x="1193363" y="3379793"/>
                      </a:lnTo>
                      <a:cubicBezTo>
                        <a:pt x="1605382" y="2898861"/>
                        <a:pt x="1521410" y="2234774"/>
                        <a:pt x="998307" y="1837219"/>
                      </a:cubicBezTo>
                      <a:lnTo>
                        <a:pt x="1403536" y="1461248"/>
                      </a:lnTo>
                      <a:cubicBezTo>
                        <a:pt x="1789024" y="1786783"/>
                        <a:pt x="1992828" y="2224365"/>
                        <a:pt x="2002344" y="2668188"/>
                      </a:cubicBezTo>
                      <a:close/>
                      <a:moveTo>
                        <a:pt x="2859163" y="2518288"/>
                      </a:moveTo>
                      <a:cubicBezTo>
                        <a:pt x="2891975" y="3158632"/>
                        <a:pt x="2661166" y="3807565"/>
                        <a:pt x="2159439" y="4322634"/>
                      </a:cubicBezTo>
                      <a:lnTo>
                        <a:pt x="1639504" y="3911569"/>
                      </a:lnTo>
                      <a:cubicBezTo>
                        <a:pt x="2444778" y="3139032"/>
                        <a:pt x="2379119" y="1939058"/>
                        <a:pt x="1492083" y="1217335"/>
                      </a:cubicBezTo>
                      <a:lnTo>
                        <a:pt x="1977171" y="765483"/>
                      </a:lnTo>
                      <a:cubicBezTo>
                        <a:pt x="2529922" y="1246191"/>
                        <a:pt x="2826352" y="1877944"/>
                        <a:pt x="2859163" y="2518288"/>
                      </a:cubicBezTo>
                      <a:close/>
                      <a:moveTo>
                        <a:pt x="3647208" y="2400872"/>
                      </a:moveTo>
                      <a:cubicBezTo>
                        <a:pt x="3717909" y="3351849"/>
                        <a:pt x="3401362" y="4287984"/>
                        <a:pt x="2784591" y="4951914"/>
                      </a:cubicBezTo>
                      <a:lnTo>
                        <a:pt x="2364248" y="4469741"/>
                      </a:lnTo>
                      <a:cubicBezTo>
                        <a:pt x="2828531" y="3941020"/>
                        <a:pt x="3065945" y="3205732"/>
                        <a:pt x="3013471" y="2459051"/>
                      </a:cubicBezTo>
                      <a:cubicBezTo>
                        <a:pt x="2959178" y="1686499"/>
                        <a:pt x="2600441" y="984092"/>
                        <a:pt x="2038563" y="550183"/>
                      </a:cubicBezTo>
                      <a:lnTo>
                        <a:pt x="2363816" y="0"/>
                      </a:lnTo>
                      <a:cubicBezTo>
                        <a:pt x="3101211" y="538285"/>
                        <a:pt x="3574567" y="1423804"/>
                        <a:pt x="3647208" y="2400872"/>
                      </a:cubicBezTo>
                      <a:close/>
                    </a:path>
                  </a:pathLst>
                </a:custGeom>
                <a:solidFill>
                  <a:schemeClr val="bg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84" name="TextBox 83">
                  <a:extLst>
                    <a:ext uri="{FF2B5EF4-FFF2-40B4-BE49-F238E27FC236}">
                      <a16:creationId xmlns:a16="http://schemas.microsoft.com/office/drawing/2014/main" id="{B884EA9E-C8EF-4AD6-9967-2C7BB816C39F}"/>
                    </a:ext>
                  </a:extLst>
                </p:cNvPr>
                <p:cNvSpPr txBox="1"/>
                <p:nvPr/>
              </p:nvSpPr>
              <p:spPr>
                <a:xfrm>
                  <a:off x="6782145" y="283401"/>
                  <a:ext cx="509155" cy="246221"/>
                </a:xfrm>
                <a:prstGeom prst="rect">
                  <a:avLst/>
                </a:prstGeom>
                <a:noFill/>
              </p:spPr>
              <p:txBody>
                <a:bodyPr wrap="square" rtlCol="0">
                  <a:spAutoFit/>
                </a:bodyPr>
                <a:lstStyle/>
                <a:p>
                  <a:r>
                    <a:rPr lang="en-US" sz="1000" dirty="0">
                      <a:solidFill>
                        <a:schemeClr val="bg1"/>
                      </a:solidFill>
                    </a:rPr>
                    <a:t>100%</a:t>
                  </a:r>
                  <a:endParaRPr lang="en-MY" sz="1000" dirty="0">
                    <a:solidFill>
                      <a:schemeClr val="bg1"/>
                    </a:solidFill>
                  </a:endParaRPr>
                </a:p>
              </p:txBody>
            </p:sp>
            <p:grpSp>
              <p:nvGrpSpPr>
                <p:cNvPr id="89" name="Group 88">
                  <a:extLst>
                    <a:ext uri="{FF2B5EF4-FFF2-40B4-BE49-F238E27FC236}">
                      <a16:creationId xmlns:a16="http://schemas.microsoft.com/office/drawing/2014/main" id="{EA06DF6E-A36B-469A-BFC1-CB81A00EF31E}"/>
                    </a:ext>
                  </a:extLst>
                </p:cNvPr>
                <p:cNvGrpSpPr/>
                <p:nvPr/>
              </p:nvGrpSpPr>
              <p:grpSpPr>
                <a:xfrm>
                  <a:off x="7212903" y="360348"/>
                  <a:ext cx="200492" cy="105455"/>
                  <a:chOff x="1752757" y="1461060"/>
                  <a:chExt cx="8795953" cy="3208690"/>
                </a:xfrm>
              </p:grpSpPr>
              <p:sp>
                <p:nvSpPr>
                  <p:cNvPr id="93" name="Rectangle: Rounded Corners 92">
                    <a:extLst>
                      <a:ext uri="{FF2B5EF4-FFF2-40B4-BE49-F238E27FC236}">
                        <a16:creationId xmlns:a16="http://schemas.microsoft.com/office/drawing/2014/main" id="{B2B76738-8CD6-4470-BB75-B04709F9AEC7}"/>
                      </a:ext>
                    </a:extLst>
                  </p:cNvPr>
                  <p:cNvSpPr/>
                  <p:nvPr/>
                </p:nvSpPr>
                <p:spPr>
                  <a:xfrm>
                    <a:off x="1752757" y="1461106"/>
                    <a:ext cx="7762846" cy="3208644"/>
                  </a:xfrm>
                  <a:prstGeom prst="roundRect">
                    <a:avLst>
                      <a:gd name="adj" fmla="val 944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91" name="Freeform: Shape 90">
                    <a:extLst>
                      <a:ext uri="{FF2B5EF4-FFF2-40B4-BE49-F238E27FC236}">
                        <a16:creationId xmlns:a16="http://schemas.microsoft.com/office/drawing/2014/main" id="{9A3C9039-A939-43B2-A77B-97989F21ABAD}"/>
                      </a:ext>
                    </a:extLst>
                  </p:cNvPr>
                  <p:cNvSpPr/>
                  <p:nvPr/>
                </p:nvSpPr>
                <p:spPr>
                  <a:xfrm rot="16200000">
                    <a:off x="8796613" y="2917592"/>
                    <a:ext cx="3208630" cy="295565"/>
                  </a:xfrm>
                  <a:custGeom>
                    <a:avLst/>
                    <a:gdLst>
                      <a:gd name="connsiteX0" fmla="*/ 3208655 w 3208655"/>
                      <a:gd name="connsiteY0" fmla="*/ 147782 h 295564"/>
                      <a:gd name="connsiteX1" fmla="*/ 3042229 w 3208655"/>
                      <a:gd name="connsiteY1" fmla="*/ 295564 h 295564"/>
                      <a:gd name="connsiteX2" fmla="*/ 2340607 w 3208655"/>
                      <a:gd name="connsiteY2" fmla="*/ 295564 h 295564"/>
                      <a:gd name="connsiteX3" fmla="*/ 2325514 w 3208655"/>
                      <a:gd name="connsiteY3" fmla="*/ 292858 h 295564"/>
                      <a:gd name="connsiteX4" fmla="*/ 2310421 w 3208655"/>
                      <a:gd name="connsiteY4" fmla="*/ 295564 h 295564"/>
                      <a:gd name="connsiteX5" fmla="*/ 1608799 w 3208655"/>
                      <a:gd name="connsiteY5" fmla="*/ 295564 h 295564"/>
                      <a:gd name="connsiteX6" fmla="*/ 1593706 w 3208655"/>
                      <a:gd name="connsiteY6" fmla="*/ 292858 h 295564"/>
                      <a:gd name="connsiteX7" fmla="*/ 1578613 w 3208655"/>
                      <a:gd name="connsiteY7" fmla="*/ 295564 h 295564"/>
                      <a:gd name="connsiteX8" fmla="*/ 876991 w 3208655"/>
                      <a:gd name="connsiteY8" fmla="*/ 295564 h 295564"/>
                      <a:gd name="connsiteX9" fmla="*/ 872520 w 3208655"/>
                      <a:gd name="connsiteY9" fmla="*/ 294762 h 295564"/>
                      <a:gd name="connsiteX10" fmla="*/ 868048 w 3208655"/>
                      <a:gd name="connsiteY10" fmla="*/ 295564 h 295564"/>
                      <a:gd name="connsiteX11" fmla="*/ 166426 w 3208655"/>
                      <a:gd name="connsiteY11" fmla="*/ 295564 h 295564"/>
                      <a:gd name="connsiteX12" fmla="*/ 0 w 3208655"/>
                      <a:gd name="connsiteY12" fmla="*/ 147782 h 295564"/>
                      <a:gd name="connsiteX13" fmla="*/ 166426 w 3208655"/>
                      <a:gd name="connsiteY13" fmla="*/ 0 h 295564"/>
                      <a:gd name="connsiteX14" fmla="*/ 868048 w 3208655"/>
                      <a:gd name="connsiteY14" fmla="*/ 0 h 295564"/>
                      <a:gd name="connsiteX15" fmla="*/ 872520 w 3208655"/>
                      <a:gd name="connsiteY15" fmla="*/ 802 h 295564"/>
                      <a:gd name="connsiteX16" fmla="*/ 876991 w 3208655"/>
                      <a:gd name="connsiteY16" fmla="*/ 0 h 295564"/>
                      <a:gd name="connsiteX17" fmla="*/ 1578613 w 3208655"/>
                      <a:gd name="connsiteY17" fmla="*/ 0 h 295564"/>
                      <a:gd name="connsiteX18" fmla="*/ 1593706 w 3208655"/>
                      <a:gd name="connsiteY18" fmla="*/ 2706 h 295564"/>
                      <a:gd name="connsiteX19" fmla="*/ 1608799 w 3208655"/>
                      <a:gd name="connsiteY19" fmla="*/ 0 h 295564"/>
                      <a:gd name="connsiteX20" fmla="*/ 2310421 w 3208655"/>
                      <a:gd name="connsiteY20" fmla="*/ 0 h 295564"/>
                      <a:gd name="connsiteX21" fmla="*/ 2325514 w 3208655"/>
                      <a:gd name="connsiteY21" fmla="*/ 2706 h 295564"/>
                      <a:gd name="connsiteX22" fmla="*/ 2340607 w 3208655"/>
                      <a:gd name="connsiteY22" fmla="*/ 0 h 295564"/>
                      <a:gd name="connsiteX23" fmla="*/ 3042229 w 3208655"/>
                      <a:gd name="connsiteY23" fmla="*/ 0 h 295564"/>
                      <a:gd name="connsiteX24" fmla="*/ 3208655 w 3208655"/>
                      <a:gd name="connsiteY24" fmla="*/ 147782 h 295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208655" h="295564">
                        <a:moveTo>
                          <a:pt x="3208655" y="147782"/>
                        </a:moveTo>
                        <a:cubicBezTo>
                          <a:pt x="3208655" y="229404"/>
                          <a:pt x="3134135" y="295564"/>
                          <a:pt x="3042229" y="295564"/>
                        </a:cubicBezTo>
                        <a:lnTo>
                          <a:pt x="2340607" y="295564"/>
                        </a:lnTo>
                        <a:lnTo>
                          <a:pt x="2325514" y="292858"/>
                        </a:lnTo>
                        <a:lnTo>
                          <a:pt x="2310421" y="295564"/>
                        </a:lnTo>
                        <a:lnTo>
                          <a:pt x="1608799" y="295564"/>
                        </a:lnTo>
                        <a:lnTo>
                          <a:pt x="1593706" y="292858"/>
                        </a:lnTo>
                        <a:lnTo>
                          <a:pt x="1578613" y="295564"/>
                        </a:lnTo>
                        <a:lnTo>
                          <a:pt x="876991" y="295564"/>
                        </a:lnTo>
                        <a:lnTo>
                          <a:pt x="872520" y="294762"/>
                        </a:lnTo>
                        <a:lnTo>
                          <a:pt x="868048" y="295564"/>
                        </a:lnTo>
                        <a:lnTo>
                          <a:pt x="166426" y="295564"/>
                        </a:lnTo>
                        <a:cubicBezTo>
                          <a:pt x="74521" y="295564"/>
                          <a:pt x="0" y="229404"/>
                          <a:pt x="0" y="147782"/>
                        </a:cubicBezTo>
                        <a:cubicBezTo>
                          <a:pt x="0" y="66160"/>
                          <a:pt x="74521" y="0"/>
                          <a:pt x="166426" y="0"/>
                        </a:cubicBezTo>
                        <a:lnTo>
                          <a:pt x="868048" y="0"/>
                        </a:lnTo>
                        <a:lnTo>
                          <a:pt x="872520" y="802"/>
                        </a:lnTo>
                        <a:lnTo>
                          <a:pt x="876991" y="0"/>
                        </a:lnTo>
                        <a:lnTo>
                          <a:pt x="1578613" y="0"/>
                        </a:lnTo>
                        <a:lnTo>
                          <a:pt x="1593706" y="2706"/>
                        </a:lnTo>
                        <a:lnTo>
                          <a:pt x="1608799" y="0"/>
                        </a:lnTo>
                        <a:lnTo>
                          <a:pt x="2310421" y="0"/>
                        </a:lnTo>
                        <a:lnTo>
                          <a:pt x="2325514" y="2706"/>
                        </a:lnTo>
                        <a:lnTo>
                          <a:pt x="2340607" y="0"/>
                        </a:lnTo>
                        <a:lnTo>
                          <a:pt x="3042229" y="0"/>
                        </a:lnTo>
                        <a:cubicBezTo>
                          <a:pt x="3134135" y="0"/>
                          <a:pt x="3208655" y="66160"/>
                          <a:pt x="3208655" y="147782"/>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MY" dirty="0"/>
                  </a:p>
                </p:txBody>
              </p:sp>
            </p:grpSp>
            <p:grpSp>
              <p:nvGrpSpPr>
                <p:cNvPr id="1050" name="Group 1049">
                  <a:extLst>
                    <a:ext uri="{FF2B5EF4-FFF2-40B4-BE49-F238E27FC236}">
                      <a16:creationId xmlns:a16="http://schemas.microsoft.com/office/drawing/2014/main" id="{4B0BD2F7-ACFE-4EE8-9B6C-7CBEBA73A67B}"/>
                    </a:ext>
                  </a:extLst>
                </p:cNvPr>
                <p:cNvGrpSpPr/>
                <p:nvPr/>
              </p:nvGrpSpPr>
              <p:grpSpPr>
                <a:xfrm>
                  <a:off x="4911403" y="238335"/>
                  <a:ext cx="128900" cy="222524"/>
                  <a:chOff x="4911403" y="238335"/>
                  <a:chExt cx="128900" cy="222524"/>
                </a:xfrm>
              </p:grpSpPr>
              <p:sp>
                <p:nvSpPr>
                  <p:cNvPr id="95" name="Rectangle: Rounded Corners 94">
                    <a:extLst>
                      <a:ext uri="{FF2B5EF4-FFF2-40B4-BE49-F238E27FC236}">
                        <a16:creationId xmlns:a16="http://schemas.microsoft.com/office/drawing/2014/main" id="{3F34C3FD-9842-4B4E-96DB-A593BA627274}"/>
                      </a:ext>
                    </a:extLst>
                  </p:cNvPr>
                  <p:cNvSpPr/>
                  <p:nvPr/>
                </p:nvSpPr>
                <p:spPr>
                  <a:xfrm>
                    <a:off x="4911403" y="354262"/>
                    <a:ext cx="125201" cy="106597"/>
                  </a:xfrm>
                  <a:prstGeom prst="roundRect">
                    <a:avLst>
                      <a:gd name="adj" fmla="val 26751"/>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024" name="Flowchart: Connector 1023">
                    <a:extLst>
                      <a:ext uri="{FF2B5EF4-FFF2-40B4-BE49-F238E27FC236}">
                        <a16:creationId xmlns:a16="http://schemas.microsoft.com/office/drawing/2014/main" id="{9BD60CC3-81E3-4CD2-95E7-CDC3E7C8BD90}"/>
                      </a:ext>
                    </a:extLst>
                  </p:cNvPr>
                  <p:cNvSpPr/>
                  <p:nvPr/>
                </p:nvSpPr>
                <p:spPr>
                  <a:xfrm>
                    <a:off x="4936807" y="373000"/>
                    <a:ext cx="74391" cy="70813"/>
                  </a:xfrm>
                  <a:prstGeom prst="flowChartConnector">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1027" name="TextBox 1026">
                    <a:extLst>
                      <a:ext uri="{FF2B5EF4-FFF2-40B4-BE49-F238E27FC236}">
                        <a16:creationId xmlns:a16="http://schemas.microsoft.com/office/drawing/2014/main" id="{F615A875-12BE-476C-81A9-C2D5C7B8BE8C}"/>
                      </a:ext>
                    </a:extLst>
                  </p:cNvPr>
                  <p:cNvSpPr txBox="1"/>
                  <p:nvPr/>
                </p:nvSpPr>
                <p:spPr>
                  <a:xfrm>
                    <a:off x="4957704" y="238335"/>
                    <a:ext cx="82599" cy="216093"/>
                  </a:xfrm>
                  <a:prstGeom prst="rect">
                    <a:avLst/>
                  </a:prstGeom>
                  <a:noFill/>
                </p:spPr>
                <p:txBody>
                  <a:bodyPr wrap="square" rtlCol="0">
                    <a:spAutoFit/>
                  </a:bodyPr>
                  <a:lstStyle/>
                  <a:p>
                    <a:r>
                      <a:rPr lang="en-US" sz="800" dirty="0">
                        <a:solidFill>
                          <a:schemeClr val="bg1"/>
                        </a:solidFill>
                      </a:rPr>
                      <a:t>.</a:t>
                    </a:r>
                    <a:endParaRPr lang="en-MY" sz="800" dirty="0">
                      <a:solidFill>
                        <a:schemeClr val="bg1"/>
                      </a:solidFill>
                    </a:endParaRPr>
                  </a:p>
                </p:txBody>
              </p:sp>
            </p:grpSp>
          </p:grpSp>
          <p:grpSp>
            <p:nvGrpSpPr>
              <p:cNvPr id="102" name="Group 101">
                <a:extLst>
                  <a:ext uri="{FF2B5EF4-FFF2-40B4-BE49-F238E27FC236}">
                    <a16:creationId xmlns:a16="http://schemas.microsoft.com/office/drawing/2014/main" id="{8434FC04-ED09-428C-A4C5-07181DC3F706}"/>
                  </a:ext>
                </a:extLst>
              </p:cNvPr>
              <p:cNvGrpSpPr/>
              <p:nvPr/>
            </p:nvGrpSpPr>
            <p:grpSpPr>
              <a:xfrm>
                <a:off x="4947927" y="556423"/>
                <a:ext cx="1943100" cy="1305399"/>
                <a:chOff x="4947927" y="1220507"/>
                <a:chExt cx="1943100" cy="1305399"/>
              </a:xfrm>
            </p:grpSpPr>
            <p:sp>
              <p:nvSpPr>
                <p:cNvPr id="1032" name="TextBox 1031">
                  <a:extLst>
                    <a:ext uri="{FF2B5EF4-FFF2-40B4-BE49-F238E27FC236}">
                      <a16:creationId xmlns:a16="http://schemas.microsoft.com/office/drawing/2014/main" id="{0C9EE3EC-3A8A-4FAE-B915-90B24A5C259B}"/>
                    </a:ext>
                  </a:extLst>
                </p:cNvPr>
                <p:cNvSpPr txBox="1"/>
                <p:nvPr/>
              </p:nvSpPr>
              <p:spPr>
                <a:xfrm>
                  <a:off x="4947927" y="1220507"/>
                  <a:ext cx="1943100" cy="1015663"/>
                </a:xfrm>
                <a:prstGeom prst="rect">
                  <a:avLst/>
                </a:prstGeom>
                <a:noFill/>
              </p:spPr>
              <p:txBody>
                <a:bodyPr wrap="square" rtlCol="0">
                  <a:spAutoFit/>
                </a:bodyPr>
                <a:lstStyle/>
                <a:p>
                  <a:pPr algn="ctr"/>
                  <a:r>
                    <a:rPr lang="en-US" sz="6000" dirty="0">
                      <a:solidFill>
                        <a:schemeClr val="bg1"/>
                      </a:solidFill>
                    </a:rPr>
                    <a:t>2:00</a:t>
                  </a:r>
                  <a:endParaRPr lang="en-MY" sz="6000" dirty="0">
                    <a:solidFill>
                      <a:schemeClr val="bg1"/>
                    </a:solidFill>
                  </a:endParaRPr>
                </a:p>
              </p:txBody>
            </p:sp>
            <p:sp>
              <p:nvSpPr>
                <p:cNvPr id="1033" name="TextBox 1032">
                  <a:extLst>
                    <a:ext uri="{FF2B5EF4-FFF2-40B4-BE49-F238E27FC236}">
                      <a16:creationId xmlns:a16="http://schemas.microsoft.com/office/drawing/2014/main" id="{F9F881CC-CFB2-488F-BBD7-DB036604E633}"/>
                    </a:ext>
                  </a:extLst>
                </p:cNvPr>
                <p:cNvSpPr txBox="1"/>
                <p:nvPr/>
              </p:nvSpPr>
              <p:spPr>
                <a:xfrm>
                  <a:off x="5272310" y="2156574"/>
                  <a:ext cx="1323975" cy="369332"/>
                </a:xfrm>
                <a:prstGeom prst="rect">
                  <a:avLst/>
                </a:prstGeom>
                <a:noFill/>
              </p:spPr>
              <p:txBody>
                <a:bodyPr wrap="square" rtlCol="0">
                  <a:spAutoFit/>
                </a:bodyPr>
                <a:lstStyle/>
                <a:p>
                  <a:r>
                    <a:rPr lang="en-US" dirty="0">
                      <a:solidFill>
                        <a:schemeClr val="bg1"/>
                      </a:solidFill>
                    </a:rPr>
                    <a:t>Mon, 9 Aug</a:t>
                  </a:r>
                  <a:endParaRPr lang="en-MY" dirty="0">
                    <a:solidFill>
                      <a:schemeClr val="bg1"/>
                    </a:solidFill>
                  </a:endParaRPr>
                </a:p>
              </p:txBody>
            </p:sp>
          </p:grpSp>
          <p:grpSp>
            <p:nvGrpSpPr>
              <p:cNvPr id="1037" name="Group 1036">
                <a:extLst>
                  <a:ext uri="{FF2B5EF4-FFF2-40B4-BE49-F238E27FC236}">
                    <a16:creationId xmlns:a16="http://schemas.microsoft.com/office/drawing/2014/main" id="{DC8E58F3-4784-4A66-B50B-041C64A15F57}"/>
                  </a:ext>
                </a:extLst>
              </p:cNvPr>
              <p:cNvGrpSpPr/>
              <p:nvPr/>
            </p:nvGrpSpPr>
            <p:grpSpPr>
              <a:xfrm>
                <a:off x="5226800" y="5890528"/>
                <a:ext cx="202766" cy="250844"/>
                <a:chOff x="4761294" y="3049649"/>
                <a:chExt cx="257175" cy="379350"/>
              </a:xfrm>
            </p:grpSpPr>
            <p:sp>
              <p:nvSpPr>
                <p:cNvPr id="1034" name="Rectangle: Rounded Corners 1033">
                  <a:extLst>
                    <a:ext uri="{FF2B5EF4-FFF2-40B4-BE49-F238E27FC236}">
                      <a16:creationId xmlns:a16="http://schemas.microsoft.com/office/drawing/2014/main" id="{E7F8218C-BAFD-4A7F-B382-DCD864CCDA2F}"/>
                    </a:ext>
                  </a:extLst>
                </p:cNvPr>
                <p:cNvSpPr/>
                <p:nvPr/>
              </p:nvSpPr>
              <p:spPr>
                <a:xfrm>
                  <a:off x="4761294" y="3162299"/>
                  <a:ext cx="257175" cy="26670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1035" name="Block Arc 1034">
                  <a:extLst>
                    <a:ext uri="{FF2B5EF4-FFF2-40B4-BE49-F238E27FC236}">
                      <a16:creationId xmlns:a16="http://schemas.microsoft.com/office/drawing/2014/main" id="{9FF832AF-8DDD-4748-A4CA-C30C8F93D68D}"/>
                    </a:ext>
                  </a:extLst>
                </p:cNvPr>
                <p:cNvSpPr/>
                <p:nvPr/>
              </p:nvSpPr>
              <p:spPr>
                <a:xfrm>
                  <a:off x="4834501" y="3049649"/>
                  <a:ext cx="110760" cy="231236"/>
                </a:xfrm>
                <a:prstGeom prst="blockArc">
                  <a:avLst>
                    <a:gd name="adj1" fmla="val 10800000"/>
                    <a:gd name="adj2" fmla="val 437214"/>
                    <a:gd name="adj3" fmla="val 1175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solidFill>
                      <a:schemeClr val="tx1"/>
                    </a:solidFill>
                  </a:endParaRPr>
                </a:p>
              </p:txBody>
            </p:sp>
            <p:sp>
              <p:nvSpPr>
                <p:cNvPr id="1036" name="Flowchart: Connector 1035">
                  <a:extLst>
                    <a:ext uri="{FF2B5EF4-FFF2-40B4-BE49-F238E27FC236}">
                      <a16:creationId xmlns:a16="http://schemas.microsoft.com/office/drawing/2014/main" id="{36050C09-CB30-4F05-9EDB-869EF53ECD79}"/>
                    </a:ext>
                  </a:extLst>
                </p:cNvPr>
                <p:cNvSpPr/>
                <p:nvPr/>
              </p:nvSpPr>
              <p:spPr>
                <a:xfrm>
                  <a:off x="4834501" y="3238542"/>
                  <a:ext cx="110760" cy="114214"/>
                </a:xfrm>
                <a:prstGeom prst="flowChartConnector">
                  <a:avLst/>
                </a:prstGeom>
                <a:solidFill>
                  <a:srgbClr val="E6F2A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grpSp>
          <p:sp>
            <p:nvSpPr>
              <p:cNvPr id="1038" name="TextBox 1037">
                <a:extLst>
                  <a:ext uri="{FF2B5EF4-FFF2-40B4-BE49-F238E27FC236}">
                    <a16:creationId xmlns:a16="http://schemas.microsoft.com/office/drawing/2014/main" id="{830E4936-AD5C-43FE-911F-516620B5F44F}"/>
                  </a:ext>
                </a:extLst>
              </p:cNvPr>
              <p:cNvSpPr txBox="1"/>
              <p:nvPr/>
            </p:nvSpPr>
            <p:spPr>
              <a:xfrm>
                <a:off x="5401998" y="5863034"/>
                <a:ext cx="1617332" cy="353943"/>
              </a:xfrm>
              <a:prstGeom prst="rect">
                <a:avLst/>
              </a:prstGeom>
              <a:noFill/>
            </p:spPr>
            <p:txBody>
              <a:bodyPr wrap="square" rtlCol="0">
                <a:spAutoFit/>
              </a:bodyPr>
              <a:lstStyle/>
              <a:p>
                <a:r>
                  <a:rPr lang="en-US" sz="1700" dirty="0">
                    <a:solidFill>
                      <a:schemeClr val="bg1"/>
                    </a:solidFill>
                  </a:rPr>
                  <a:t>Slide to unlock</a:t>
                </a:r>
                <a:endParaRPr lang="en-MY" sz="1700" dirty="0">
                  <a:solidFill>
                    <a:schemeClr val="bg1"/>
                  </a:solidFill>
                </a:endParaRPr>
              </a:p>
            </p:txBody>
          </p:sp>
        </p:grpSp>
      </p:grpSp>
      <p:sp>
        <p:nvSpPr>
          <p:cNvPr id="107" name="Purple Shape">
            <a:extLst>
              <a:ext uri="{FF2B5EF4-FFF2-40B4-BE49-F238E27FC236}">
                <a16:creationId xmlns:a16="http://schemas.microsoft.com/office/drawing/2014/main" id="{BA9F0B35-1ACA-4ED2-BBCF-B4E015767A14}"/>
              </a:ext>
            </a:extLst>
          </p:cNvPr>
          <p:cNvSpPr/>
          <p:nvPr/>
        </p:nvSpPr>
        <p:spPr>
          <a:xfrm flipV="1">
            <a:off x="2822" y="-4"/>
            <a:ext cx="2610226" cy="3190461"/>
          </a:xfrm>
          <a:custGeom>
            <a:avLst/>
            <a:gdLst>
              <a:gd name="connsiteX0" fmla="*/ 0 w 3458817"/>
              <a:gd name="connsiteY0" fmla="*/ 0 h 3190461"/>
              <a:gd name="connsiteX1" fmla="*/ 874643 w 3458817"/>
              <a:gd name="connsiteY1" fmla="*/ 2395331 h 3190461"/>
              <a:gd name="connsiteX2" fmla="*/ 3458817 w 3458817"/>
              <a:gd name="connsiteY2" fmla="*/ 3190461 h 3190461"/>
              <a:gd name="connsiteX3" fmla="*/ 0 w 3458817"/>
              <a:gd name="connsiteY3" fmla="*/ 3190461 h 3190461"/>
              <a:gd name="connsiteX4" fmla="*/ 0 w 3458817"/>
              <a:gd name="connsiteY4" fmla="*/ 0 h 3190461"/>
              <a:gd name="connsiteX0" fmla="*/ 0 w 3458817"/>
              <a:gd name="connsiteY0" fmla="*/ 0 h 3190461"/>
              <a:gd name="connsiteX1" fmla="*/ 874643 w 3458817"/>
              <a:gd name="connsiteY1" fmla="*/ 2395331 h 3190461"/>
              <a:gd name="connsiteX2" fmla="*/ 3458817 w 3458817"/>
              <a:gd name="connsiteY2" fmla="*/ 3190461 h 3190461"/>
              <a:gd name="connsiteX3" fmla="*/ 0 w 3458817"/>
              <a:gd name="connsiteY3" fmla="*/ 3190461 h 3190461"/>
              <a:gd name="connsiteX4" fmla="*/ 0 w 3458817"/>
              <a:gd name="connsiteY4" fmla="*/ 0 h 3190461"/>
              <a:gd name="connsiteX0" fmla="*/ 0 w 3458817"/>
              <a:gd name="connsiteY0" fmla="*/ 0 h 3190461"/>
              <a:gd name="connsiteX1" fmla="*/ 566214 w 3458817"/>
              <a:gd name="connsiteY1" fmla="*/ 2652960 h 3190461"/>
              <a:gd name="connsiteX2" fmla="*/ 3458817 w 3458817"/>
              <a:gd name="connsiteY2" fmla="*/ 3190461 h 3190461"/>
              <a:gd name="connsiteX3" fmla="*/ 0 w 3458817"/>
              <a:gd name="connsiteY3" fmla="*/ 3190461 h 3190461"/>
              <a:gd name="connsiteX4" fmla="*/ 0 w 3458817"/>
              <a:gd name="connsiteY4" fmla="*/ 0 h 3190461"/>
              <a:gd name="connsiteX0" fmla="*/ 0 w 3458817"/>
              <a:gd name="connsiteY0" fmla="*/ 0 h 3190461"/>
              <a:gd name="connsiteX1" fmla="*/ 794814 w 3458817"/>
              <a:gd name="connsiteY1" fmla="*/ 2333646 h 3190461"/>
              <a:gd name="connsiteX2" fmla="*/ 3458817 w 3458817"/>
              <a:gd name="connsiteY2" fmla="*/ 3190461 h 3190461"/>
              <a:gd name="connsiteX3" fmla="*/ 0 w 3458817"/>
              <a:gd name="connsiteY3" fmla="*/ 3190461 h 3190461"/>
              <a:gd name="connsiteX4" fmla="*/ 0 w 3458817"/>
              <a:gd name="connsiteY4" fmla="*/ 0 h 3190461"/>
              <a:gd name="connsiteX0" fmla="*/ 0 w 3458817"/>
              <a:gd name="connsiteY0" fmla="*/ 0 h 3190461"/>
              <a:gd name="connsiteX1" fmla="*/ 758528 w 3458817"/>
              <a:gd name="connsiteY1" fmla="*/ 2348160 h 3190461"/>
              <a:gd name="connsiteX2" fmla="*/ 3458817 w 3458817"/>
              <a:gd name="connsiteY2" fmla="*/ 3190461 h 3190461"/>
              <a:gd name="connsiteX3" fmla="*/ 0 w 3458817"/>
              <a:gd name="connsiteY3" fmla="*/ 3190461 h 3190461"/>
              <a:gd name="connsiteX4" fmla="*/ 0 w 3458817"/>
              <a:gd name="connsiteY4" fmla="*/ 0 h 3190461"/>
              <a:gd name="connsiteX0" fmla="*/ 0 w 3458817"/>
              <a:gd name="connsiteY0" fmla="*/ 0 h 3190461"/>
              <a:gd name="connsiteX1" fmla="*/ 758528 w 3458817"/>
              <a:gd name="connsiteY1" fmla="*/ 2348160 h 3190461"/>
              <a:gd name="connsiteX2" fmla="*/ 3458817 w 3458817"/>
              <a:gd name="connsiteY2" fmla="*/ 3190461 h 3190461"/>
              <a:gd name="connsiteX3" fmla="*/ 0 w 3458817"/>
              <a:gd name="connsiteY3" fmla="*/ 3190461 h 3190461"/>
              <a:gd name="connsiteX4" fmla="*/ 0 w 3458817"/>
              <a:gd name="connsiteY4" fmla="*/ 0 h 3190461"/>
              <a:gd name="connsiteX0" fmla="*/ 0 w 3458817"/>
              <a:gd name="connsiteY0" fmla="*/ 0 h 3190461"/>
              <a:gd name="connsiteX1" fmla="*/ 682328 w 3458817"/>
              <a:gd name="connsiteY1" fmla="*/ 2391703 h 3190461"/>
              <a:gd name="connsiteX2" fmla="*/ 3458817 w 3458817"/>
              <a:gd name="connsiteY2" fmla="*/ 3190461 h 3190461"/>
              <a:gd name="connsiteX3" fmla="*/ 0 w 3458817"/>
              <a:gd name="connsiteY3" fmla="*/ 3190461 h 3190461"/>
              <a:gd name="connsiteX4" fmla="*/ 0 w 3458817"/>
              <a:gd name="connsiteY4" fmla="*/ 0 h 3190461"/>
              <a:gd name="connsiteX0" fmla="*/ 0 w 3458817"/>
              <a:gd name="connsiteY0" fmla="*/ 0 h 3190461"/>
              <a:gd name="connsiteX1" fmla="*/ 682328 w 3458817"/>
              <a:gd name="connsiteY1" fmla="*/ 2391703 h 3190461"/>
              <a:gd name="connsiteX2" fmla="*/ 3458817 w 3458817"/>
              <a:gd name="connsiteY2" fmla="*/ 3190461 h 3190461"/>
              <a:gd name="connsiteX3" fmla="*/ 0 w 3458817"/>
              <a:gd name="connsiteY3" fmla="*/ 3190461 h 3190461"/>
              <a:gd name="connsiteX4" fmla="*/ 0 w 3458817"/>
              <a:gd name="connsiteY4" fmla="*/ 0 h 3190461"/>
              <a:gd name="connsiteX0" fmla="*/ 0 w 3458817"/>
              <a:gd name="connsiteY0" fmla="*/ 0 h 3190461"/>
              <a:gd name="connsiteX1" fmla="*/ 762156 w 3458817"/>
              <a:gd name="connsiteY1" fmla="*/ 2377189 h 3190461"/>
              <a:gd name="connsiteX2" fmla="*/ 3458817 w 3458817"/>
              <a:gd name="connsiteY2" fmla="*/ 3190461 h 3190461"/>
              <a:gd name="connsiteX3" fmla="*/ 0 w 3458817"/>
              <a:gd name="connsiteY3" fmla="*/ 3190461 h 3190461"/>
              <a:gd name="connsiteX4" fmla="*/ 0 w 3458817"/>
              <a:gd name="connsiteY4" fmla="*/ 0 h 31904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58817" h="3190461">
                <a:moveTo>
                  <a:pt x="0" y="0"/>
                </a:moveTo>
                <a:cubicBezTo>
                  <a:pt x="1358348" y="457359"/>
                  <a:pt x="470608" y="1578745"/>
                  <a:pt x="762156" y="2377189"/>
                </a:cubicBezTo>
                <a:cubicBezTo>
                  <a:pt x="787767" y="2737784"/>
                  <a:pt x="2932464" y="2608523"/>
                  <a:pt x="3458817" y="3190461"/>
                </a:cubicBezTo>
                <a:lnTo>
                  <a:pt x="0" y="3190461"/>
                </a:lnTo>
                <a:lnTo>
                  <a:pt x="0" y="0"/>
                </a:lnTo>
                <a:close/>
              </a:path>
            </a:pathLst>
          </a:custGeom>
          <a:solidFill>
            <a:srgbClr val="BB3FB5"/>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53" name="Yellow Shape">
            <a:extLst>
              <a:ext uri="{FF2B5EF4-FFF2-40B4-BE49-F238E27FC236}">
                <a16:creationId xmlns:a16="http://schemas.microsoft.com/office/drawing/2014/main" id="{6BFCB69F-02E7-4C5F-9C3B-0E3D0C99F848}"/>
              </a:ext>
            </a:extLst>
          </p:cNvPr>
          <p:cNvSpPr/>
          <p:nvPr/>
        </p:nvSpPr>
        <p:spPr>
          <a:xfrm rot="10800000" flipV="1">
            <a:off x="9805390" y="1926337"/>
            <a:ext cx="2386608" cy="4931664"/>
          </a:xfrm>
          <a:custGeom>
            <a:avLst/>
            <a:gdLst>
              <a:gd name="connsiteX0" fmla="*/ 0 w 3458817"/>
              <a:gd name="connsiteY0" fmla="*/ 0 h 3190461"/>
              <a:gd name="connsiteX1" fmla="*/ 874643 w 3458817"/>
              <a:gd name="connsiteY1" fmla="*/ 2395331 h 3190461"/>
              <a:gd name="connsiteX2" fmla="*/ 3458817 w 3458817"/>
              <a:gd name="connsiteY2" fmla="*/ 3190461 h 3190461"/>
              <a:gd name="connsiteX3" fmla="*/ 0 w 3458817"/>
              <a:gd name="connsiteY3" fmla="*/ 3190461 h 3190461"/>
              <a:gd name="connsiteX4" fmla="*/ 0 w 3458817"/>
              <a:gd name="connsiteY4" fmla="*/ 0 h 3190461"/>
              <a:gd name="connsiteX0" fmla="*/ 0 w 3458817"/>
              <a:gd name="connsiteY0" fmla="*/ 0 h 3190461"/>
              <a:gd name="connsiteX1" fmla="*/ 874643 w 3458817"/>
              <a:gd name="connsiteY1" fmla="*/ 2395331 h 3190461"/>
              <a:gd name="connsiteX2" fmla="*/ 3458817 w 3458817"/>
              <a:gd name="connsiteY2" fmla="*/ 3190461 h 3190461"/>
              <a:gd name="connsiteX3" fmla="*/ 0 w 3458817"/>
              <a:gd name="connsiteY3" fmla="*/ 3190461 h 3190461"/>
              <a:gd name="connsiteX4" fmla="*/ 0 w 3458817"/>
              <a:gd name="connsiteY4" fmla="*/ 0 h 3190461"/>
              <a:gd name="connsiteX0" fmla="*/ 0 w 3458817"/>
              <a:gd name="connsiteY0" fmla="*/ 0 h 3190461"/>
              <a:gd name="connsiteX1" fmla="*/ 566214 w 3458817"/>
              <a:gd name="connsiteY1" fmla="*/ 2652960 h 3190461"/>
              <a:gd name="connsiteX2" fmla="*/ 3458817 w 3458817"/>
              <a:gd name="connsiteY2" fmla="*/ 3190461 h 3190461"/>
              <a:gd name="connsiteX3" fmla="*/ 0 w 3458817"/>
              <a:gd name="connsiteY3" fmla="*/ 3190461 h 3190461"/>
              <a:gd name="connsiteX4" fmla="*/ 0 w 3458817"/>
              <a:gd name="connsiteY4" fmla="*/ 0 h 3190461"/>
              <a:gd name="connsiteX0" fmla="*/ 0 w 3458817"/>
              <a:gd name="connsiteY0" fmla="*/ 0 h 3190461"/>
              <a:gd name="connsiteX1" fmla="*/ 794814 w 3458817"/>
              <a:gd name="connsiteY1" fmla="*/ 2333646 h 3190461"/>
              <a:gd name="connsiteX2" fmla="*/ 3458817 w 3458817"/>
              <a:gd name="connsiteY2" fmla="*/ 3190461 h 3190461"/>
              <a:gd name="connsiteX3" fmla="*/ 0 w 3458817"/>
              <a:gd name="connsiteY3" fmla="*/ 3190461 h 3190461"/>
              <a:gd name="connsiteX4" fmla="*/ 0 w 3458817"/>
              <a:gd name="connsiteY4" fmla="*/ 0 h 3190461"/>
              <a:gd name="connsiteX0" fmla="*/ 0 w 3458817"/>
              <a:gd name="connsiteY0" fmla="*/ 0 h 3190461"/>
              <a:gd name="connsiteX1" fmla="*/ 758528 w 3458817"/>
              <a:gd name="connsiteY1" fmla="*/ 2348160 h 3190461"/>
              <a:gd name="connsiteX2" fmla="*/ 3458817 w 3458817"/>
              <a:gd name="connsiteY2" fmla="*/ 3190461 h 3190461"/>
              <a:gd name="connsiteX3" fmla="*/ 0 w 3458817"/>
              <a:gd name="connsiteY3" fmla="*/ 3190461 h 3190461"/>
              <a:gd name="connsiteX4" fmla="*/ 0 w 3458817"/>
              <a:gd name="connsiteY4" fmla="*/ 0 h 3190461"/>
              <a:gd name="connsiteX0" fmla="*/ 0 w 3458817"/>
              <a:gd name="connsiteY0" fmla="*/ 0 h 3190461"/>
              <a:gd name="connsiteX1" fmla="*/ 758528 w 3458817"/>
              <a:gd name="connsiteY1" fmla="*/ 2348160 h 3190461"/>
              <a:gd name="connsiteX2" fmla="*/ 3458817 w 3458817"/>
              <a:gd name="connsiteY2" fmla="*/ 3190461 h 3190461"/>
              <a:gd name="connsiteX3" fmla="*/ 0 w 3458817"/>
              <a:gd name="connsiteY3" fmla="*/ 3190461 h 3190461"/>
              <a:gd name="connsiteX4" fmla="*/ 0 w 3458817"/>
              <a:gd name="connsiteY4" fmla="*/ 0 h 3190461"/>
              <a:gd name="connsiteX0" fmla="*/ 0 w 3458817"/>
              <a:gd name="connsiteY0" fmla="*/ 0 h 3190461"/>
              <a:gd name="connsiteX1" fmla="*/ 682328 w 3458817"/>
              <a:gd name="connsiteY1" fmla="*/ 2391703 h 3190461"/>
              <a:gd name="connsiteX2" fmla="*/ 3458817 w 3458817"/>
              <a:gd name="connsiteY2" fmla="*/ 3190461 h 3190461"/>
              <a:gd name="connsiteX3" fmla="*/ 0 w 3458817"/>
              <a:gd name="connsiteY3" fmla="*/ 3190461 h 3190461"/>
              <a:gd name="connsiteX4" fmla="*/ 0 w 3458817"/>
              <a:gd name="connsiteY4" fmla="*/ 0 h 3190461"/>
              <a:gd name="connsiteX0" fmla="*/ 0 w 3458817"/>
              <a:gd name="connsiteY0" fmla="*/ 0 h 3190461"/>
              <a:gd name="connsiteX1" fmla="*/ 682328 w 3458817"/>
              <a:gd name="connsiteY1" fmla="*/ 2391703 h 3190461"/>
              <a:gd name="connsiteX2" fmla="*/ 3458817 w 3458817"/>
              <a:gd name="connsiteY2" fmla="*/ 3190461 h 3190461"/>
              <a:gd name="connsiteX3" fmla="*/ 0 w 3458817"/>
              <a:gd name="connsiteY3" fmla="*/ 3190461 h 3190461"/>
              <a:gd name="connsiteX4" fmla="*/ 0 w 3458817"/>
              <a:gd name="connsiteY4" fmla="*/ 0 h 3190461"/>
              <a:gd name="connsiteX0" fmla="*/ 0 w 3458817"/>
              <a:gd name="connsiteY0" fmla="*/ 0 h 3190461"/>
              <a:gd name="connsiteX1" fmla="*/ 762156 w 3458817"/>
              <a:gd name="connsiteY1" fmla="*/ 2377189 h 3190461"/>
              <a:gd name="connsiteX2" fmla="*/ 3458817 w 3458817"/>
              <a:gd name="connsiteY2" fmla="*/ 3190461 h 3190461"/>
              <a:gd name="connsiteX3" fmla="*/ 0 w 3458817"/>
              <a:gd name="connsiteY3" fmla="*/ 3190461 h 3190461"/>
              <a:gd name="connsiteX4" fmla="*/ 0 w 3458817"/>
              <a:gd name="connsiteY4" fmla="*/ 0 h 31904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58817" h="3190461">
                <a:moveTo>
                  <a:pt x="0" y="0"/>
                </a:moveTo>
                <a:cubicBezTo>
                  <a:pt x="1358348" y="457359"/>
                  <a:pt x="470608" y="1578745"/>
                  <a:pt x="762156" y="2377189"/>
                </a:cubicBezTo>
                <a:cubicBezTo>
                  <a:pt x="787767" y="2737784"/>
                  <a:pt x="2932464" y="2608523"/>
                  <a:pt x="3458817" y="3190461"/>
                </a:cubicBezTo>
                <a:lnTo>
                  <a:pt x="0" y="3190461"/>
                </a:lnTo>
                <a:lnTo>
                  <a:pt x="0" y="0"/>
                </a:lnTo>
                <a:close/>
              </a:path>
            </a:pathLst>
          </a:custGeom>
          <a:solidFill>
            <a:srgbClr val="FFD13F"/>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grpSp>
        <p:nvGrpSpPr>
          <p:cNvPr id="154" name="Light Orange Oval Shape">
            <a:extLst>
              <a:ext uri="{FF2B5EF4-FFF2-40B4-BE49-F238E27FC236}">
                <a16:creationId xmlns:a16="http://schemas.microsoft.com/office/drawing/2014/main" id="{559F2BF5-9E10-4EA2-A64F-19A3969F6F32}"/>
              </a:ext>
            </a:extLst>
          </p:cNvPr>
          <p:cNvGrpSpPr/>
          <p:nvPr/>
        </p:nvGrpSpPr>
        <p:grpSpPr>
          <a:xfrm rot="15877445">
            <a:off x="10112368" y="-88089"/>
            <a:ext cx="2016380" cy="2271628"/>
            <a:chOff x="6636244" y="1600744"/>
            <a:chExt cx="2350690" cy="2431181"/>
          </a:xfrm>
          <a:solidFill>
            <a:schemeClr val="accent2">
              <a:lumMod val="20000"/>
              <a:lumOff val="80000"/>
            </a:schemeClr>
          </a:solidFill>
        </p:grpSpPr>
        <p:grpSp>
          <p:nvGrpSpPr>
            <p:cNvPr id="155" name="Group 154">
              <a:extLst>
                <a:ext uri="{FF2B5EF4-FFF2-40B4-BE49-F238E27FC236}">
                  <a16:creationId xmlns:a16="http://schemas.microsoft.com/office/drawing/2014/main" id="{B2E636C1-009D-409F-A989-21BCA8E95BDB}"/>
                </a:ext>
              </a:extLst>
            </p:cNvPr>
            <p:cNvGrpSpPr/>
            <p:nvPr/>
          </p:nvGrpSpPr>
          <p:grpSpPr>
            <a:xfrm rot="506268">
              <a:off x="8471932" y="3294080"/>
              <a:ext cx="492172" cy="136377"/>
              <a:chOff x="4811373" y="2258289"/>
              <a:chExt cx="492172" cy="136377"/>
            </a:xfrm>
            <a:grpFill/>
          </p:grpSpPr>
          <p:sp>
            <p:nvSpPr>
              <p:cNvPr id="323" name="Oval 322">
                <a:extLst>
                  <a:ext uri="{FF2B5EF4-FFF2-40B4-BE49-F238E27FC236}">
                    <a16:creationId xmlns:a16="http://schemas.microsoft.com/office/drawing/2014/main" id="{85831982-4125-4612-A2D3-D9E129D4A5AC}"/>
                  </a:ext>
                </a:extLst>
              </p:cNvPr>
              <p:cNvSpPr/>
              <p:nvPr/>
            </p:nvSpPr>
            <p:spPr>
              <a:xfrm>
                <a:off x="4811373" y="2291885"/>
                <a:ext cx="128547" cy="102781"/>
              </a:xfrm>
              <a:prstGeom prst="ellipse">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324" name="Oval 323">
                <a:extLst>
                  <a:ext uri="{FF2B5EF4-FFF2-40B4-BE49-F238E27FC236}">
                    <a16:creationId xmlns:a16="http://schemas.microsoft.com/office/drawing/2014/main" id="{0BE7C199-8F1B-4A1A-80FE-A2040DBFFCAC}"/>
                  </a:ext>
                </a:extLst>
              </p:cNvPr>
              <p:cNvSpPr/>
              <p:nvPr/>
            </p:nvSpPr>
            <p:spPr>
              <a:xfrm>
                <a:off x="5000773" y="2272954"/>
                <a:ext cx="128547" cy="102781"/>
              </a:xfrm>
              <a:prstGeom prst="ellipse">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325" name="Oval 324">
                <a:extLst>
                  <a:ext uri="{FF2B5EF4-FFF2-40B4-BE49-F238E27FC236}">
                    <a16:creationId xmlns:a16="http://schemas.microsoft.com/office/drawing/2014/main" id="{8F6E3D1A-136D-4D35-AB1F-DD4198716641}"/>
                  </a:ext>
                </a:extLst>
              </p:cNvPr>
              <p:cNvSpPr/>
              <p:nvPr/>
            </p:nvSpPr>
            <p:spPr>
              <a:xfrm>
                <a:off x="5174998" y="2258289"/>
                <a:ext cx="128547" cy="102781"/>
              </a:xfrm>
              <a:prstGeom prst="ellipse">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grpSp>
        <p:grpSp>
          <p:nvGrpSpPr>
            <p:cNvPr id="156" name="Group 155">
              <a:extLst>
                <a:ext uri="{FF2B5EF4-FFF2-40B4-BE49-F238E27FC236}">
                  <a16:creationId xmlns:a16="http://schemas.microsoft.com/office/drawing/2014/main" id="{EDC99F54-0A1F-4EFF-9CE7-3BCAD165662C}"/>
                </a:ext>
              </a:extLst>
            </p:cNvPr>
            <p:cNvGrpSpPr/>
            <p:nvPr/>
          </p:nvGrpSpPr>
          <p:grpSpPr>
            <a:xfrm rot="506268">
              <a:off x="8445728" y="3470725"/>
              <a:ext cx="492172" cy="136377"/>
              <a:chOff x="4811373" y="2258289"/>
              <a:chExt cx="492172" cy="136377"/>
            </a:xfrm>
            <a:grpFill/>
          </p:grpSpPr>
          <p:sp>
            <p:nvSpPr>
              <p:cNvPr id="320" name="Oval 319">
                <a:extLst>
                  <a:ext uri="{FF2B5EF4-FFF2-40B4-BE49-F238E27FC236}">
                    <a16:creationId xmlns:a16="http://schemas.microsoft.com/office/drawing/2014/main" id="{59CF15E8-C162-41CF-91B9-4A2E96B056A3}"/>
                  </a:ext>
                </a:extLst>
              </p:cNvPr>
              <p:cNvSpPr/>
              <p:nvPr/>
            </p:nvSpPr>
            <p:spPr>
              <a:xfrm>
                <a:off x="4811373" y="2291885"/>
                <a:ext cx="128547" cy="102781"/>
              </a:xfrm>
              <a:prstGeom prst="ellipse">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321" name="Oval 320">
                <a:extLst>
                  <a:ext uri="{FF2B5EF4-FFF2-40B4-BE49-F238E27FC236}">
                    <a16:creationId xmlns:a16="http://schemas.microsoft.com/office/drawing/2014/main" id="{1A143020-4EB4-4F61-81E8-E93F33E079F5}"/>
                  </a:ext>
                </a:extLst>
              </p:cNvPr>
              <p:cNvSpPr/>
              <p:nvPr/>
            </p:nvSpPr>
            <p:spPr>
              <a:xfrm>
                <a:off x="5000773" y="2272954"/>
                <a:ext cx="128547" cy="102781"/>
              </a:xfrm>
              <a:prstGeom prst="ellipse">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322" name="Oval 321">
                <a:extLst>
                  <a:ext uri="{FF2B5EF4-FFF2-40B4-BE49-F238E27FC236}">
                    <a16:creationId xmlns:a16="http://schemas.microsoft.com/office/drawing/2014/main" id="{83A4EE8D-FD14-43DD-91E5-BE8E7AEE91D0}"/>
                  </a:ext>
                </a:extLst>
              </p:cNvPr>
              <p:cNvSpPr/>
              <p:nvPr/>
            </p:nvSpPr>
            <p:spPr>
              <a:xfrm>
                <a:off x="5174998" y="2258289"/>
                <a:ext cx="128547" cy="102781"/>
              </a:xfrm>
              <a:prstGeom prst="ellipse">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grpSp>
        <p:grpSp>
          <p:nvGrpSpPr>
            <p:cNvPr id="157" name="Group 156">
              <a:extLst>
                <a:ext uri="{FF2B5EF4-FFF2-40B4-BE49-F238E27FC236}">
                  <a16:creationId xmlns:a16="http://schemas.microsoft.com/office/drawing/2014/main" id="{6D9C1963-F0AE-4507-87EA-E06CC6E3CA98}"/>
                </a:ext>
              </a:extLst>
            </p:cNvPr>
            <p:cNvGrpSpPr/>
            <p:nvPr/>
          </p:nvGrpSpPr>
          <p:grpSpPr>
            <a:xfrm rot="506268">
              <a:off x="8405418" y="3679241"/>
              <a:ext cx="492172" cy="136377"/>
              <a:chOff x="4811373" y="2258289"/>
              <a:chExt cx="492172" cy="136377"/>
            </a:xfrm>
            <a:grpFill/>
          </p:grpSpPr>
          <p:sp>
            <p:nvSpPr>
              <p:cNvPr id="317" name="Oval 316">
                <a:extLst>
                  <a:ext uri="{FF2B5EF4-FFF2-40B4-BE49-F238E27FC236}">
                    <a16:creationId xmlns:a16="http://schemas.microsoft.com/office/drawing/2014/main" id="{C4BE1A8A-CC3D-4947-9B96-4A2F9ACA3570}"/>
                  </a:ext>
                </a:extLst>
              </p:cNvPr>
              <p:cNvSpPr/>
              <p:nvPr/>
            </p:nvSpPr>
            <p:spPr>
              <a:xfrm>
                <a:off x="4811373" y="2291885"/>
                <a:ext cx="128547" cy="102781"/>
              </a:xfrm>
              <a:prstGeom prst="ellipse">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318" name="Oval 317">
                <a:extLst>
                  <a:ext uri="{FF2B5EF4-FFF2-40B4-BE49-F238E27FC236}">
                    <a16:creationId xmlns:a16="http://schemas.microsoft.com/office/drawing/2014/main" id="{71645096-50F3-4AD5-B267-8C39C76F4F9C}"/>
                  </a:ext>
                </a:extLst>
              </p:cNvPr>
              <p:cNvSpPr/>
              <p:nvPr/>
            </p:nvSpPr>
            <p:spPr>
              <a:xfrm>
                <a:off x="5000773" y="2272954"/>
                <a:ext cx="128547" cy="102781"/>
              </a:xfrm>
              <a:prstGeom prst="ellipse">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319" name="Oval 318">
                <a:extLst>
                  <a:ext uri="{FF2B5EF4-FFF2-40B4-BE49-F238E27FC236}">
                    <a16:creationId xmlns:a16="http://schemas.microsoft.com/office/drawing/2014/main" id="{619D554F-CBF8-4764-AB00-3B1757D11466}"/>
                  </a:ext>
                </a:extLst>
              </p:cNvPr>
              <p:cNvSpPr/>
              <p:nvPr/>
            </p:nvSpPr>
            <p:spPr>
              <a:xfrm>
                <a:off x="5174998" y="2258289"/>
                <a:ext cx="128547" cy="102781"/>
              </a:xfrm>
              <a:prstGeom prst="ellipse">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grpSp>
        <p:grpSp>
          <p:nvGrpSpPr>
            <p:cNvPr id="158" name="Group 157">
              <a:extLst>
                <a:ext uri="{FF2B5EF4-FFF2-40B4-BE49-F238E27FC236}">
                  <a16:creationId xmlns:a16="http://schemas.microsoft.com/office/drawing/2014/main" id="{DF250243-7A43-4D20-AC7F-625B4612EBE6}"/>
                </a:ext>
              </a:extLst>
            </p:cNvPr>
            <p:cNvGrpSpPr/>
            <p:nvPr/>
          </p:nvGrpSpPr>
          <p:grpSpPr>
            <a:xfrm rot="506268">
              <a:off x="8373331" y="3895548"/>
              <a:ext cx="492172" cy="136377"/>
              <a:chOff x="4811373" y="2258289"/>
              <a:chExt cx="492172" cy="136377"/>
            </a:xfrm>
            <a:grpFill/>
          </p:grpSpPr>
          <p:sp>
            <p:nvSpPr>
              <p:cNvPr id="314" name="Oval 313">
                <a:extLst>
                  <a:ext uri="{FF2B5EF4-FFF2-40B4-BE49-F238E27FC236}">
                    <a16:creationId xmlns:a16="http://schemas.microsoft.com/office/drawing/2014/main" id="{31450BF4-3ED1-4DCA-91AB-88D2F83D9399}"/>
                  </a:ext>
                </a:extLst>
              </p:cNvPr>
              <p:cNvSpPr/>
              <p:nvPr/>
            </p:nvSpPr>
            <p:spPr>
              <a:xfrm>
                <a:off x="4811373" y="2291885"/>
                <a:ext cx="128547" cy="102781"/>
              </a:xfrm>
              <a:prstGeom prst="ellipse">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315" name="Oval 314">
                <a:extLst>
                  <a:ext uri="{FF2B5EF4-FFF2-40B4-BE49-F238E27FC236}">
                    <a16:creationId xmlns:a16="http://schemas.microsoft.com/office/drawing/2014/main" id="{878AE86F-5230-46B4-ABF1-0AA05A8A91E8}"/>
                  </a:ext>
                </a:extLst>
              </p:cNvPr>
              <p:cNvSpPr/>
              <p:nvPr/>
            </p:nvSpPr>
            <p:spPr>
              <a:xfrm>
                <a:off x="5000773" y="2272954"/>
                <a:ext cx="128547" cy="102781"/>
              </a:xfrm>
              <a:prstGeom prst="ellipse">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316" name="Oval 315">
                <a:extLst>
                  <a:ext uri="{FF2B5EF4-FFF2-40B4-BE49-F238E27FC236}">
                    <a16:creationId xmlns:a16="http://schemas.microsoft.com/office/drawing/2014/main" id="{1D9AA196-3CBB-46E1-88C4-2CA1A8BA00A3}"/>
                  </a:ext>
                </a:extLst>
              </p:cNvPr>
              <p:cNvSpPr/>
              <p:nvPr/>
            </p:nvSpPr>
            <p:spPr>
              <a:xfrm>
                <a:off x="5174998" y="2258289"/>
                <a:ext cx="128547" cy="102781"/>
              </a:xfrm>
              <a:prstGeom prst="ellipse">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grpSp>
        <p:grpSp>
          <p:nvGrpSpPr>
            <p:cNvPr id="159" name="Group 158">
              <a:extLst>
                <a:ext uri="{FF2B5EF4-FFF2-40B4-BE49-F238E27FC236}">
                  <a16:creationId xmlns:a16="http://schemas.microsoft.com/office/drawing/2014/main" id="{50547B53-CE24-4A94-982A-466BB5E0B1C0}"/>
                </a:ext>
              </a:extLst>
            </p:cNvPr>
            <p:cNvGrpSpPr/>
            <p:nvPr/>
          </p:nvGrpSpPr>
          <p:grpSpPr>
            <a:xfrm rot="601756">
              <a:off x="7928706" y="3244700"/>
              <a:ext cx="492172" cy="136377"/>
              <a:chOff x="4811373" y="2258289"/>
              <a:chExt cx="492172" cy="136377"/>
            </a:xfrm>
            <a:grpFill/>
          </p:grpSpPr>
          <p:sp>
            <p:nvSpPr>
              <p:cNvPr id="311" name="Oval 310">
                <a:extLst>
                  <a:ext uri="{FF2B5EF4-FFF2-40B4-BE49-F238E27FC236}">
                    <a16:creationId xmlns:a16="http://schemas.microsoft.com/office/drawing/2014/main" id="{21D56054-F153-4171-AEF6-BB1347B0CD0D}"/>
                  </a:ext>
                </a:extLst>
              </p:cNvPr>
              <p:cNvSpPr/>
              <p:nvPr/>
            </p:nvSpPr>
            <p:spPr>
              <a:xfrm>
                <a:off x="4811373" y="2291885"/>
                <a:ext cx="128547" cy="102781"/>
              </a:xfrm>
              <a:prstGeom prst="ellipse">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312" name="Oval 311">
                <a:extLst>
                  <a:ext uri="{FF2B5EF4-FFF2-40B4-BE49-F238E27FC236}">
                    <a16:creationId xmlns:a16="http://schemas.microsoft.com/office/drawing/2014/main" id="{F992EAD1-DBCC-42C3-9776-30AE6F9D44AA}"/>
                  </a:ext>
                </a:extLst>
              </p:cNvPr>
              <p:cNvSpPr/>
              <p:nvPr/>
            </p:nvSpPr>
            <p:spPr>
              <a:xfrm>
                <a:off x="5000773" y="2272954"/>
                <a:ext cx="128547" cy="102781"/>
              </a:xfrm>
              <a:prstGeom prst="ellipse">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313" name="Oval 312">
                <a:extLst>
                  <a:ext uri="{FF2B5EF4-FFF2-40B4-BE49-F238E27FC236}">
                    <a16:creationId xmlns:a16="http://schemas.microsoft.com/office/drawing/2014/main" id="{E591EA7C-2FBC-464E-998B-DCCFD08AD64A}"/>
                  </a:ext>
                </a:extLst>
              </p:cNvPr>
              <p:cNvSpPr/>
              <p:nvPr/>
            </p:nvSpPr>
            <p:spPr>
              <a:xfrm>
                <a:off x="5174998" y="2258289"/>
                <a:ext cx="128547" cy="102781"/>
              </a:xfrm>
              <a:prstGeom prst="ellipse">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grpSp>
        <p:grpSp>
          <p:nvGrpSpPr>
            <p:cNvPr id="160" name="Group 159">
              <a:extLst>
                <a:ext uri="{FF2B5EF4-FFF2-40B4-BE49-F238E27FC236}">
                  <a16:creationId xmlns:a16="http://schemas.microsoft.com/office/drawing/2014/main" id="{6B053D6E-94BD-4037-BE37-222635DE1C41}"/>
                </a:ext>
              </a:extLst>
            </p:cNvPr>
            <p:cNvGrpSpPr/>
            <p:nvPr/>
          </p:nvGrpSpPr>
          <p:grpSpPr>
            <a:xfrm rot="601756">
              <a:off x="7897607" y="3420549"/>
              <a:ext cx="492172" cy="136377"/>
              <a:chOff x="4811373" y="2258289"/>
              <a:chExt cx="492172" cy="136377"/>
            </a:xfrm>
            <a:grpFill/>
          </p:grpSpPr>
          <p:sp>
            <p:nvSpPr>
              <p:cNvPr id="308" name="Oval 307">
                <a:extLst>
                  <a:ext uri="{FF2B5EF4-FFF2-40B4-BE49-F238E27FC236}">
                    <a16:creationId xmlns:a16="http://schemas.microsoft.com/office/drawing/2014/main" id="{52722A9E-F10C-4BD2-A485-3BC97BF97093}"/>
                  </a:ext>
                </a:extLst>
              </p:cNvPr>
              <p:cNvSpPr/>
              <p:nvPr/>
            </p:nvSpPr>
            <p:spPr>
              <a:xfrm>
                <a:off x="4811373" y="2291885"/>
                <a:ext cx="128547" cy="102781"/>
              </a:xfrm>
              <a:prstGeom prst="ellipse">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309" name="Oval 308">
                <a:extLst>
                  <a:ext uri="{FF2B5EF4-FFF2-40B4-BE49-F238E27FC236}">
                    <a16:creationId xmlns:a16="http://schemas.microsoft.com/office/drawing/2014/main" id="{661394C6-9A4C-4B64-9D73-DD5BAE0ABF03}"/>
                  </a:ext>
                </a:extLst>
              </p:cNvPr>
              <p:cNvSpPr/>
              <p:nvPr/>
            </p:nvSpPr>
            <p:spPr>
              <a:xfrm>
                <a:off x="5000773" y="2272954"/>
                <a:ext cx="128547" cy="102781"/>
              </a:xfrm>
              <a:prstGeom prst="ellipse">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310" name="Oval 309">
                <a:extLst>
                  <a:ext uri="{FF2B5EF4-FFF2-40B4-BE49-F238E27FC236}">
                    <a16:creationId xmlns:a16="http://schemas.microsoft.com/office/drawing/2014/main" id="{7A445963-FC13-464A-A2D4-38A8E240B6ED}"/>
                  </a:ext>
                </a:extLst>
              </p:cNvPr>
              <p:cNvSpPr/>
              <p:nvPr/>
            </p:nvSpPr>
            <p:spPr>
              <a:xfrm>
                <a:off x="5174998" y="2258289"/>
                <a:ext cx="128547" cy="102781"/>
              </a:xfrm>
              <a:prstGeom prst="ellipse">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grpSp>
        <p:grpSp>
          <p:nvGrpSpPr>
            <p:cNvPr id="161" name="Group 160">
              <a:extLst>
                <a:ext uri="{FF2B5EF4-FFF2-40B4-BE49-F238E27FC236}">
                  <a16:creationId xmlns:a16="http://schemas.microsoft.com/office/drawing/2014/main" id="{7E6068D6-DCF0-4550-8932-40E7AC1742B8}"/>
                </a:ext>
              </a:extLst>
            </p:cNvPr>
            <p:cNvGrpSpPr/>
            <p:nvPr/>
          </p:nvGrpSpPr>
          <p:grpSpPr>
            <a:xfrm rot="601756">
              <a:off x="7851521" y="3627865"/>
              <a:ext cx="492172" cy="136377"/>
              <a:chOff x="4811373" y="2258289"/>
              <a:chExt cx="492172" cy="136377"/>
            </a:xfrm>
            <a:grpFill/>
          </p:grpSpPr>
          <p:sp>
            <p:nvSpPr>
              <p:cNvPr id="305" name="Oval 304">
                <a:extLst>
                  <a:ext uri="{FF2B5EF4-FFF2-40B4-BE49-F238E27FC236}">
                    <a16:creationId xmlns:a16="http://schemas.microsoft.com/office/drawing/2014/main" id="{F7F96A4E-4541-428D-BE5C-3103597B1673}"/>
                  </a:ext>
                </a:extLst>
              </p:cNvPr>
              <p:cNvSpPr/>
              <p:nvPr/>
            </p:nvSpPr>
            <p:spPr>
              <a:xfrm>
                <a:off x="4811373" y="2291885"/>
                <a:ext cx="128547" cy="102781"/>
              </a:xfrm>
              <a:prstGeom prst="ellipse">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306" name="Oval 305">
                <a:extLst>
                  <a:ext uri="{FF2B5EF4-FFF2-40B4-BE49-F238E27FC236}">
                    <a16:creationId xmlns:a16="http://schemas.microsoft.com/office/drawing/2014/main" id="{EF5ED2C6-13D7-46B7-8D33-0ABD3044F1E9}"/>
                  </a:ext>
                </a:extLst>
              </p:cNvPr>
              <p:cNvSpPr/>
              <p:nvPr/>
            </p:nvSpPr>
            <p:spPr>
              <a:xfrm>
                <a:off x="5000773" y="2272954"/>
                <a:ext cx="128547" cy="102781"/>
              </a:xfrm>
              <a:prstGeom prst="ellipse">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307" name="Oval 306">
                <a:extLst>
                  <a:ext uri="{FF2B5EF4-FFF2-40B4-BE49-F238E27FC236}">
                    <a16:creationId xmlns:a16="http://schemas.microsoft.com/office/drawing/2014/main" id="{830B5673-5728-46AB-9C86-BDC0978C2E9E}"/>
                  </a:ext>
                </a:extLst>
              </p:cNvPr>
              <p:cNvSpPr/>
              <p:nvPr/>
            </p:nvSpPr>
            <p:spPr>
              <a:xfrm>
                <a:off x="5174998" y="2258289"/>
                <a:ext cx="128547" cy="102781"/>
              </a:xfrm>
              <a:prstGeom prst="ellipse">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grpSp>
        <p:grpSp>
          <p:nvGrpSpPr>
            <p:cNvPr id="162" name="Group 161">
              <a:extLst>
                <a:ext uri="{FF2B5EF4-FFF2-40B4-BE49-F238E27FC236}">
                  <a16:creationId xmlns:a16="http://schemas.microsoft.com/office/drawing/2014/main" id="{E0271A5C-41F8-4B99-AF53-102F1742A080}"/>
                </a:ext>
              </a:extLst>
            </p:cNvPr>
            <p:cNvGrpSpPr/>
            <p:nvPr/>
          </p:nvGrpSpPr>
          <p:grpSpPr>
            <a:xfrm rot="601756">
              <a:off x="7813439" y="3843198"/>
              <a:ext cx="492172" cy="136377"/>
              <a:chOff x="4811373" y="2258289"/>
              <a:chExt cx="492172" cy="136377"/>
            </a:xfrm>
            <a:grpFill/>
          </p:grpSpPr>
          <p:sp>
            <p:nvSpPr>
              <p:cNvPr id="302" name="Oval 301">
                <a:extLst>
                  <a:ext uri="{FF2B5EF4-FFF2-40B4-BE49-F238E27FC236}">
                    <a16:creationId xmlns:a16="http://schemas.microsoft.com/office/drawing/2014/main" id="{3C05BE5A-98FE-40CE-8834-337822A51C93}"/>
                  </a:ext>
                </a:extLst>
              </p:cNvPr>
              <p:cNvSpPr/>
              <p:nvPr/>
            </p:nvSpPr>
            <p:spPr>
              <a:xfrm>
                <a:off x="4811373" y="2291885"/>
                <a:ext cx="128547" cy="102781"/>
              </a:xfrm>
              <a:prstGeom prst="ellipse">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303" name="Oval 302">
                <a:extLst>
                  <a:ext uri="{FF2B5EF4-FFF2-40B4-BE49-F238E27FC236}">
                    <a16:creationId xmlns:a16="http://schemas.microsoft.com/office/drawing/2014/main" id="{31BCD3E4-5B4D-48BB-B41C-B45BA5E3FD43}"/>
                  </a:ext>
                </a:extLst>
              </p:cNvPr>
              <p:cNvSpPr/>
              <p:nvPr/>
            </p:nvSpPr>
            <p:spPr>
              <a:xfrm>
                <a:off x="5000773" y="2272954"/>
                <a:ext cx="128547" cy="102781"/>
              </a:xfrm>
              <a:prstGeom prst="ellipse">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304" name="Oval 303">
                <a:extLst>
                  <a:ext uri="{FF2B5EF4-FFF2-40B4-BE49-F238E27FC236}">
                    <a16:creationId xmlns:a16="http://schemas.microsoft.com/office/drawing/2014/main" id="{219E4156-21C4-4DD3-995A-9DF304B6943F}"/>
                  </a:ext>
                </a:extLst>
              </p:cNvPr>
              <p:cNvSpPr/>
              <p:nvPr/>
            </p:nvSpPr>
            <p:spPr>
              <a:xfrm>
                <a:off x="5174998" y="2258289"/>
                <a:ext cx="128547" cy="102781"/>
              </a:xfrm>
              <a:prstGeom prst="ellipse">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grpSp>
        <p:grpSp>
          <p:nvGrpSpPr>
            <p:cNvPr id="163" name="Group 162">
              <a:extLst>
                <a:ext uri="{FF2B5EF4-FFF2-40B4-BE49-F238E27FC236}">
                  <a16:creationId xmlns:a16="http://schemas.microsoft.com/office/drawing/2014/main" id="{03A29542-03D5-4283-834D-47DFA59FDF32}"/>
                </a:ext>
              </a:extLst>
            </p:cNvPr>
            <p:cNvGrpSpPr/>
            <p:nvPr/>
          </p:nvGrpSpPr>
          <p:grpSpPr>
            <a:xfrm rot="601756">
              <a:off x="7392133" y="3198222"/>
              <a:ext cx="492172" cy="136377"/>
              <a:chOff x="4811373" y="2258289"/>
              <a:chExt cx="492172" cy="136377"/>
            </a:xfrm>
            <a:grpFill/>
          </p:grpSpPr>
          <p:sp>
            <p:nvSpPr>
              <p:cNvPr id="299" name="Oval 298">
                <a:extLst>
                  <a:ext uri="{FF2B5EF4-FFF2-40B4-BE49-F238E27FC236}">
                    <a16:creationId xmlns:a16="http://schemas.microsoft.com/office/drawing/2014/main" id="{CE816B86-E3A9-4797-917E-96A4EC60E1FA}"/>
                  </a:ext>
                </a:extLst>
              </p:cNvPr>
              <p:cNvSpPr/>
              <p:nvPr/>
            </p:nvSpPr>
            <p:spPr>
              <a:xfrm>
                <a:off x="4811373" y="2291885"/>
                <a:ext cx="128547" cy="102781"/>
              </a:xfrm>
              <a:prstGeom prst="ellipse">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300" name="Oval 299">
                <a:extLst>
                  <a:ext uri="{FF2B5EF4-FFF2-40B4-BE49-F238E27FC236}">
                    <a16:creationId xmlns:a16="http://schemas.microsoft.com/office/drawing/2014/main" id="{A9693F11-B71B-4921-858F-67FAA5497301}"/>
                  </a:ext>
                </a:extLst>
              </p:cNvPr>
              <p:cNvSpPr/>
              <p:nvPr/>
            </p:nvSpPr>
            <p:spPr>
              <a:xfrm>
                <a:off x="5000773" y="2272954"/>
                <a:ext cx="128547" cy="102781"/>
              </a:xfrm>
              <a:prstGeom prst="ellipse">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301" name="Oval 300">
                <a:extLst>
                  <a:ext uri="{FF2B5EF4-FFF2-40B4-BE49-F238E27FC236}">
                    <a16:creationId xmlns:a16="http://schemas.microsoft.com/office/drawing/2014/main" id="{2A614A59-3FEC-4DAF-B0E7-F7F52514B7FD}"/>
                  </a:ext>
                </a:extLst>
              </p:cNvPr>
              <p:cNvSpPr/>
              <p:nvPr/>
            </p:nvSpPr>
            <p:spPr>
              <a:xfrm>
                <a:off x="5174998" y="2258289"/>
                <a:ext cx="128547" cy="102781"/>
              </a:xfrm>
              <a:prstGeom prst="ellipse">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grpSp>
        <p:grpSp>
          <p:nvGrpSpPr>
            <p:cNvPr id="164" name="Group 163">
              <a:extLst>
                <a:ext uri="{FF2B5EF4-FFF2-40B4-BE49-F238E27FC236}">
                  <a16:creationId xmlns:a16="http://schemas.microsoft.com/office/drawing/2014/main" id="{B2587B63-704F-490B-B021-5AF4B21384D6}"/>
                </a:ext>
              </a:extLst>
            </p:cNvPr>
            <p:cNvGrpSpPr/>
            <p:nvPr/>
          </p:nvGrpSpPr>
          <p:grpSpPr>
            <a:xfrm rot="601756">
              <a:off x="7361034" y="3374071"/>
              <a:ext cx="492172" cy="136377"/>
              <a:chOff x="4811373" y="2258289"/>
              <a:chExt cx="492172" cy="136377"/>
            </a:xfrm>
            <a:grpFill/>
          </p:grpSpPr>
          <p:sp>
            <p:nvSpPr>
              <p:cNvPr id="296" name="Oval 295">
                <a:extLst>
                  <a:ext uri="{FF2B5EF4-FFF2-40B4-BE49-F238E27FC236}">
                    <a16:creationId xmlns:a16="http://schemas.microsoft.com/office/drawing/2014/main" id="{F45D4716-2C51-4C60-839B-2FFCFDE16A6F}"/>
                  </a:ext>
                </a:extLst>
              </p:cNvPr>
              <p:cNvSpPr/>
              <p:nvPr/>
            </p:nvSpPr>
            <p:spPr>
              <a:xfrm>
                <a:off x="4811373" y="2291885"/>
                <a:ext cx="128547" cy="102781"/>
              </a:xfrm>
              <a:prstGeom prst="ellipse">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297" name="Oval 296">
                <a:extLst>
                  <a:ext uri="{FF2B5EF4-FFF2-40B4-BE49-F238E27FC236}">
                    <a16:creationId xmlns:a16="http://schemas.microsoft.com/office/drawing/2014/main" id="{65CD6F4C-B01A-4A1C-99D7-51A7159E7EB8}"/>
                  </a:ext>
                </a:extLst>
              </p:cNvPr>
              <p:cNvSpPr/>
              <p:nvPr/>
            </p:nvSpPr>
            <p:spPr>
              <a:xfrm>
                <a:off x="5000773" y="2272954"/>
                <a:ext cx="128547" cy="102781"/>
              </a:xfrm>
              <a:prstGeom prst="ellipse">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298" name="Oval 297">
                <a:extLst>
                  <a:ext uri="{FF2B5EF4-FFF2-40B4-BE49-F238E27FC236}">
                    <a16:creationId xmlns:a16="http://schemas.microsoft.com/office/drawing/2014/main" id="{644E5CB5-CDD3-44B7-8D52-331A9A1B049A}"/>
                  </a:ext>
                </a:extLst>
              </p:cNvPr>
              <p:cNvSpPr/>
              <p:nvPr/>
            </p:nvSpPr>
            <p:spPr>
              <a:xfrm>
                <a:off x="5174998" y="2258289"/>
                <a:ext cx="128547" cy="102781"/>
              </a:xfrm>
              <a:prstGeom prst="ellipse">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grpSp>
        <p:grpSp>
          <p:nvGrpSpPr>
            <p:cNvPr id="165" name="Group 164">
              <a:extLst>
                <a:ext uri="{FF2B5EF4-FFF2-40B4-BE49-F238E27FC236}">
                  <a16:creationId xmlns:a16="http://schemas.microsoft.com/office/drawing/2014/main" id="{49097AE9-7074-44A4-8343-39A7D579C27F}"/>
                </a:ext>
              </a:extLst>
            </p:cNvPr>
            <p:cNvGrpSpPr/>
            <p:nvPr/>
          </p:nvGrpSpPr>
          <p:grpSpPr>
            <a:xfrm rot="601756">
              <a:off x="7314948" y="3581387"/>
              <a:ext cx="492172" cy="136377"/>
              <a:chOff x="4811373" y="2258289"/>
              <a:chExt cx="492172" cy="136377"/>
            </a:xfrm>
            <a:grpFill/>
          </p:grpSpPr>
          <p:sp>
            <p:nvSpPr>
              <p:cNvPr id="293" name="Oval 292">
                <a:extLst>
                  <a:ext uri="{FF2B5EF4-FFF2-40B4-BE49-F238E27FC236}">
                    <a16:creationId xmlns:a16="http://schemas.microsoft.com/office/drawing/2014/main" id="{C6D6C9AA-1229-4F53-B564-126FFC92C234}"/>
                  </a:ext>
                </a:extLst>
              </p:cNvPr>
              <p:cNvSpPr/>
              <p:nvPr/>
            </p:nvSpPr>
            <p:spPr>
              <a:xfrm>
                <a:off x="4811373" y="2291885"/>
                <a:ext cx="128547" cy="102781"/>
              </a:xfrm>
              <a:prstGeom prst="ellipse">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294" name="Oval 293">
                <a:extLst>
                  <a:ext uri="{FF2B5EF4-FFF2-40B4-BE49-F238E27FC236}">
                    <a16:creationId xmlns:a16="http://schemas.microsoft.com/office/drawing/2014/main" id="{78CA3BD1-6D80-430E-968B-40757CA1F242}"/>
                  </a:ext>
                </a:extLst>
              </p:cNvPr>
              <p:cNvSpPr/>
              <p:nvPr/>
            </p:nvSpPr>
            <p:spPr>
              <a:xfrm>
                <a:off x="5000773" y="2272954"/>
                <a:ext cx="128547" cy="102781"/>
              </a:xfrm>
              <a:prstGeom prst="ellipse">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295" name="Oval 294">
                <a:extLst>
                  <a:ext uri="{FF2B5EF4-FFF2-40B4-BE49-F238E27FC236}">
                    <a16:creationId xmlns:a16="http://schemas.microsoft.com/office/drawing/2014/main" id="{7ECE9499-02BB-4636-A32B-267AAA8D1674}"/>
                  </a:ext>
                </a:extLst>
              </p:cNvPr>
              <p:cNvSpPr/>
              <p:nvPr/>
            </p:nvSpPr>
            <p:spPr>
              <a:xfrm>
                <a:off x="5174998" y="2258289"/>
                <a:ext cx="128547" cy="102781"/>
              </a:xfrm>
              <a:prstGeom prst="ellipse">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grpSp>
        <p:grpSp>
          <p:nvGrpSpPr>
            <p:cNvPr id="166" name="Group 165">
              <a:extLst>
                <a:ext uri="{FF2B5EF4-FFF2-40B4-BE49-F238E27FC236}">
                  <a16:creationId xmlns:a16="http://schemas.microsoft.com/office/drawing/2014/main" id="{13B16177-8974-4B34-9812-FA029525F5E7}"/>
                </a:ext>
              </a:extLst>
            </p:cNvPr>
            <p:cNvGrpSpPr/>
            <p:nvPr/>
          </p:nvGrpSpPr>
          <p:grpSpPr>
            <a:xfrm rot="601756">
              <a:off x="7276866" y="3796720"/>
              <a:ext cx="492172" cy="136377"/>
              <a:chOff x="4811373" y="2258289"/>
              <a:chExt cx="492172" cy="136377"/>
            </a:xfrm>
            <a:grpFill/>
          </p:grpSpPr>
          <p:sp>
            <p:nvSpPr>
              <p:cNvPr id="290" name="Oval 289">
                <a:extLst>
                  <a:ext uri="{FF2B5EF4-FFF2-40B4-BE49-F238E27FC236}">
                    <a16:creationId xmlns:a16="http://schemas.microsoft.com/office/drawing/2014/main" id="{2164EC22-C55C-4B24-A4D9-58EDAA43F38D}"/>
                  </a:ext>
                </a:extLst>
              </p:cNvPr>
              <p:cNvSpPr/>
              <p:nvPr/>
            </p:nvSpPr>
            <p:spPr>
              <a:xfrm>
                <a:off x="4811373" y="2291885"/>
                <a:ext cx="128547" cy="102781"/>
              </a:xfrm>
              <a:prstGeom prst="ellipse">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291" name="Oval 290">
                <a:extLst>
                  <a:ext uri="{FF2B5EF4-FFF2-40B4-BE49-F238E27FC236}">
                    <a16:creationId xmlns:a16="http://schemas.microsoft.com/office/drawing/2014/main" id="{9EB6FA47-8C46-4A85-B652-BFFA84DDB4C4}"/>
                  </a:ext>
                </a:extLst>
              </p:cNvPr>
              <p:cNvSpPr/>
              <p:nvPr/>
            </p:nvSpPr>
            <p:spPr>
              <a:xfrm>
                <a:off x="5000773" y="2272954"/>
                <a:ext cx="128547" cy="102781"/>
              </a:xfrm>
              <a:prstGeom prst="ellipse">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292" name="Oval 291">
                <a:extLst>
                  <a:ext uri="{FF2B5EF4-FFF2-40B4-BE49-F238E27FC236}">
                    <a16:creationId xmlns:a16="http://schemas.microsoft.com/office/drawing/2014/main" id="{E223E37E-86DD-4049-8FF4-BB751191BBFF}"/>
                  </a:ext>
                </a:extLst>
              </p:cNvPr>
              <p:cNvSpPr/>
              <p:nvPr/>
            </p:nvSpPr>
            <p:spPr>
              <a:xfrm>
                <a:off x="5174998" y="2258289"/>
                <a:ext cx="128547" cy="102781"/>
              </a:xfrm>
              <a:prstGeom prst="ellipse">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grpSp>
        <p:grpSp>
          <p:nvGrpSpPr>
            <p:cNvPr id="167" name="Group 166">
              <a:extLst>
                <a:ext uri="{FF2B5EF4-FFF2-40B4-BE49-F238E27FC236}">
                  <a16:creationId xmlns:a16="http://schemas.microsoft.com/office/drawing/2014/main" id="{5877927D-1ABB-4033-AA1B-105F6C167711}"/>
                </a:ext>
              </a:extLst>
            </p:cNvPr>
            <p:cNvGrpSpPr/>
            <p:nvPr/>
          </p:nvGrpSpPr>
          <p:grpSpPr>
            <a:xfrm rot="506268">
              <a:off x="6835912" y="3143647"/>
              <a:ext cx="492172" cy="136377"/>
              <a:chOff x="4811373" y="2258289"/>
              <a:chExt cx="492172" cy="136377"/>
            </a:xfrm>
            <a:grpFill/>
          </p:grpSpPr>
          <p:sp>
            <p:nvSpPr>
              <p:cNvPr id="287" name="Oval 286">
                <a:extLst>
                  <a:ext uri="{FF2B5EF4-FFF2-40B4-BE49-F238E27FC236}">
                    <a16:creationId xmlns:a16="http://schemas.microsoft.com/office/drawing/2014/main" id="{8ED34589-99E0-4F6D-B7E7-6EE0AEF7981E}"/>
                  </a:ext>
                </a:extLst>
              </p:cNvPr>
              <p:cNvSpPr/>
              <p:nvPr/>
            </p:nvSpPr>
            <p:spPr>
              <a:xfrm>
                <a:off x="4811373" y="2291885"/>
                <a:ext cx="128547" cy="102781"/>
              </a:xfrm>
              <a:prstGeom prst="ellipse">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288" name="Oval 287">
                <a:extLst>
                  <a:ext uri="{FF2B5EF4-FFF2-40B4-BE49-F238E27FC236}">
                    <a16:creationId xmlns:a16="http://schemas.microsoft.com/office/drawing/2014/main" id="{768C7B63-F17B-4777-964A-5A6DBB27BCEB}"/>
                  </a:ext>
                </a:extLst>
              </p:cNvPr>
              <p:cNvSpPr/>
              <p:nvPr/>
            </p:nvSpPr>
            <p:spPr>
              <a:xfrm>
                <a:off x="5000773" y="2272954"/>
                <a:ext cx="128547" cy="102781"/>
              </a:xfrm>
              <a:prstGeom prst="ellipse">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289" name="Oval 288">
                <a:extLst>
                  <a:ext uri="{FF2B5EF4-FFF2-40B4-BE49-F238E27FC236}">
                    <a16:creationId xmlns:a16="http://schemas.microsoft.com/office/drawing/2014/main" id="{DB0D55A0-771A-43A5-ACB7-F63077951B04}"/>
                  </a:ext>
                </a:extLst>
              </p:cNvPr>
              <p:cNvSpPr/>
              <p:nvPr/>
            </p:nvSpPr>
            <p:spPr>
              <a:xfrm>
                <a:off x="5174998" y="2258289"/>
                <a:ext cx="128547" cy="102781"/>
              </a:xfrm>
              <a:prstGeom prst="ellipse">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grpSp>
        <p:grpSp>
          <p:nvGrpSpPr>
            <p:cNvPr id="168" name="Group 167">
              <a:extLst>
                <a:ext uri="{FF2B5EF4-FFF2-40B4-BE49-F238E27FC236}">
                  <a16:creationId xmlns:a16="http://schemas.microsoft.com/office/drawing/2014/main" id="{0EAC7EFB-27D5-4B4E-89CB-39B98BC44BA5}"/>
                </a:ext>
              </a:extLst>
            </p:cNvPr>
            <p:cNvGrpSpPr/>
            <p:nvPr/>
          </p:nvGrpSpPr>
          <p:grpSpPr>
            <a:xfrm rot="506268">
              <a:off x="6809709" y="3320292"/>
              <a:ext cx="492172" cy="136377"/>
              <a:chOff x="4811373" y="2258289"/>
              <a:chExt cx="492172" cy="136377"/>
            </a:xfrm>
            <a:grpFill/>
          </p:grpSpPr>
          <p:sp>
            <p:nvSpPr>
              <p:cNvPr id="284" name="Oval 283">
                <a:extLst>
                  <a:ext uri="{FF2B5EF4-FFF2-40B4-BE49-F238E27FC236}">
                    <a16:creationId xmlns:a16="http://schemas.microsoft.com/office/drawing/2014/main" id="{94C49AD3-03A6-4C91-BD3B-C1F087B9EBAC}"/>
                  </a:ext>
                </a:extLst>
              </p:cNvPr>
              <p:cNvSpPr/>
              <p:nvPr/>
            </p:nvSpPr>
            <p:spPr>
              <a:xfrm>
                <a:off x="4811373" y="2291885"/>
                <a:ext cx="128547" cy="102781"/>
              </a:xfrm>
              <a:prstGeom prst="ellipse">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285" name="Oval 284">
                <a:extLst>
                  <a:ext uri="{FF2B5EF4-FFF2-40B4-BE49-F238E27FC236}">
                    <a16:creationId xmlns:a16="http://schemas.microsoft.com/office/drawing/2014/main" id="{FFF4A53E-AB6C-4E85-A178-DA2B93F8C4F6}"/>
                  </a:ext>
                </a:extLst>
              </p:cNvPr>
              <p:cNvSpPr/>
              <p:nvPr/>
            </p:nvSpPr>
            <p:spPr>
              <a:xfrm>
                <a:off x="5000773" y="2272954"/>
                <a:ext cx="128547" cy="102781"/>
              </a:xfrm>
              <a:prstGeom prst="ellipse">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286" name="Oval 285">
                <a:extLst>
                  <a:ext uri="{FF2B5EF4-FFF2-40B4-BE49-F238E27FC236}">
                    <a16:creationId xmlns:a16="http://schemas.microsoft.com/office/drawing/2014/main" id="{0B2AE0DE-986D-4624-B972-7DBE36FD6DC2}"/>
                  </a:ext>
                </a:extLst>
              </p:cNvPr>
              <p:cNvSpPr/>
              <p:nvPr/>
            </p:nvSpPr>
            <p:spPr>
              <a:xfrm>
                <a:off x="5174998" y="2258289"/>
                <a:ext cx="128547" cy="102781"/>
              </a:xfrm>
              <a:prstGeom prst="ellipse">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grpSp>
        <p:grpSp>
          <p:nvGrpSpPr>
            <p:cNvPr id="169" name="Group 168">
              <a:extLst>
                <a:ext uri="{FF2B5EF4-FFF2-40B4-BE49-F238E27FC236}">
                  <a16:creationId xmlns:a16="http://schemas.microsoft.com/office/drawing/2014/main" id="{D7126A69-8618-438A-A79C-930393B3A2C4}"/>
                </a:ext>
              </a:extLst>
            </p:cNvPr>
            <p:cNvGrpSpPr/>
            <p:nvPr/>
          </p:nvGrpSpPr>
          <p:grpSpPr>
            <a:xfrm rot="506268">
              <a:off x="6959162" y="3542807"/>
              <a:ext cx="302772" cy="117446"/>
              <a:chOff x="5000773" y="2258289"/>
              <a:chExt cx="302772" cy="117446"/>
            </a:xfrm>
            <a:grpFill/>
          </p:grpSpPr>
          <p:sp>
            <p:nvSpPr>
              <p:cNvPr id="282" name="Oval 281">
                <a:extLst>
                  <a:ext uri="{FF2B5EF4-FFF2-40B4-BE49-F238E27FC236}">
                    <a16:creationId xmlns:a16="http://schemas.microsoft.com/office/drawing/2014/main" id="{FBEEC853-6D0C-4919-A753-AABB80E30DFE}"/>
                  </a:ext>
                </a:extLst>
              </p:cNvPr>
              <p:cNvSpPr/>
              <p:nvPr/>
            </p:nvSpPr>
            <p:spPr>
              <a:xfrm>
                <a:off x="5000773" y="2272954"/>
                <a:ext cx="128547" cy="102781"/>
              </a:xfrm>
              <a:prstGeom prst="ellipse">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283" name="Oval 282">
                <a:extLst>
                  <a:ext uri="{FF2B5EF4-FFF2-40B4-BE49-F238E27FC236}">
                    <a16:creationId xmlns:a16="http://schemas.microsoft.com/office/drawing/2014/main" id="{2B065A48-9EFF-4AE0-AB5C-8B5BE2C1C4E1}"/>
                  </a:ext>
                </a:extLst>
              </p:cNvPr>
              <p:cNvSpPr/>
              <p:nvPr/>
            </p:nvSpPr>
            <p:spPr>
              <a:xfrm>
                <a:off x="5174998" y="2258289"/>
                <a:ext cx="128547" cy="102781"/>
              </a:xfrm>
              <a:prstGeom prst="ellipse">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grpSp>
        <p:sp>
          <p:nvSpPr>
            <p:cNvPr id="170" name="Oval 169">
              <a:extLst>
                <a:ext uri="{FF2B5EF4-FFF2-40B4-BE49-F238E27FC236}">
                  <a16:creationId xmlns:a16="http://schemas.microsoft.com/office/drawing/2014/main" id="{E442C9E0-EFFE-4B2A-8E2D-1E859E9FB9C4}"/>
                </a:ext>
              </a:extLst>
            </p:cNvPr>
            <p:cNvSpPr/>
            <p:nvPr/>
          </p:nvSpPr>
          <p:spPr>
            <a:xfrm rot="506268">
              <a:off x="7101433" y="3771976"/>
              <a:ext cx="128547" cy="102781"/>
            </a:xfrm>
            <a:prstGeom prst="ellipse">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71" name="Oval 170">
              <a:extLst>
                <a:ext uri="{FF2B5EF4-FFF2-40B4-BE49-F238E27FC236}">
                  <a16:creationId xmlns:a16="http://schemas.microsoft.com/office/drawing/2014/main" id="{6CDE7D9F-F62F-4D7A-B817-CC0DE9981145}"/>
                </a:ext>
              </a:extLst>
            </p:cNvPr>
            <p:cNvSpPr/>
            <p:nvPr/>
          </p:nvSpPr>
          <p:spPr>
            <a:xfrm rot="601756">
              <a:off x="8592371" y="2134396"/>
              <a:ext cx="128547" cy="102781"/>
            </a:xfrm>
            <a:prstGeom prst="ellipse">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72" name="Oval 171">
              <a:extLst>
                <a:ext uri="{FF2B5EF4-FFF2-40B4-BE49-F238E27FC236}">
                  <a16:creationId xmlns:a16="http://schemas.microsoft.com/office/drawing/2014/main" id="{D1287D8D-2E55-4B9E-9FCB-4574A246E154}"/>
                </a:ext>
              </a:extLst>
            </p:cNvPr>
            <p:cNvSpPr/>
            <p:nvPr/>
          </p:nvSpPr>
          <p:spPr>
            <a:xfrm rot="601756">
              <a:off x="8554289" y="2349729"/>
              <a:ext cx="128547" cy="102781"/>
            </a:xfrm>
            <a:prstGeom prst="ellipse">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73" name="Oval 172">
              <a:extLst>
                <a:ext uri="{FF2B5EF4-FFF2-40B4-BE49-F238E27FC236}">
                  <a16:creationId xmlns:a16="http://schemas.microsoft.com/office/drawing/2014/main" id="{9D3EF741-89AE-4A4B-B320-DD01822E90BB}"/>
                </a:ext>
              </a:extLst>
            </p:cNvPr>
            <p:cNvSpPr/>
            <p:nvPr/>
          </p:nvSpPr>
          <p:spPr>
            <a:xfrm rot="601756">
              <a:off x="8744091" y="2364072"/>
              <a:ext cx="128547" cy="102781"/>
            </a:xfrm>
            <a:prstGeom prst="ellipse">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grpSp>
          <p:nvGrpSpPr>
            <p:cNvPr id="174" name="Group 173">
              <a:extLst>
                <a:ext uri="{FF2B5EF4-FFF2-40B4-BE49-F238E27FC236}">
                  <a16:creationId xmlns:a16="http://schemas.microsoft.com/office/drawing/2014/main" id="{DC569DE2-0AA9-4315-85F6-1FF6CE1A64B3}"/>
                </a:ext>
              </a:extLst>
            </p:cNvPr>
            <p:cNvGrpSpPr/>
            <p:nvPr/>
          </p:nvGrpSpPr>
          <p:grpSpPr>
            <a:xfrm rot="601756">
              <a:off x="8525915" y="2516777"/>
              <a:ext cx="317947" cy="121712"/>
              <a:chOff x="4811373" y="2272954"/>
              <a:chExt cx="317947" cy="121712"/>
            </a:xfrm>
            <a:grpFill/>
          </p:grpSpPr>
          <p:sp>
            <p:nvSpPr>
              <p:cNvPr id="280" name="Oval 279">
                <a:extLst>
                  <a:ext uri="{FF2B5EF4-FFF2-40B4-BE49-F238E27FC236}">
                    <a16:creationId xmlns:a16="http://schemas.microsoft.com/office/drawing/2014/main" id="{C7BA1849-1CBB-4657-8D2C-4D0D1FD1258B}"/>
                  </a:ext>
                </a:extLst>
              </p:cNvPr>
              <p:cNvSpPr/>
              <p:nvPr/>
            </p:nvSpPr>
            <p:spPr>
              <a:xfrm>
                <a:off x="4811373" y="2291885"/>
                <a:ext cx="128547" cy="102781"/>
              </a:xfrm>
              <a:prstGeom prst="ellipse">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281" name="Oval 280">
                <a:extLst>
                  <a:ext uri="{FF2B5EF4-FFF2-40B4-BE49-F238E27FC236}">
                    <a16:creationId xmlns:a16="http://schemas.microsoft.com/office/drawing/2014/main" id="{E61A97A8-70B3-4DFD-9D9D-38487497DA1D}"/>
                  </a:ext>
                </a:extLst>
              </p:cNvPr>
              <p:cNvSpPr/>
              <p:nvPr/>
            </p:nvSpPr>
            <p:spPr>
              <a:xfrm>
                <a:off x="5000773" y="2272954"/>
                <a:ext cx="128547" cy="102781"/>
              </a:xfrm>
              <a:prstGeom prst="ellipse">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grpSp>
        <p:grpSp>
          <p:nvGrpSpPr>
            <p:cNvPr id="175" name="Group 174">
              <a:extLst>
                <a:ext uri="{FF2B5EF4-FFF2-40B4-BE49-F238E27FC236}">
                  <a16:creationId xmlns:a16="http://schemas.microsoft.com/office/drawing/2014/main" id="{0248AB52-7997-41C3-898E-76013EEAF6A9}"/>
                </a:ext>
              </a:extLst>
            </p:cNvPr>
            <p:cNvGrpSpPr/>
            <p:nvPr/>
          </p:nvGrpSpPr>
          <p:grpSpPr>
            <a:xfrm rot="601756">
              <a:off x="8494762" y="2693244"/>
              <a:ext cx="492172" cy="136377"/>
              <a:chOff x="4811373" y="2258289"/>
              <a:chExt cx="492172" cy="136377"/>
            </a:xfrm>
            <a:grpFill/>
          </p:grpSpPr>
          <p:sp>
            <p:nvSpPr>
              <p:cNvPr id="277" name="Oval 276">
                <a:extLst>
                  <a:ext uri="{FF2B5EF4-FFF2-40B4-BE49-F238E27FC236}">
                    <a16:creationId xmlns:a16="http://schemas.microsoft.com/office/drawing/2014/main" id="{804AF93A-3F4F-4781-9DDF-7ED15E2C1226}"/>
                  </a:ext>
                </a:extLst>
              </p:cNvPr>
              <p:cNvSpPr/>
              <p:nvPr/>
            </p:nvSpPr>
            <p:spPr>
              <a:xfrm>
                <a:off x="4811373" y="2291885"/>
                <a:ext cx="128547" cy="102781"/>
              </a:xfrm>
              <a:prstGeom prst="ellipse">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278" name="Oval 277">
                <a:extLst>
                  <a:ext uri="{FF2B5EF4-FFF2-40B4-BE49-F238E27FC236}">
                    <a16:creationId xmlns:a16="http://schemas.microsoft.com/office/drawing/2014/main" id="{E74DE6ED-B69D-4532-A48E-2C150BBBD29D}"/>
                  </a:ext>
                </a:extLst>
              </p:cNvPr>
              <p:cNvSpPr/>
              <p:nvPr/>
            </p:nvSpPr>
            <p:spPr>
              <a:xfrm>
                <a:off x="5000773" y="2272954"/>
                <a:ext cx="128547" cy="102781"/>
              </a:xfrm>
              <a:prstGeom prst="ellipse">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279" name="Oval 278">
                <a:extLst>
                  <a:ext uri="{FF2B5EF4-FFF2-40B4-BE49-F238E27FC236}">
                    <a16:creationId xmlns:a16="http://schemas.microsoft.com/office/drawing/2014/main" id="{8257AC10-9A94-4A46-9F3D-682C5182A034}"/>
                  </a:ext>
                </a:extLst>
              </p:cNvPr>
              <p:cNvSpPr/>
              <p:nvPr/>
            </p:nvSpPr>
            <p:spPr>
              <a:xfrm>
                <a:off x="5174998" y="2258289"/>
                <a:ext cx="128547" cy="102781"/>
              </a:xfrm>
              <a:prstGeom prst="ellipse">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grpSp>
        <p:grpSp>
          <p:nvGrpSpPr>
            <p:cNvPr id="176" name="Group 175">
              <a:extLst>
                <a:ext uri="{FF2B5EF4-FFF2-40B4-BE49-F238E27FC236}">
                  <a16:creationId xmlns:a16="http://schemas.microsoft.com/office/drawing/2014/main" id="{4AD34C46-87F5-48D8-8334-18E58C381279}"/>
                </a:ext>
              </a:extLst>
            </p:cNvPr>
            <p:cNvGrpSpPr/>
            <p:nvPr/>
          </p:nvGrpSpPr>
          <p:grpSpPr>
            <a:xfrm rot="601756">
              <a:off x="8448676" y="2900560"/>
              <a:ext cx="492172" cy="136377"/>
              <a:chOff x="4811373" y="2258289"/>
              <a:chExt cx="492172" cy="136377"/>
            </a:xfrm>
            <a:grpFill/>
          </p:grpSpPr>
          <p:sp>
            <p:nvSpPr>
              <p:cNvPr id="274" name="Oval 273">
                <a:extLst>
                  <a:ext uri="{FF2B5EF4-FFF2-40B4-BE49-F238E27FC236}">
                    <a16:creationId xmlns:a16="http://schemas.microsoft.com/office/drawing/2014/main" id="{37CE53A7-33F7-4B12-9C73-A1ACC2B9094D}"/>
                  </a:ext>
                </a:extLst>
              </p:cNvPr>
              <p:cNvSpPr/>
              <p:nvPr/>
            </p:nvSpPr>
            <p:spPr>
              <a:xfrm>
                <a:off x="4811373" y="2291885"/>
                <a:ext cx="128547" cy="102781"/>
              </a:xfrm>
              <a:prstGeom prst="ellipse">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275" name="Oval 274">
                <a:extLst>
                  <a:ext uri="{FF2B5EF4-FFF2-40B4-BE49-F238E27FC236}">
                    <a16:creationId xmlns:a16="http://schemas.microsoft.com/office/drawing/2014/main" id="{A8193EC9-2117-4DF2-815B-E0AEF440D10E}"/>
                  </a:ext>
                </a:extLst>
              </p:cNvPr>
              <p:cNvSpPr/>
              <p:nvPr/>
            </p:nvSpPr>
            <p:spPr>
              <a:xfrm>
                <a:off x="5000773" y="2272954"/>
                <a:ext cx="128547" cy="102781"/>
              </a:xfrm>
              <a:prstGeom prst="ellipse">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276" name="Oval 275">
                <a:extLst>
                  <a:ext uri="{FF2B5EF4-FFF2-40B4-BE49-F238E27FC236}">
                    <a16:creationId xmlns:a16="http://schemas.microsoft.com/office/drawing/2014/main" id="{97F22770-EA31-482A-B8C6-F4B4115A0FA5}"/>
                  </a:ext>
                </a:extLst>
              </p:cNvPr>
              <p:cNvSpPr/>
              <p:nvPr/>
            </p:nvSpPr>
            <p:spPr>
              <a:xfrm>
                <a:off x="5174998" y="2258289"/>
                <a:ext cx="128547" cy="102781"/>
              </a:xfrm>
              <a:prstGeom prst="ellipse">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grpSp>
        <p:grpSp>
          <p:nvGrpSpPr>
            <p:cNvPr id="177" name="Group 176">
              <a:extLst>
                <a:ext uri="{FF2B5EF4-FFF2-40B4-BE49-F238E27FC236}">
                  <a16:creationId xmlns:a16="http://schemas.microsoft.com/office/drawing/2014/main" id="{AA8CEF6B-2692-4944-81CB-97052DAA6B60}"/>
                </a:ext>
              </a:extLst>
            </p:cNvPr>
            <p:cNvGrpSpPr/>
            <p:nvPr/>
          </p:nvGrpSpPr>
          <p:grpSpPr>
            <a:xfrm rot="601756">
              <a:off x="8410594" y="3115893"/>
              <a:ext cx="492172" cy="136377"/>
              <a:chOff x="4811373" y="2258289"/>
              <a:chExt cx="492172" cy="136377"/>
            </a:xfrm>
            <a:grpFill/>
          </p:grpSpPr>
          <p:sp>
            <p:nvSpPr>
              <p:cNvPr id="271" name="Oval 270">
                <a:extLst>
                  <a:ext uri="{FF2B5EF4-FFF2-40B4-BE49-F238E27FC236}">
                    <a16:creationId xmlns:a16="http://schemas.microsoft.com/office/drawing/2014/main" id="{51E816DA-7232-45F2-A749-01A1ED73CF27}"/>
                  </a:ext>
                </a:extLst>
              </p:cNvPr>
              <p:cNvSpPr/>
              <p:nvPr/>
            </p:nvSpPr>
            <p:spPr>
              <a:xfrm>
                <a:off x="4811373" y="2291885"/>
                <a:ext cx="128547" cy="102781"/>
              </a:xfrm>
              <a:prstGeom prst="ellipse">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272" name="Oval 271">
                <a:extLst>
                  <a:ext uri="{FF2B5EF4-FFF2-40B4-BE49-F238E27FC236}">
                    <a16:creationId xmlns:a16="http://schemas.microsoft.com/office/drawing/2014/main" id="{EAFEFE85-9201-46F6-98E5-D7FCF1DC9E16}"/>
                  </a:ext>
                </a:extLst>
              </p:cNvPr>
              <p:cNvSpPr/>
              <p:nvPr/>
            </p:nvSpPr>
            <p:spPr>
              <a:xfrm>
                <a:off x="5000773" y="2272954"/>
                <a:ext cx="128547" cy="102781"/>
              </a:xfrm>
              <a:prstGeom prst="ellipse">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273" name="Oval 272">
                <a:extLst>
                  <a:ext uri="{FF2B5EF4-FFF2-40B4-BE49-F238E27FC236}">
                    <a16:creationId xmlns:a16="http://schemas.microsoft.com/office/drawing/2014/main" id="{42EA73FE-A290-4E51-8164-6B77DFC14729}"/>
                  </a:ext>
                </a:extLst>
              </p:cNvPr>
              <p:cNvSpPr/>
              <p:nvPr/>
            </p:nvSpPr>
            <p:spPr>
              <a:xfrm>
                <a:off x="5174998" y="2258289"/>
                <a:ext cx="128547" cy="102781"/>
              </a:xfrm>
              <a:prstGeom prst="ellipse">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grpSp>
        <p:grpSp>
          <p:nvGrpSpPr>
            <p:cNvPr id="178" name="Group 177">
              <a:extLst>
                <a:ext uri="{FF2B5EF4-FFF2-40B4-BE49-F238E27FC236}">
                  <a16:creationId xmlns:a16="http://schemas.microsoft.com/office/drawing/2014/main" id="{530F09FE-1787-4960-82DD-556CFD0CA05A}"/>
                </a:ext>
              </a:extLst>
            </p:cNvPr>
            <p:cNvGrpSpPr/>
            <p:nvPr/>
          </p:nvGrpSpPr>
          <p:grpSpPr>
            <a:xfrm rot="601756">
              <a:off x="7987307" y="2455265"/>
              <a:ext cx="492172" cy="136377"/>
              <a:chOff x="4811373" y="2258289"/>
              <a:chExt cx="492172" cy="136377"/>
            </a:xfrm>
            <a:grpFill/>
          </p:grpSpPr>
          <p:sp>
            <p:nvSpPr>
              <p:cNvPr id="268" name="Oval 267">
                <a:extLst>
                  <a:ext uri="{FF2B5EF4-FFF2-40B4-BE49-F238E27FC236}">
                    <a16:creationId xmlns:a16="http://schemas.microsoft.com/office/drawing/2014/main" id="{B50D0839-ED51-4341-B736-191A93FFBB54}"/>
                  </a:ext>
                </a:extLst>
              </p:cNvPr>
              <p:cNvSpPr/>
              <p:nvPr/>
            </p:nvSpPr>
            <p:spPr>
              <a:xfrm>
                <a:off x="4811373" y="2291885"/>
                <a:ext cx="128547" cy="102781"/>
              </a:xfrm>
              <a:prstGeom prst="ellipse">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269" name="Oval 268">
                <a:extLst>
                  <a:ext uri="{FF2B5EF4-FFF2-40B4-BE49-F238E27FC236}">
                    <a16:creationId xmlns:a16="http://schemas.microsoft.com/office/drawing/2014/main" id="{C4A4867F-F2FB-47BF-949C-2A991EA0ED34}"/>
                  </a:ext>
                </a:extLst>
              </p:cNvPr>
              <p:cNvSpPr/>
              <p:nvPr/>
            </p:nvSpPr>
            <p:spPr>
              <a:xfrm>
                <a:off x="5000773" y="2272954"/>
                <a:ext cx="128547" cy="102781"/>
              </a:xfrm>
              <a:prstGeom prst="ellipse">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270" name="Oval 269">
                <a:extLst>
                  <a:ext uri="{FF2B5EF4-FFF2-40B4-BE49-F238E27FC236}">
                    <a16:creationId xmlns:a16="http://schemas.microsoft.com/office/drawing/2014/main" id="{EE9B0B12-2A00-462E-939D-87FDFA512B82}"/>
                  </a:ext>
                </a:extLst>
              </p:cNvPr>
              <p:cNvSpPr/>
              <p:nvPr/>
            </p:nvSpPr>
            <p:spPr>
              <a:xfrm>
                <a:off x="5174998" y="2258289"/>
                <a:ext cx="128547" cy="102781"/>
              </a:xfrm>
              <a:prstGeom prst="ellipse">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grpSp>
        <p:grpSp>
          <p:nvGrpSpPr>
            <p:cNvPr id="179" name="Group 178">
              <a:extLst>
                <a:ext uri="{FF2B5EF4-FFF2-40B4-BE49-F238E27FC236}">
                  <a16:creationId xmlns:a16="http://schemas.microsoft.com/office/drawing/2014/main" id="{0284D769-E1E4-4D7F-B04D-609EDA6CF768}"/>
                </a:ext>
              </a:extLst>
            </p:cNvPr>
            <p:cNvGrpSpPr/>
            <p:nvPr/>
          </p:nvGrpSpPr>
          <p:grpSpPr>
            <a:xfrm rot="601756">
              <a:off x="7956208" y="2631114"/>
              <a:ext cx="492172" cy="136377"/>
              <a:chOff x="4811373" y="2258289"/>
              <a:chExt cx="492172" cy="136377"/>
            </a:xfrm>
            <a:grpFill/>
          </p:grpSpPr>
          <p:sp>
            <p:nvSpPr>
              <p:cNvPr id="265" name="Oval 264">
                <a:extLst>
                  <a:ext uri="{FF2B5EF4-FFF2-40B4-BE49-F238E27FC236}">
                    <a16:creationId xmlns:a16="http://schemas.microsoft.com/office/drawing/2014/main" id="{E6298F22-CD7E-4AF3-AA30-0906E1490302}"/>
                  </a:ext>
                </a:extLst>
              </p:cNvPr>
              <p:cNvSpPr/>
              <p:nvPr/>
            </p:nvSpPr>
            <p:spPr>
              <a:xfrm>
                <a:off x="4811373" y="2291885"/>
                <a:ext cx="128547" cy="102781"/>
              </a:xfrm>
              <a:prstGeom prst="ellipse">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266" name="Oval 265">
                <a:extLst>
                  <a:ext uri="{FF2B5EF4-FFF2-40B4-BE49-F238E27FC236}">
                    <a16:creationId xmlns:a16="http://schemas.microsoft.com/office/drawing/2014/main" id="{CC820F72-E821-4D46-96CC-E0FF556A9F34}"/>
                  </a:ext>
                </a:extLst>
              </p:cNvPr>
              <p:cNvSpPr/>
              <p:nvPr/>
            </p:nvSpPr>
            <p:spPr>
              <a:xfrm>
                <a:off x="5000773" y="2272954"/>
                <a:ext cx="128547" cy="102781"/>
              </a:xfrm>
              <a:prstGeom prst="ellipse">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267" name="Oval 266">
                <a:extLst>
                  <a:ext uri="{FF2B5EF4-FFF2-40B4-BE49-F238E27FC236}">
                    <a16:creationId xmlns:a16="http://schemas.microsoft.com/office/drawing/2014/main" id="{1AA82036-DB1F-4CCA-B694-4BA85B442147}"/>
                  </a:ext>
                </a:extLst>
              </p:cNvPr>
              <p:cNvSpPr/>
              <p:nvPr/>
            </p:nvSpPr>
            <p:spPr>
              <a:xfrm>
                <a:off x="5174998" y="2258289"/>
                <a:ext cx="128547" cy="102781"/>
              </a:xfrm>
              <a:prstGeom prst="ellipse">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grpSp>
        <p:grpSp>
          <p:nvGrpSpPr>
            <p:cNvPr id="180" name="Group 179">
              <a:extLst>
                <a:ext uri="{FF2B5EF4-FFF2-40B4-BE49-F238E27FC236}">
                  <a16:creationId xmlns:a16="http://schemas.microsoft.com/office/drawing/2014/main" id="{DEC8F275-B20B-43D8-8778-B60E0B466A79}"/>
                </a:ext>
              </a:extLst>
            </p:cNvPr>
            <p:cNvGrpSpPr/>
            <p:nvPr/>
          </p:nvGrpSpPr>
          <p:grpSpPr>
            <a:xfrm rot="601756">
              <a:off x="7910122" y="2838430"/>
              <a:ext cx="492172" cy="136377"/>
              <a:chOff x="4811373" y="2258289"/>
              <a:chExt cx="492172" cy="136377"/>
            </a:xfrm>
            <a:grpFill/>
          </p:grpSpPr>
          <p:sp>
            <p:nvSpPr>
              <p:cNvPr id="262" name="Oval 261">
                <a:extLst>
                  <a:ext uri="{FF2B5EF4-FFF2-40B4-BE49-F238E27FC236}">
                    <a16:creationId xmlns:a16="http://schemas.microsoft.com/office/drawing/2014/main" id="{EA8AF460-9BF6-4DB1-83D5-CE590331B959}"/>
                  </a:ext>
                </a:extLst>
              </p:cNvPr>
              <p:cNvSpPr/>
              <p:nvPr/>
            </p:nvSpPr>
            <p:spPr>
              <a:xfrm>
                <a:off x="4811373" y="2291885"/>
                <a:ext cx="128547" cy="102781"/>
              </a:xfrm>
              <a:prstGeom prst="ellipse">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263" name="Oval 262">
                <a:extLst>
                  <a:ext uri="{FF2B5EF4-FFF2-40B4-BE49-F238E27FC236}">
                    <a16:creationId xmlns:a16="http://schemas.microsoft.com/office/drawing/2014/main" id="{49FB8B9A-F012-4FC3-9C73-885D45637BCA}"/>
                  </a:ext>
                </a:extLst>
              </p:cNvPr>
              <p:cNvSpPr/>
              <p:nvPr/>
            </p:nvSpPr>
            <p:spPr>
              <a:xfrm>
                <a:off x="5000773" y="2272954"/>
                <a:ext cx="128547" cy="102781"/>
              </a:xfrm>
              <a:prstGeom prst="ellipse">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264" name="Oval 263">
                <a:extLst>
                  <a:ext uri="{FF2B5EF4-FFF2-40B4-BE49-F238E27FC236}">
                    <a16:creationId xmlns:a16="http://schemas.microsoft.com/office/drawing/2014/main" id="{C082598F-B188-4659-9D1E-2A4271A52764}"/>
                  </a:ext>
                </a:extLst>
              </p:cNvPr>
              <p:cNvSpPr/>
              <p:nvPr/>
            </p:nvSpPr>
            <p:spPr>
              <a:xfrm>
                <a:off x="5174998" y="2258289"/>
                <a:ext cx="128547" cy="102781"/>
              </a:xfrm>
              <a:prstGeom prst="ellipse">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grpSp>
        <p:grpSp>
          <p:nvGrpSpPr>
            <p:cNvPr id="181" name="Group 180">
              <a:extLst>
                <a:ext uri="{FF2B5EF4-FFF2-40B4-BE49-F238E27FC236}">
                  <a16:creationId xmlns:a16="http://schemas.microsoft.com/office/drawing/2014/main" id="{A730EDBE-1627-4A5D-B1DF-E3E3D2B41872}"/>
                </a:ext>
              </a:extLst>
            </p:cNvPr>
            <p:cNvGrpSpPr/>
            <p:nvPr/>
          </p:nvGrpSpPr>
          <p:grpSpPr>
            <a:xfrm rot="601756">
              <a:off x="7872040" y="3053763"/>
              <a:ext cx="492172" cy="136377"/>
              <a:chOff x="4811373" y="2258289"/>
              <a:chExt cx="492172" cy="136377"/>
            </a:xfrm>
            <a:grpFill/>
          </p:grpSpPr>
          <p:sp>
            <p:nvSpPr>
              <p:cNvPr id="259" name="Oval 258">
                <a:extLst>
                  <a:ext uri="{FF2B5EF4-FFF2-40B4-BE49-F238E27FC236}">
                    <a16:creationId xmlns:a16="http://schemas.microsoft.com/office/drawing/2014/main" id="{19DAB42E-21DC-40BD-9FA3-B58094CC29B3}"/>
                  </a:ext>
                </a:extLst>
              </p:cNvPr>
              <p:cNvSpPr/>
              <p:nvPr/>
            </p:nvSpPr>
            <p:spPr>
              <a:xfrm>
                <a:off x="4811373" y="2291885"/>
                <a:ext cx="128547" cy="102781"/>
              </a:xfrm>
              <a:prstGeom prst="ellipse">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260" name="Oval 259">
                <a:extLst>
                  <a:ext uri="{FF2B5EF4-FFF2-40B4-BE49-F238E27FC236}">
                    <a16:creationId xmlns:a16="http://schemas.microsoft.com/office/drawing/2014/main" id="{F261E555-A482-44D9-A8E9-666643149DA1}"/>
                  </a:ext>
                </a:extLst>
              </p:cNvPr>
              <p:cNvSpPr/>
              <p:nvPr/>
            </p:nvSpPr>
            <p:spPr>
              <a:xfrm>
                <a:off x="5000773" y="2272954"/>
                <a:ext cx="128547" cy="102781"/>
              </a:xfrm>
              <a:prstGeom prst="ellipse">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261" name="Oval 260">
                <a:extLst>
                  <a:ext uri="{FF2B5EF4-FFF2-40B4-BE49-F238E27FC236}">
                    <a16:creationId xmlns:a16="http://schemas.microsoft.com/office/drawing/2014/main" id="{00D561EA-EAF3-4B9E-B69A-455C0CEE612B}"/>
                  </a:ext>
                </a:extLst>
              </p:cNvPr>
              <p:cNvSpPr/>
              <p:nvPr/>
            </p:nvSpPr>
            <p:spPr>
              <a:xfrm>
                <a:off x="5174998" y="2258289"/>
                <a:ext cx="128547" cy="102781"/>
              </a:xfrm>
              <a:prstGeom prst="ellipse">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grpSp>
        <p:grpSp>
          <p:nvGrpSpPr>
            <p:cNvPr id="182" name="Group 181">
              <a:extLst>
                <a:ext uri="{FF2B5EF4-FFF2-40B4-BE49-F238E27FC236}">
                  <a16:creationId xmlns:a16="http://schemas.microsoft.com/office/drawing/2014/main" id="{866C45E3-865E-45BB-85EB-F68490190BF9}"/>
                </a:ext>
              </a:extLst>
            </p:cNvPr>
            <p:cNvGrpSpPr/>
            <p:nvPr/>
          </p:nvGrpSpPr>
          <p:grpSpPr>
            <a:xfrm rot="601756">
              <a:off x="7450734" y="2408787"/>
              <a:ext cx="492172" cy="136377"/>
              <a:chOff x="4811373" y="2258289"/>
              <a:chExt cx="492172" cy="136377"/>
            </a:xfrm>
            <a:grpFill/>
          </p:grpSpPr>
          <p:sp>
            <p:nvSpPr>
              <p:cNvPr id="256" name="Oval 255">
                <a:extLst>
                  <a:ext uri="{FF2B5EF4-FFF2-40B4-BE49-F238E27FC236}">
                    <a16:creationId xmlns:a16="http://schemas.microsoft.com/office/drawing/2014/main" id="{414208F0-3A1B-4EB0-99F7-FE291C800E87}"/>
                  </a:ext>
                </a:extLst>
              </p:cNvPr>
              <p:cNvSpPr/>
              <p:nvPr/>
            </p:nvSpPr>
            <p:spPr>
              <a:xfrm>
                <a:off x="4811373" y="2291885"/>
                <a:ext cx="128547" cy="102781"/>
              </a:xfrm>
              <a:prstGeom prst="ellipse">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257" name="Oval 256">
                <a:extLst>
                  <a:ext uri="{FF2B5EF4-FFF2-40B4-BE49-F238E27FC236}">
                    <a16:creationId xmlns:a16="http://schemas.microsoft.com/office/drawing/2014/main" id="{2B147727-9956-4D1C-B3C9-81B687B357D0}"/>
                  </a:ext>
                </a:extLst>
              </p:cNvPr>
              <p:cNvSpPr/>
              <p:nvPr/>
            </p:nvSpPr>
            <p:spPr>
              <a:xfrm>
                <a:off x="5000773" y="2272954"/>
                <a:ext cx="128547" cy="102781"/>
              </a:xfrm>
              <a:prstGeom prst="ellipse">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258" name="Oval 257">
                <a:extLst>
                  <a:ext uri="{FF2B5EF4-FFF2-40B4-BE49-F238E27FC236}">
                    <a16:creationId xmlns:a16="http://schemas.microsoft.com/office/drawing/2014/main" id="{5BF218F9-A336-4DF8-954B-7264E482191E}"/>
                  </a:ext>
                </a:extLst>
              </p:cNvPr>
              <p:cNvSpPr/>
              <p:nvPr/>
            </p:nvSpPr>
            <p:spPr>
              <a:xfrm>
                <a:off x="5174998" y="2258289"/>
                <a:ext cx="128547" cy="102781"/>
              </a:xfrm>
              <a:prstGeom prst="ellipse">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grpSp>
        <p:grpSp>
          <p:nvGrpSpPr>
            <p:cNvPr id="183" name="Group 182">
              <a:extLst>
                <a:ext uri="{FF2B5EF4-FFF2-40B4-BE49-F238E27FC236}">
                  <a16:creationId xmlns:a16="http://schemas.microsoft.com/office/drawing/2014/main" id="{C6407AA0-480C-486E-8674-3D39FCB1CCCF}"/>
                </a:ext>
              </a:extLst>
            </p:cNvPr>
            <p:cNvGrpSpPr/>
            <p:nvPr/>
          </p:nvGrpSpPr>
          <p:grpSpPr>
            <a:xfrm rot="601756">
              <a:off x="7419635" y="2584636"/>
              <a:ext cx="492172" cy="136377"/>
              <a:chOff x="4811373" y="2258289"/>
              <a:chExt cx="492172" cy="136377"/>
            </a:xfrm>
            <a:grpFill/>
          </p:grpSpPr>
          <p:sp>
            <p:nvSpPr>
              <p:cNvPr id="253" name="Oval 252">
                <a:extLst>
                  <a:ext uri="{FF2B5EF4-FFF2-40B4-BE49-F238E27FC236}">
                    <a16:creationId xmlns:a16="http://schemas.microsoft.com/office/drawing/2014/main" id="{D54ABB03-0500-4B53-9C1E-AB11692C9A9E}"/>
                  </a:ext>
                </a:extLst>
              </p:cNvPr>
              <p:cNvSpPr/>
              <p:nvPr/>
            </p:nvSpPr>
            <p:spPr>
              <a:xfrm>
                <a:off x="4811373" y="2291885"/>
                <a:ext cx="128547" cy="102781"/>
              </a:xfrm>
              <a:prstGeom prst="ellipse">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254" name="Oval 253">
                <a:extLst>
                  <a:ext uri="{FF2B5EF4-FFF2-40B4-BE49-F238E27FC236}">
                    <a16:creationId xmlns:a16="http://schemas.microsoft.com/office/drawing/2014/main" id="{E6D9994E-E76F-4AFF-9276-02C67D3ADCE4}"/>
                  </a:ext>
                </a:extLst>
              </p:cNvPr>
              <p:cNvSpPr/>
              <p:nvPr/>
            </p:nvSpPr>
            <p:spPr>
              <a:xfrm>
                <a:off x="5000773" y="2272954"/>
                <a:ext cx="128547" cy="102781"/>
              </a:xfrm>
              <a:prstGeom prst="ellipse">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255" name="Oval 254">
                <a:extLst>
                  <a:ext uri="{FF2B5EF4-FFF2-40B4-BE49-F238E27FC236}">
                    <a16:creationId xmlns:a16="http://schemas.microsoft.com/office/drawing/2014/main" id="{8A616E9D-497F-48CD-8AB6-D9A6C9AEA615}"/>
                  </a:ext>
                </a:extLst>
              </p:cNvPr>
              <p:cNvSpPr/>
              <p:nvPr/>
            </p:nvSpPr>
            <p:spPr>
              <a:xfrm>
                <a:off x="5174998" y="2258289"/>
                <a:ext cx="128547" cy="102781"/>
              </a:xfrm>
              <a:prstGeom prst="ellipse">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grpSp>
        <p:grpSp>
          <p:nvGrpSpPr>
            <p:cNvPr id="184" name="Group 183">
              <a:extLst>
                <a:ext uri="{FF2B5EF4-FFF2-40B4-BE49-F238E27FC236}">
                  <a16:creationId xmlns:a16="http://schemas.microsoft.com/office/drawing/2014/main" id="{8F1C4013-FA6C-442D-B18D-EB9BA7D745DD}"/>
                </a:ext>
              </a:extLst>
            </p:cNvPr>
            <p:cNvGrpSpPr/>
            <p:nvPr/>
          </p:nvGrpSpPr>
          <p:grpSpPr>
            <a:xfrm rot="601756">
              <a:off x="7373549" y="2791952"/>
              <a:ext cx="492172" cy="136377"/>
              <a:chOff x="4811373" y="2258289"/>
              <a:chExt cx="492172" cy="136377"/>
            </a:xfrm>
            <a:grpFill/>
          </p:grpSpPr>
          <p:sp>
            <p:nvSpPr>
              <p:cNvPr id="250" name="Oval 249">
                <a:extLst>
                  <a:ext uri="{FF2B5EF4-FFF2-40B4-BE49-F238E27FC236}">
                    <a16:creationId xmlns:a16="http://schemas.microsoft.com/office/drawing/2014/main" id="{CAF3C469-2DC8-4E9C-9FDC-7018E76E4094}"/>
                  </a:ext>
                </a:extLst>
              </p:cNvPr>
              <p:cNvSpPr/>
              <p:nvPr/>
            </p:nvSpPr>
            <p:spPr>
              <a:xfrm>
                <a:off x="4811373" y="2291885"/>
                <a:ext cx="128547" cy="102781"/>
              </a:xfrm>
              <a:prstGeom prst="ellipse">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251" name="Oval 250">
                <a:extLst>
                  <a:ext uri="{FF2B5EF4-FFF2-40B4-BE49-F238E27FC236}">
                    <a16:creationId xmlns:a16="http://schemas.microsoft.com/office/drawing/2014/main" id="{68C30B43-B51B-47F1-8BF5-81FAD20449FE}"/>
                  </a:ext>
                </a:extLst>
              </p:cNvPr>
              <p:cNvSpPr/>
              <p:nvPr/>
            </p:nvSpPr>
            <p:spPr>
              <a:xfrm>
                <a:off x="5000773" y="2272954"/>
                <a:ext cx="128547" cy="102781"/>
              </a:xfrm>
              <a:prstGeom prst="ellipse">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252" name="Oval 251">
                <a:extLst>
                  <a:ext uri="{FF2B5EF4-FFF2-40B4-BE49-F238E27FC236}">
                    <a16:creationId xmlns:a16="http://schemas.microsoft.com/office/drawing/2014/main" id="{590D02E6-106A-4651-9E26-D4B915BC781E}"/>
                  </a:ext>
                </a:extLst>
              </p:cNvPr>
              <p:cNvSpPr/>
              <p:nvPr/>
            </p:nvSpPr>
            <p:spPr>
              <a:xfrm>
                <a:off x="5174998" y="2258289"/>
                <a:ext cx="128547" cy="102781"/>
              </a:xfrm>
              <a:prstGeom prst="ellipse">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grpSp>
        <p:grpSp>
          <p:nvGrpSpPr>
            <p:cNvPr id="185" name="Group 184">
              <a:extLst>
                <a:ext uri="{FF2B5EF4-FFF2-40B4-BE49-F238E27FC236}">
                  <a16:creationId xmlns:a16="http://schemas.microsoft.com/office/drawing/2014/main" id="{109DB857-A4D2-47EB-A6FA-A534FE2D6168}"/>
                </a:ext>
              </a:extLst>
            </p:cNvPr>
            <p:cNvGrpSpPr/>
            <p:nvPr/>
          </p:nvGrpSpPr>
          <p:grpSpPr>
            <a:xfrm rot="601756">
              <a:off x="7335467" y="3007285"/>
              <a:ext cx="492172" cy="136377"/>
              <a:chOff x="4811373" y="2258289"/>
              <a:chExt cx="492172" cy="136377"/>
            </a:xfrm>
            <a:grpFill/>
          </p:grpSpPr>
          <p:sp>
            <p:nvSpPr>
              <p:cNvPr id="247" name="Oval 246">
                <a:extLst>
                  <a:ext uri="{FF2B5EF4-FFF2-40B4-BE49-F238E27FC236}">
                    <a16:creationId xmlns:a16="http://schemas.microsoft.com/office/drawing/2014/main" id="{A7A5B7B2-BD34-4997-8D5D-EB61AC9B766F}"/>
                  </a:ext>
                </a:extLst>
              </p:cNvPr>
              <p:cNvSpPr/>
              <p:nvPr/>
            </p:nvSpPr>
            <p:spPr>
              <a:xfrm>
                <a:off x="4811373" y="2291885"/>
                <a:ext cx="128547" cy="102781"/>
              </a:xfrm>
              <a:prstGeom prst="ellipse">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248" name="Oval 247">
                <a:extLst>
                  <a:ext uri="{FF2B5EF4-FFF2-40B4-BE49-F238E27FC236}">
                    <a16:creationId xmlns:a16="http://schemas.microsoft.com/office/drawing/2014/main" id="{8803500A-26E1-49EC-8F0A-87737065F7B8}"/>
                  </a:ext>
                </a:extLst>
              </p:cNvPr>
              <p:cNvSpPr/>
              <p:nvPr/>
            </p:nvSpPr>
            <p:spPr>
              <a:xfrm>
                <a:off x="5000773" y="2272954"/>
                <a:ext cx="128547" cy="102781"/>
              </a:xfrm>
              <a:prstGeom prst="ellipse">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249" name="Oval 248">
                <a:extLst>
                  <a:ext uri="{FF2B5EF4-FFF2-40B4-BE49-F238E27FC236}">
                    <a16:creationId xmlns:a16="http://schemas.microsoft.com/office/drawing/2014/main" id="{95B367C5-4B02-467B-84E0-B84EE9359239}"/>
                  </a:ext>
                </a:extLst>
              </p:cNvPr>
              <p:cNvSpPr/>
              <p:nvPr/>
            </p:nvSpPr>
            <p:spPr>
              <a:xfrm>
                <a:off x="5174998" y="2258289"/>
                <a:ext cx="128547" cy="102781"/>
              </a:xfrm>
              <a:prstGeom prst="ellipse">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grpSp>
        <p:grpSp>
          <p:nvGrpSpPr>
            <p:cNvPr id="186" name="Group 185">
              <a:extLst>
                <a:ext uri="{FF2B5EF4-FFF2-40B4-BE49-F238E27FC236}">
                  <a16:creationId xmlns:a16="http://schemas.microsoft.com/office/drawing/2014/main" id="{FD067C84-61A4-4D8C-A239-27637960BFB2}"/>
                </a:ext>
              </a:extLst>
            </p:cNvPr>
            <p:cNvGrpSpPr/>
            <p:nvPr/>
          </p:nvGrpSpPr>
          <p:grpSpPr>
            <a:xfrm rot="506268">
              <a:off x="6894513" y="2354212"/>
              <a:ext cx="492172" cy="136377"/>
              <a:chOff x="4811373" y="2258289"/>
              <a:chExt cx="492172" cy="136377"/>
            </a:xfrm>
            <a:grpFill/>
          </p:grpSpPr>
          <p:sp>
            <p:nvSpPr>
              <p:cNvPr id="244" name="Oval 243">
                <a:extLst>
                  <a:ext uri="{FF2B5EF4-FFF2-40B4-BE49-F238E27FC236}">
                    <a16:creationId xmlns:a16="http://schemas.microsoft.com/office/drawing/2014/main" id="{3540D2D1-762A-4FD5-AD2C-B6FC97304186}"/>
                  </a:ext>
                </a:extLst>
              </p:cNvPr>
              <p:cNvSpPr/>
              <p:nvPr/>
            </p:nvSpPr>
            <p:spPr>
              <a:xfrm>
                <a:off x="4811373" y="2291885"/>
                <a:ext cx="128547" cy="102781"/>
              </a:xfrm>
              <a:prstGeom prst="ellipse">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245" name="Oval 244">
                <a:extLst>
                  <a:ext uri="{FF2B5EF4-FFF2-40B4-BE49-F238E27FC236}">
                    <a16:creationId xmlns:a16="http://schemas.microsoft.com/office/drawing/2014/main" id="{83A7DBA1-7366-4487-92D9-0E81CE3BABDC}"/>
                  </a:ext>
                </a:extLst>
              </p:cNvPr>
              <p:cNvSpPr/>
              <p:nvPr/>
            </p:nvSpPr>
            <p:spPr>
              <a:xfrm>
                <a:off x="5000773" y="2272954"/>
                <a:ext cx="128547" cy="102781"/>
              </a:xfrm>
              <a:prstGeom prst="ellipse">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246" name="Oval 245">
                <a:extLst>
                  <a:ext uri="{FF2B5EF4-FFF2-40B4-BE49-F238E27FC236}">
                    <a16:creationId xmlns:a16="http://schemas.microsoft.com/office/drawing/2014/main" id="{CC15D814-3BD5-4DC3-BB13-C64BFF2B71DF}"/>
                  </a:ext>
                </a:extLst>
              </p:cNvPr>
              <p:cNvSpPr/>
              <p:nvPr/>
            </p:nvSpPr>
            <p:spPr>
              <a:xfrm>
                <a:off x="5174998" y="2258289"/>
                <a:ext cx="128547" cy="102781"/>
              </a:xfrm>
              <a:prstGeom prst="ellipse">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grpSp>
        <p:grpSp>
          <p:nvGrpSpPr>
            <p:cNvPr id="187" name="Group 186">
              <a:extLst>
                <a:ext uri="{FF2B5EF4-FFF2-40B4-BE49-F238E27FC236}">
                  <a16:creationId xmlns:a16="http://schemas.microsoft.com/office/drawing/2014/main" id="{11CED0A6-9A4C-4791-A782-4DBBD8A42710}"/>
                </a:ext>
              </a:extLst>
            </p:cNvPr>
            <p:cNvGrpSpPr/>
            <p:nvPr/>
          </p:nvGrpSpPr>
          <p:grpSpPr>
            <a:xfrm rot="506268">
              <a:off x="6868310" y="2530857"/>
              <a:ext cx="492172" cy="136377"/>
              <a:chOff x="4811373" y="2258289"/>
              <a:chExt cx="492172" cy="136377"/>
            </a:xfrm>
            <a:grpFill/>
          </p:grpSpPr>
          <p:sp>
            <p:nvSpPr>
              <p:cNvPr id="241" name="Oval 240">
                <a:extLst>
                  <a:ext uri="{FF2B5EF4-FFF2-40B4-BE49-F238E27FC236}">
                    <a16:creationId xmlns:a16="http://schemas.microsoft.com/office/drawing/2014/main" id="{EB37C0CB-3B2F-4E9D-B460-3387F596771D}"/>
                  </a:ext>
                </a:extLst>
              </p:cNvPr>
              <p:cNvSpPr/>
              <p:nvPr/>
            </p:nvSpPr>
            <p:spPr>
              <a:xfrm>
                <a:off x="4811373" y="2291885"/>
                <a:ext cx="128547" cy="102781"/>
              </a:xfrm>
              <a:prstGeom prst="ellipse">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242" name="Oval 241">
                <a:extLst>
                  <a:ext uri="{FF2B5EF4-FFF2-40B4-BE49-F238E27FC236}">
                    <a16:creationId xmlns:a16="http://schemas.microsoft.com/office/drawing/2014/main" id="{A6803216-9182-4312-907A-B69FFD9F0161}"/>
                  </a:ext>
                </a:extLst>
              </p:cNvPr>
              <p:cNvSpPr/>
              <p:nvPr/>
            </p:nvSpPr>
            <p:spPr>
              <a:xfrm>
                <a:off x="5000773" y="2272954"/>
                <a:ext cx="128547" cy="102781"/>
              </a:xfrm>
              <a:prstGeom prst="ellipse">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243" name="Oval 242">
                <a:extLst>
                  <a:ext uri="{FF2B5EF4-FFF2-40B4-BE49-F238E27FC236}">
                    <a16:creationId xmlns:a16="http://schemas.microsoft.com/office/drawing/2014/main" id="{4FC3920D-3FC7-4D47-A964-65F38C374495}"/>
                  </a:ext>
                </a:extLst>
              </p:cNvPr>
              <p:cNvSpPr/>
              <p:nvPr/>
            </p:nvSpPr>
            <p:spPr>
              <a:xfrm>
                <a:off x="5174998" y="2258289"/>
                <a:ext cx="128547" cy="102781"/>
              </a:xfrm>
              <a:prstGeom prst="ellipse">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grpSp>
        <p:grpSp>
          <p:nvGrpSpPr>
            <p:cNvPr id="188" name="Group 187">
              <a:extLst>
                <a:ext uri="{FF2B5EF4-FFF2-40B4-BE49-F238E27FC236}">
                  <a16:creationId xmlns:a16="http://schemas.microsoft.com/office/drawing/2014/main" id="{D90E9C73-2737-4B87-9A01-152731A2C970}"/>
                </a:ext>
              </a:extLst>
            </p:cNvPr>
            <p:cNvGrpSpPr/>
            <p:nvPr/>
          </p:nvGrpSpPr>
          <p:grpSpPr>
            <a:xfrm rot="506268">
              <a:off x="7017763" y="2753372"/>
              <a:ext cx="302772" cy="117446"/>
              <a:chOff x="5000773" y="2258289"/>
              <a:chExt cx="302772" cy="117446"/>
            </a:xfrm>
            <a:grpFill/>
          </p:grpSpPr>
          <p:sp>
            <p:nvSpPr>
              <p:cNvPr id="239" name="Oval 238">
                <a:extLst>
                  <a:ext uri="{FF2B5EF4-FFF2-40B4-BE49-F238E27FC236}">
                    <a16:creationId xmlns:a16="http://schemas.microsoft.com/office/drawing/2014/main" id="{E24F1AF8-D28A-41CD-835F-122A38DD165B}"/>
                  </a:ext>
                </a:extLst>
              </p:cNvPr>
              <p:cNvSpPr/>
              <p:nvPr/>
            </p:nvSpPr>
            <p:spPr>
              <a:xfrm>
                <a:off x="5000773" y="2272954"/>
                <a:ext cx="128547" cy="102781"/>
              </a:xfrm>
              <a:prstGeom prst="ellipse">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240" name="Oval 239">
                <a:extLst>
                  <a:ext uri="{FF2B5EF4-FFF2-40B4-BE49-F238E27FC236}">
                    <a16:creationId xmlns:a16="http://schemas.microsoft.com/office/drawing/2014/main" id="{566A1DCE-D59E-4CBF-9DEA-C1366E0A60E0}"/>
                  </a:ext>
                </a:extLst>
              </p:cNvPr>
              <p:cNvSpPr/>
              <p:nvPr/>
            </p:nvSpPr>
            <p:spPr>
              <a:xfrm>
                <a:off x="5174998" y="2258289"/>
                <a:ext cx="128547" cy="102781"/>
              </a:xfrm>
              <a:prstGeom prst="ellipse">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grpSp>
        <p:sp>
          <p:nvSpPr>
            <p:cNvPr id="189" name="Oval 188">
              <a:extLst>
                <a:ext uri="{FF2B5EF4-FFF2-40B4-BE49-F238E27FC236}">
                  <a16:creationId xmlns:a16="http://schemas.microsoft.com/office/drawing/2014/main" id="{E473D9B4-0F75-4CA0-86E0-83515A8171F4}"/>
                </a:ext>
              </a:extLst>
            </p:cNvPr>
            <p:cNvSpPr/>
            <p:nvPr/>
          </p:nvSpPr>
          <p:spPr>
            <a:xfrm rot="506268">
              <a:off x="7160034" y="2982541"/>
              <a:ext cx="128547" cy="102781"/>
            </a:xfrm>
            <a:prstGeom prst="ellipse">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grpSp>
          <p:nvGrpSpPr>
            <p:cNvPr id="190" name="Group 189">
              <a:extLst>
                <a:ext uri="{FF2B5EF4-FFF2-40B4-BE49-F238E27FC236}">
                  <a16:creationId xmlns:a16="http://schemas.microsoft.com/office/drawing/2014/main" id="{68A01756-C973-494F-A273-5A2D4925E518}"/>
                </a:ext>
              </a:extLst>
            </p:cNvPr>
            <p:cNvGrpSpPr/>
            <p:nvPr/>
          </p:nvGrpSpPr>
          <p:grpSpPr>
            <a:xfrm rot="601756">
              <a:off x="8127811" y="1693146"/>
              <a:ext cx="317947" cy="121712"/>
              <a:chOff x="4811373" y="2272954"/>
              <a:chExt cx="317947" cy="121712"/>
            </a:xfrm>
            <a:grpFill/>
          </p:grpSpPr>
          <p:sp>
            <p:nvSpPr>
              <p:cNvPr id="237" name="Oval 236">
                <a:extLst>
                  <a:ext uri="{FF2B5EF4-FFF2-40B4-BE49-F238E27FC236}">
                    <a16:creationId xmlns:a16="http://schemas.microsoft.com/office/drawing/2014/main" id="{9497DFDC-8F2A-4ECD-9A32-FB5336E278BA}"/>
                  </a:ext>
                </a:extLst>
              </p:cNvPr>
              <p:cNvSpPr/>
              <p:nvPr/>
            </p:nvSpPr>
            <p:spPr>
              <a:xfrm>
                <a:off x="4811373" y="2291885"/>
                <a:ext cx="128547" cy="102781"/>
              </a:xfrm>
              <a:prstGeom prst="ellipse">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238" name="Oval 237">
                <a:extLst>
                  <a:ext uri="{FF2B5EF4-FFF2-40B4-BE49-F238E27FC236}">
                    <a16:creationId xmlns:a16="http://schemas.microsoft.com/office/drawing/2014/main" id="{08F7E210-9AEA-4480-AB77-EEB2E249E8B7}"/>
                  </a:ext>
                </a:extLst>
              </p:cNvPr>
              <p:cNvSpPr/>
              <p:nvPr/>
            </p:nvSpPr>
            <p:spPr>
              <a:xfrm>
                <a:off x="5000773" y="2272954"/>
                <a:ext cx="128547" cy="102781"/>
              </a:xfrm>
              <a:prstGeom prst="ellipse">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grpSp>
        <p:grpSp>
          <p:nvGrpSpPr>
            <p:cNvPr id="191" name="Group 190">
              <a:extLst>
                <a:ext uri="{FF2B5EF4-FFF2-40B4-BE49-F238E27FC236}">
                  <a16:creationId xmlns:a16="http://schemas.microsoft.com/office/drawing/2014/main" id="{EA15B93D-038E-4762-8642-DC1D82C19FCD}"/>
                </a:ext>
              </a:extLst>
            </p:cNvPr>
            <p:cNvGrpSpPr/>
            <p:nvPr/>
          </p:nvGrpSpPr>
          <p:grpSpPr>
            <a:xfrm rot="601756">
              <a:off x="8096658" y="1869613"/>
              <a:ext cx="492172" cy="136377"/>
              <a:chOff x="4811373" y="2258289"/>
              <a:chExt cx="492172" cy="136377"/>
            </a:xfrm>
            <a:grpFill/>
          </p:grpSpPr>
          <p:sp>
            <p:nvSpPr>
              <p:cNvPr id="234" name="Oval 233">
                <a:extLst>
                  <a:ext uri="{FF2B5EF4-FFF2-40B4-BE49-F238E27FC236}">
                    <a16:creationId xmlns:a16="http://schemas.microsoft.com/office/drawing/2014/main" id="{16861506-AB98-42EC-9508-1AE4A72DFE42}"/>
                  </a:ext>
                </a:extLst>
              </p:cNvPr>
              <p:cNvSpPr/>
              <p:nvPr/>
            </p:nvSpPr>
            <p:spPr>
              <a:xfrm>
                <a:off x="4811373" y="2291885"/>
                <a:ext cx="128547" cy="102781"/>
              </a:xfrm>
              <a:prstGeom prst="ellipse">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235" name="Oval 234">
                <a:extLst>
                  <a:ext uri="{FF2B5EF4-FFF2-40B4-BE49-F238E27FC236}">
                    <a16:creationId xmlns:a16="http://schemas.microsoft.com/office/drawing/2014/main" id="{EAA2CE4D-B563-4FB8-AABE-76B834EAE53C}"/>
                  </a:ext>
                </a:extLst>
              </p:cNvPr>
              <p:cNvSpPr/>
              <p:nvPr/>
            </p:nvSpPr>
            <p:spPr>
              <a:xfrm>
                <a:off x="5000773" y="2272954"/>
                <a:ext cx="128547" cy="102781"/>
              </a:xfrm>
              <a:prstGeom prst="ellipse">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236" name="Oval 235">
                <a:extLst>
                  <a:ext uri="{FF2B5EF4-FFF2-40B4-BE49-F238E27FC236}">
                    <a16:creationId xmlns:a16="http://schemas.microsoft.com/office/drawing/2014/main" id="{03F17688-FF55-4DB5-A52F-1121F99EF504}"/>
                  </a:ext>
                </a:extLst>
              </p:cNvPr>
              <p:cNvSpPr/>
              <p:nvPr/>
            </p:nvSpPr>
            <p:spPr>
              <a:xfrm>
                <a:off x="5174998" y="2258289"/>
                <a:ext cx="128547" cy="102781"/>
              </a:xfrm>
              <a:prstGeom prst="ellipse">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grpSp>
        <p:grpSp>
          <p:nvGrpSpPr>
            <p:cNvPr id="192" name="Group 191">
              <a:extLst>
                <a:ext uri="{FF2B5EF4-FFF2-40B4-BE49-F238E27FC236}">
                  <a16:creationId xmlns:a16="http://schemas.microsoft.com/office/drawing/2014/main" id="{A1C8121E-6EBB-47B2-8426-DED8354DD3FB}"/>
                </a:ext>
              </a:extLst>
            </p:cNvPr>
            <p:cNvGrpSpPr/>
            <p:nvPr/>
          </p:nvGrpSpPr>
          <p:grpSpPr>
            <a:xfrm rot="601756">
              <a:off x="8050572" y="2076929"/>
              <a:ext cx="492172" cy="136377"/>
              <a:chOff x="4811373" y="2258289"/>
              <a:chExt cx="492172" cy="136377"/>
            </a:xfrm>
            <a:grpFill/>
          </p:grpSpPr>
          <p:sp>
            <p:nvSpPr>
              <p:cNvPr id="231" name="Oval 230">
                <a:extLst>
                  <a:ext uri="{FF2B5EF4-FFF2-40B4-BE49-F238E27FC236}">
                    <a16:creationId xmlns:a16="http://schemas.microsoft.com/office/drawing/2014/main" id="{363B3AAC-03FE-4B6A-9CF1-62AF4B2ACF52}"/>
                  </a:ext>
                </a:extLst>
              </p:cNvPr>
              <p:cNvSpPr/>
              <p:nvPr/>
            </p:nvSpPr>
            <p:spPr>
              <a:xfrm>
                <a:off x="4811373" y="2291885"/>
                <a:ext cx="128547" cy="102781"/>
              </a:xfrm>
              <a:prstGeom prst="ellipse">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232" name="Oval 231">
                <a:extLst>
                  <a:ext uri="{FF2B5EF4-FFF2-40B4-BE49-F238E27FC236}">
                    <a16:creationId xmlns:a16="http://schemas.microsoft.com/office/drawing/2014/main" id="{D0F7A09C-B0B6-4840-A983-5FC961984F60}"/>
                  </a:ext>
                </a:extLst>
              </p:cNvPr>
              <p:cNvSpPr/>
              <p:nvPr/>
            </p:nvSpPr>
            <p:spPr>
              <a:xfrm>
                <a:off x="5000773" y="2272954"/>
                <a:ext cx="128547" cy="102781"/>
              </a:xfrm>
              <a:prstGeom prst="ellipse">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233" name="Oval 232">
                <a:extLst>
                  <a:ext uri="{FF2B5EF4-FFF2-40B4-BE49-F238E27FC236}">
                    <a16:creationId xmlns:a16="http://schemas.microsoft.com/office/drawing/2014/main" id="{8BF94A12-E43D-47C0-BF79-196DD7F8943C}"/>
                  </a:ext>
                </a:extLst>
              </p:cNvPr>
              <p:cNvSpPr/>
              <p:nvPr/>
            </p:nvSpPr>
            <p:spPr>
              <a:xfrm>
                <a:off x="5174998" y="2258289"/>
                <a:ext cx="128547" cy="102781"/>
              </a:xfrm>
              <a:prstGeom prst="ellipse">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grpSp>
        <p:grpSp>
          <p:nvGrpSpPr>
            <p:cNvPr id="193" name="Group 192">
              <a:extLst>
                <a:ext uri="{FF2B5EF4-FFF2-40B4-BE49-F238E27FC236}">
                  <a16:creationId xmlns:a16="http://schemas.microsoft.com/office/drawing/2014/main" id="{60526238-0AEA-4FA1-B8B4-4E0267B4DB77}"/>
                </a:ext>
              </a:extLst>
            </p:cNvPr>
            <p:cNvGrpSpPr/>
            <p:nvPr/>
          </p:nvGrpSpPr>
          <p:grpSpPr>
            <a:xfrm rot="601756">
              <a:off x="8012490" y="2292262"/>
              <a:ext cx="492172" cy="136377"/>
              <a:chOff x="4811373" y="2258289"/>
              <a:chExt cx="492172" cy="136377"/>
            </a:xfrm>
            <a:grpFill/>
          </p:grpSpPr>
          <p:sp>
            <p:nvSpPr>
              <p:cNvPr id="228" name="Oval 227">
                <a:extLst>
                  <a:ext uri="{FF2B5EF4-FFF2-40B4-BE49-F238E27FC236}">
                    <a16:creationId xmlns:a16="http://schemas.microsoft.com/office/drawing/2014/main" id="{E7F41C02-E6F7-4AB8-B23C-42576CB47AA4}"/>
                  </a:ext>
                </a:extLst>
              </p:cNvPr>
              <p:cNvSpPr/>
              <p:nvPr/>
            </p:nvSpPr>
            <p:spPr>
              <a:xfrm>
                <a:off x="4811373" y="2291885"/>
                <a:ext cx="128547" cy="102781"/>
              </a:xfrm>
              <a:prstGeom prst="ellipse">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229" name="Oval 228">
                <a:extLst>
                  <a:ext uri="{FF2B5EF4-FFF2-40B4-BE49-F238E27FC236}">
                    <a16:creationId xmlns:a16="http://schemas.microsoft.com/office/drawing/2014/main" id="{33398CBA-119E-4892-A26F-F6E1329D816B}"/>
                  </a:ext>
                </a:extLst>
              </p:cNvPr>
              <p:cNvSpPr/>
              <p:nvPr/>
            </p:nvSpPr>
            <p:spPr>
              <a:xfrm>
                <a:off x="5000773" y="2272954"/>
                <a:ext cx="128547" cy="102781"/>
              </a:xfrm>
              <a:prstGeom prst="ellipse">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230" name="Oval 229">
                <a:extLst>
                  <a:ext uri="{FF2B5EF4-FFF2-40B4-BE49-F238E27FC236}">
                    <a16:creationId xmlns:a16="http://schemas.microsoft.com/office/drawing/2014/main" id="{619AAA4A-560C-476E-8981-0FBF29F725B3}"/>
                  </a:ext>
                </a:extLst>
              </p:cNvPr>
              <p:cNvSpPr/>
              <p:nvPr/>
            </p:nvSpPr>
            <p:spPr>
              <a:xfrm>
                <a:off x="5174998" y="2258289"/>
                <a:ext cx="128547" cy="102781"/>
              </a:xfrm>
              <a:prstGeom prst="ellipse">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grpSp>
        <p:grpSp>
          <p:nvGrpSpPr>
            <p:cNvPr id="194" name="Group 193">
              <a:extLst>
                <a:ext uri="{FF2B5EF4-FFF2-40B4-BE49-F238E27FC236}">
                  <a16:creationId xmlns:a16="http://schemas.microsoft.com/office/drawing/2014/main" id="{C308C443-CBE5-46BA-907A-077A7990614A}"/>
                </a:ext>
              </a:extLst>
            </p:cNvPr>
            <p:cNvGrpSpPr/>
            <p:nvPr/>
          </p:nvGrpSpPr>
          <p:grpSpPr>
            <a:xfrm rot="601756">
              <a:off x="7578459" y="1619614"/>
              <a:ext cx="317947" cy="121712"/>
              <a:chOff x="4811373" y="2272954"/>
              <a:chExt cx="317947" cy="121712"/>
            </a:xfrm>
            <a:grpFill/>
          </p:grpSpPr>
          <p:sp>
            <p:nvSpPr>
              <p:cNvPr id="226" name="Oval 225">
                <a:extLst>
                  <a:ext uri="{FF2B5EF4-FFF2-40B4-BE49-F238E27FC236}">
                    <a16:creationId xmlns:a16="http://schemas.microsoft.com/office/drawing/2014/main" id="{F35C6628-8FA0-410A-9145-5A222B558C33}"/>
                  </a:ext>
                </a:extLst>
              </p:cNvPr>
              <p:cNvSpPr/>
              <p:nvPr/>
            </p:nvSpPr>
            <p:spPr>
              <a:xfrm>
                <a:off x="4811373" y="2291885"/>
                <a:ext cx="128547" cy="102781"/>
              </a:xfrm>
              <a:prstGeom prst="ellipse">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227" name="Oval 226">
                <a:extLst>
                  <a:ext uri="{FF2B5EF4-FFF2-40B4-BE49-F238E27FC236}">
                    <a16:creationId xmlns:a16="http://schemas.microsoft.com/office/drawing/2014/main" id="{A01171E8-4DCC-436B-B38E-EEAB6AF4F51E}"/>
                  </a:ext>
                </a:extLst>
              </p:cNvPr>
              <p:cNvSpPr/>
              <p:nvPr/>
            </p:nvSpPr>
            <p:spPr>
              <a:xfrm>
                <a:off x="5000773" y="2272954"/>
                <a:ext cx="128547" cy="102781"/>
              </a:xfrm>
              <a:prstGeom prst="ellipse">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grpSp>
        <p:grpSp>
          <p:nvGrpSpPr>
            <p:cNvPr id="195" name="Group 194">
              <a:extLst>
                <a:ext uri="{FF2B5EF4-FFF2-40B4-BE49-F238E27FC236}">
                  <a16:creationId xmlns:a16="http://schemas.microsoft.com/office/drawing/2014/main" id="{069F7E40-1D4C-41D7-8B82-DC171FDCF8DA}"/>
                </a:ext>
              </a:extLst>
            </p:cNvPr>
            <p:cNvGrpSpPr/>
            <p:nvPr/>
          </p:nvGrpSpPr>
          <p:grpSpPr>
            <a:xfrm rot="601756">
              <a:off x="7547306" y="1796081"/>
              <a:ext cx="492172" cy="136377"/>
              <a:chOff x="4811373" y="2258289"/>
              <a:chExt cx="492172" cy="136377"/>
            </a:xfrm>
            <a:grpFill/>
          </p:grpSpPr>
          <p:sp>
            <p:nvSpPr>
              <p:cNvPr id="223" name="Oval 222">
                <a:extLst>
                  <a:ext uri="{FF2B5EF4-FFF2-40B4-BE49-F238E27FC236}">
                    <a16:creationId xmlns:a16="http://schemas.microsoft.com/office/drawing/2014/main" id="{85692211-829F-457D-8E98-58E68824CD7B}"/>
                  </a:ext>
                </a:extLst>
              </p:cNvPr>
              <p:cNvSpPr/>
              <p:nvPr/>
            </p:nvSpPr>
            <p:spPr>
              <a:xfrm>
                <a:off x="4811373" y="2291885"/>
                <a:ext cx="128547" cy="102781"/>
              </a:xfrm>
              <a:prstGeom prst="ellipse">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224" name="Oval 223">
                <a:extLst>
                  <a:ext uri="{FF2B5EF4-FFF2-40B4-BE49-F238E27FC236}">
                    <a16:creationId xmlns:a16="http://schemas.microsoft.com/office/drawing/2014/main" id="{5E1F35A4-0AE2-4C09-ADF1-C286475898B9}"/>
                  </a:ext>
                </a:extLst>
              </p:cNvPr>
              <p:cNvSpPr/>
              <p:nvPr/>
            </p:nvSpPr>
            <p:spPr>
              <a:xfrm>
                <a:off x="5000773" y="2272954"/>
                <a:ext cx="128547" cy="102781"/>
              </a:xfrm>
              <a:prstGeom prst="ellipse">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225" name="Oval 224">
                <a:extLst>
                  <a:ext uri="{FF2B5EF4-FFF2-40B4-BE49-F238E27FC236}">
                    <a16:creationId xmlns:a16="http://schemas.microsoft.com/office/drawing/2014/main" id="{C3AD9672-3FB3-42E8-9998-3BC575E0B7E1}"/>
                  </a:ext>
                </a:extLst>
              </p:cNvPr>
              <p:cNvSpPr/>
              <p:nvPr/>
            </p:nvSpPr>
            <p:spPr>
              <a:xfrm>
                <a:off x="5174998" y="2258289"/>
                <a:ext cx="128547" cy="102781"/>
              </a:xfrm>
              <a:prstGeom prst="ellipse">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grpSp>
        <p:grpSp>
          <p:nvGrpSpPr>
            <p:cNvPr id="196" name="Group 195">
              <a:extLst>
                <a:ext uri="{FF2B5EF4-FFF2-40B4-BE49-F238E27FC236}">
                  <a16:creationId xmlns:a16="http://schemas.microsoft.com/office/drawing/2014/main" id="{8F1B7272-77C6-4F5B-AD1E-BC437A57DC49}"/>
                </a:ext>
              </a:extLst>
            </p:cNvPr>
            <p:cNvGrpSpPr/>
            <p:nvPr/>
          </p:nvGrpSpPr>
          <p:grpSpPr>
            <a:xfrm rot="601756">
              <a:off x="7501220" y="2003397"/>
              <a:ext cx="492172" cy="136377"/>
              <a:chOff x="4811373" y="2258289"/>
              <a:chExt cx="492172" cy="136377"/>
            </a:xfrm>
            <a:grpFill/>
          </p:grpSpPr>
          <p:sp>
            <p:nvSpPr>
              <p:cNvPr id="220" name="Oval 219">
                <a:extLst>
                  <a:ext uri="{FF2B5EF4-FFF2-40B4-BE49-F238E27FC236}">
                    <a16:creationId xmlns:a16="http://schemas.microsoft.com/office/drawing/2014/main" id="{1FA328E7-1560-44C3-9660-1BEB8006537B}"/>
                  </a:ext>
                </a:extLst>
              </p:cNvPr>
              <p:cNvSpPr/>
              <p:nvPr/>
            </p:nvSpPr>
            <p:spPr>
              <a:xfrm>
                <a:off x="4811373" y="2291885"/>
                <a:ext cx="128547" cy="102781"/>
              </a:xfrm>
              <a:prstGeom prst="ellipse">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221" name="Oval 220">
                <a:extLst>
                  <a:ext uri="{FF2B5EF4-FFF2-40B4-BE49-F238E27FC236}">
                    <a16:creationId xmlns:a16="http://schemas.microsoft.com/office/drawing/2014/main" id="{740F9CF6-8F74-4EB8-B610-1E3FC709B64E}"/>
                  </a:ext>
                </a:extLst>
              </p:cNvPr>
              <p:cNvSpPr/>
              <p:nvPr/>
            </p:nvSpPr>
            <p:spPr>
              <a:xfrm>
                <a:off x="5000773" y="2272954"/>
                <a:ext cx="128547" cy="102781"/>
              </a:xfrm>
              <a:prstGeom prst="ellipse">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222" name="Oval 221">
                <a:extLst>
                  <a:ext uri="{FF2B5EF4-FFF2-40B4-BE49-F238E27FC236}">
                    <a16:creationId xmlns:a16="http://schemas.microsoft.com/office/drawing/2014/main" id="{E9E26911-CB79-4AFA-B969-3A1B3C05D3F3}"/>
                  </a:ext>
                </a:extLst>
              </p:cNvPr>
              <p:cNvSpPr/>
              <p:nvPr/>
            </p:nvSpPr>
            <p:spPr>
              <a:xfrm>
                <a:off x="5174998" y="2258289"/>
                <a:ext cx="128547" cy="102781"/>
              </a:xfrm>
              <a:prstGeom prst="ellipse">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grpSp>
        <p:grpSp>
          <p:nvGrpSpPr>
            <p:cNvPr id="197" name="Group 196">
              <a:extLst>
                <a:ext uri="{FF2B5EF4-FFF2-40B4-BE49-F238E27FC236}">
                  <a16:creationId xmlns:a16="http://schemas.microsoft.com/office/drawing/2014/main" id="{CFF378AA-15CC-4596-9870-4FA722D769F1}"/>
                </a:ext>
              </a:extLst>
            </p:cNvPr>
            <p:cNvGrpSpPr/>
            <p:nvPr/>
          </p:nvGrpSpPr>
          <p:grpSpPr>
            <a:xfrm rot="601756">
              <a:off x="7463138" y="2218730"/>
              <a:ext cx="492172" cy="136377"/>
              <a:chOff x="4811373" y="2258289"/>
              <a:chExt cx="492172" cy="136377"/>
            </a:xfrm>
            <a:grpFill/>
          </p:grpSpPr>
          <p:sp>
            <p:nvSpPr>
              <p:cNvPr id="217" name="Oval 216">
                <a:extLst>
                  <a:ext uri="{FF2B5EF4-FFF2-40B4-BE49-F238E27FC236}">
                    <a16:creationId xmlns:a16="http://schemas.microsoft.com/office/drawing/2014/main" id="{A0BADFF0-3691-49AF-BBB9-ED2524B93EC9}"/>
                  </a:ext>
                </a:extLst>
              </p:cNvPr>
              <p:cNvSpPr/>
              <p:nvPr/>
            </p:nvSpPr>
            <p:spPr>
              <a:xfrm>
                <a:off x="4811373" y="2291885"/>
                <a:ext cx="128547" cy="102781"/>
              </a:xfrm>
              <a:prstGeom prst="ellipse">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218" name="Oval 217">
                <a:extLst>
                  <a:ext uri="{FF2B5EF4-FFF2-40B4-BE49-F238E27FC236}">
                    <a16:creationId xmlns:a16="http://schemas.microsoft.com/office/drawing/2014/main" id="{7A7ED02D-10D4-4BBC-AC4B-E78989D9732C}"/>
                  </a:ext>
                </a:extLst>
              </p:cNvPr>
              <p:cNvSpPr/>
              <p:nvPr/>
            </p:nvSpPr>
            <p:spPr>
              <a:xfrm>
                <a:off x="5000773" y="2272954"/>
                <a:ext cx="128547" cy="102781"/>
              </a:xfrm>
              <a:prstGeom prst="ellipse">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219" name="Oval 218">
                <a:extLst>
                  <a:ext uri="{FF2B5EF4-FFF2-40B4-BE49-F238E27FC236}">
                    <a16:creationId xmlns:a16="http://schemas.microsoft.com/office/drawing/2014/main" id="{2B569101-AAE9-4F41-8BFF-35515EF0BD3C}"/>
                  </a:ext>
                </a:extLst>
              </p:cNvPr>
              <p:cNvSpPr/>
              <p:nvPr/>
            </p:nvSpPr>
            <p:spPr>
              <a:xfrm>
                <a:off x="5174998" y="2258289"/>
                <a:ext cx="128547" cy="102781"/>
              </a:xfrm>
              <a:prstGeom prst="ellipse">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grpSp>
        <p:sp>
          <p:nvSpPr>
            <p:cNvPr id="198" name="Oval 197">
              <a:extLst>
                <a:ext uri="{FF2B5EF4-FFF2-40B4-BE49-F238E27FC236}">
                  <a16:creationId xmlns:a16="http://schemas.microsoft.com/office/drawing/2014/main" id="{FDD443BC-9922-480D-BBB5-26C9AE44E766}"/>
                </a:ext>
              </a:extLst>
            </p:cNvPr>
            <p:cNvSpPr/>
            <p:nvPr/>
          </p:nvSpPr>
          <p:spPr>
            <a:xfrm rot="601756">
              <a:off x="7951711" y="1662544"/>
              <a:ext cx="128547" cy="102781"/>
            </a:xfrm>
            <a:prstGeom prst="ellipse">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99" name="Oval 198">
              <a:extLst>
                <a:ext uri="{FF2B5EF4-FFF2-40B4-BE49-F238E27FC236}">
                  <a16:creationId xmlns:a16="http://schemas.microsoft.com/office/drawing/2014/main" id="{A32248C3-B724-49E8-B835-CD547A757BEA}"/>
                </a:ext>
              </a:extLst>
            </p:cNvPr>
            <p:cNvSpPr/>
            <p:nvPr/>
          </p:nvSpPr>
          <p:spPr>
            <a:xfrm rot="601756">
              <a:off x="7405404" y="1600744"/>
              <a:ext cx="128547" cy="102781"/>
            </a:xfrm>
            <a:prstGeom prst="ellipse">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200" name="Oval 199">
              <a:extLst>
                <a:ext uri="{FF2B5EF4-FFF2-40B4-BE49-F238E27FC236}">
                  <a16:creationId xmlns:a16="http://schemas.microsoft.com/office/drawing/2014/main" id="{8BD8E2F4-F3EF-4E12-A200-29F9C5D61F03}"/>
                </a:ext>
              </a:extLst>
            </p:cNvPr>
            <p:cNvSpPr/>
            <p:nvPr/>
          </p:nvSpPr>
          <p:spPr>
            <a:xfrm rot="601756">
              <a:off x="7376661" y="1783415"/>
              <a:ext cx="128547" cy="102781"/>
            </a:xfrm>
            <a:prstGeom prst="ellipse">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201" name="Oval 200">
              <a:extLst>
                <a:ext uri="{FF2B5EF4-FFF2-40B4-BE49-F238E27FC236}">
                  <a16:creationId xmlns:a16="http://schemas.microsoft.com/office/drawing/2014/main" id="{42D2E839-A304-4B20-808B-57BF94B0EFCE}"/>
                </a:ext>
              </a:extLst>
            </p:cNvPr>
            <p:cNvSpPr/>
            <p:nvPr/>
          </p:nvSpPr>
          <p:spPr>
            <a:xfrm rot="601756">
              <a:off x="7193425" y="1755603"/>
              <a:ext cx="128547" cy="102781"/>
            </a:xfrm>
            <a:prstGeom prst="ellipse">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202" name="Oval 201">
              <a:extLst>
                <a:ext uri="{FF2B5EF4-FFF2-40B4-BE49-F238E27FC236}">
                  <a16:creationId xmlns:a16="http://schemas.microsoft.com/office/drawing/2014/main" id="{A8412782-60B4-4E6C-A0AA-9E1664780113}"/>
                </a:ext>
              </a:extLst>
            </p:cNvPr>
            <p:cNvSpPr/>
            <p:nvPr/>
          </p:nvSpPr>
          <p:spPr>
            <a:xfrm rot="601756">
              <a:off x="7342126" y="1993708"/>
              <a:ext cx="128547" cy="102781"/>
            </a:xfrm>
            <a:prstGeom prst="ellipse">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203" name="Oval 202">
              <a:extLst>
                <a:ext uri="{FF2B5EF4-FFF2-40B4-BE49-F238E27FC236}">
                  <a16:creationId xmlns:a16="http://schemas.microsoft.com/office/drawing/2014/main" id="{B7E4B94B-F33C-4F6C-9277-54C5F9B0A48F}"/>
                </a:ext>
              </a:extLst>
            </p:cNvPr>
            <p:cNvSpPr/>
            <p:nvPr/>
          </p:nvSpPr>
          <p:spPr>
            <a:xfrm rot="601756">
              <a:off x="7160991" y="1969723"/>
              <a:ext cx="128547" cy="102781"/>
            </a:xfrm>
            <a:prstGeom prst="ellipse">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204" name="Oval 203">
              <a:extLst>
                <a:ext uri="{FF2B5EF4-FFF2-40B4-BE49-F238E27FC236}">
                  <a16:creationId xmlns:a16="http://schemas.microsoft.com/office/drawing/2014/main" id="{FCEBFD59-328A-4C73-BA0C-EC852BB1AEB8}"/>
                </a:ext>
              </a:extLst>
            </p:cNvPr>
            <p:cNvSpPr/>
            <p:nvPr/>
          </p:nvSpPr>
          <p:spPr>
            <a:xfrm rot="601756">
              <a:off x="6986372" y="1922148"/>
              <a:ext cx="128547" cy="102781"/>
            </a:xfrm>
            <a:prstGeom prst="ellipse">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205" name="Oval 204">
              <a:extLst>
                <a:ext uri="{FF2B5EF4-FFF2-40B4-BE49-F238E27FC236}">
                  <a16:creationId xmlns:a16="http://schemas.microsoft.com/office/drawing/2014/main" id="{48F50FE5-F2F0-482C-B92A-B4C4513269A1}"/>
                </a:ext>
              </a:extLst>
            </p:cNvPr>
            <p:cNvSpPr/>
            <p:nvPr/>
          </p:nvSpPr>
          <p:spPr>
            <a:xfrm rot="11877564">
              <a:off x="7285261" y="2202564"/>
              <a:ext cx="128547" cy="102781"/>
            </a:xfrm>
            <a:prstGeom prst="ellipse">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206" name="Oval 205">
              <a:extLst>
                <a:ext uri="{FF2B5EF4-FFF2-40B4-BE49-F238E27FC236}">
                  <a16:creationId xmlns:a16="http://schemas.microsoft.com/office/drawing/2014/main" id="{A1CDFA61-2410-470B-B1F6-F907BC288505}"/>
                </a:ext>
              </a:extLst>
            </p:cNvPr>
            <p:cNvSpPr/>
            <p:nvPr/>
          </p:nvSpPr>
          <p:spPr>
            <a:xfrm rot="11877564">
              <a:off x="7099252" y="2162173"/>
              <a:ext cx="128547" cy="102781"/>
            </a:xfrm>
            <a:prstGeom prst="ellipse">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207" name="Oval 206">
              <a:extLst>
                <a:ext uri="{FF2B5EF4-FFF2-40B4-BE49-F238E27FC236}">
                  <a16:creationId xmlns:a16="http://schemas.microsoft.com/office/drawing/2014/main" id="{0DAA9D3F-E5F6-4A9B-8A41-788C3DC7439B}"/>
                </a:ext>
              </a:extLst>
            </p:cNvPr>
            <p:cNvSpPr/>
            <p:nvPr/>
          </p:nvSpPr>
          <p:spPr>
            <a:xfrm rot="11877564">
              <a:off x="6928994" y="2122402"/>
              <a:ext cx="128547" cy="102781"/>
            </a:xfrm>
            <a:prstGeom prst="ellipse">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208" name="Oval 207">
              <a:extLst>
                <a:ext uri="{FF2B5EF4-FFF2-40B4-BE49-F238E27FC236}">
                  <a16:creationId xmlns:a16="http://schemas.microsoft.com/office/drawing/2014/main" id="{682E4DD4-678F-4EA8-AB0F-341B8CA81102}"/>
                </a:ext>
              </a:extLst>
            </p:cNvPr>
            <p:cNvSpPr/>
            <p:nvPr/>
          </p:nvSpPr>
          <p:spPr>
            <a:xfrm rot="11805249">
              <a:off x="6994117" y="2960723"/>
              <a:ext cx="128547" cy="102781"/>
            </a:xfrm>
            <a:prstGeom prst="ellipse">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209" name="Oval 208">
              <a:extLst>
                <a:ext uri="{FF2B5EF4-FFF2-40B4-BE49-F238E27FC236}">
                  <a16:creationId xmlns:a16="http://schemas.microsoft.com/office/drawing/2014/main" id="{F034F900-19DC-427D-A055-341AD50B5641}"/>
                </a:ext>
              </a:extLst>
            </p:cNvPr>
            <p:cNvSpPr/>
            <p:nvPr/>
          </p:nvSpPr>
          <p:spPr>
            <a:xfrm rot="11805249">
              <a:off x="6807300" y="2924253"/>
              <a:ext cx="128547" cy="102781"/>
            </a:xfrm>
            <a:prstGeom prst="ellipse">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210" name="Oval 209">
              <a:extLst>
                <a:ext uri="{FF2B5EF4-FFF2-40B4-BE49-F238E27FC236}">
                  <a16:creationId xmlns:a16="http://schemas.microsoft.com/office/drawing/2014/main" id="{28B953F2-21BA-4D5B-8741-1A53187472BF}"/>
                </a:ext>
              </a:extLst>
            </p:cNvPr>
            <p:cNvSpPr/>
            <p:nvPr/>
          </p:nvSpPr>
          <p:spPr>
            <a:xfrm rot="11805249">
              <a:off x="6636244" y="2888073"/>
              <a:ext cx="128547" cy="102781"/>
            </a:xfrm>
            <a:prstGeom prst="ellipse">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211" name="Oval 210">
              <a:extLst>
                <a:ext uri="{FF2B5EF4-FFF2-40B4-BE49-F238E27FC236}">
                  <a16:creationId xmlns:a16="http://schemas.microsoft.com/office/drawing/2014/main" id="{CD92FEBF-0501-42FB-B23F-610731FF41C3}"/>
                </a:ext>
              </a:extLst>
            </p:cNvPr>
            <p:cNvSpPr/>
            <p:nvPr/>
          </p:nvSpPr>
          <p:spPr>
            <a:xfrm rot="11805249">
              <a:off x="6844956" y="2731010"/>
              <a:ext cx="128547" cy="102781"/>
            </a:xfrm>
            <a:prstGeom prst="ellipse">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212" name="Oval 211">
              <a:extLst>
                <a:ext uri="{FF2B5EF4-FFF2-40B4-BE49-F238E27FC236}">
                  <a16:creationId xmlns:a16="http://schemas.microsoft.com/office/drawing/2014/main" id="{A2AF73E3-7BA6-4054-B907-E704FB70CAE0}"/>
                </a:ext>
              </a:extLst>
            </p:cNvPr>
            <p:cNvSpPr/>
            <p:nvPr/>
          </p:nvSpPr>
          <p:spPr>
            <a:xfrm rot="11805249">
              <a:off x="6658138" y="2694539"/>
              <a:ext cx="128547" cy="102781"/>
            </a:xfrm>
            <a:prstGeom prst="ellipse">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213" name="Oval 212">
              <a:extLst>
                <a:ext uri="{FF2B5EF4-FFF2-40B4-BE49-F238E27FC236}">
                  <a16:creationId xmlns:a16="http://schemas.microsoft.com/office/drawing/2014/main" id="{9366BDB6-99F2-43A0-AFA9-77732C986099}"/>
                </a:ext>
              </a:extLst>
            </p:cNvPr>
            <p:cNvSpPr/>
            <p:nvPr/>
          </p:nvSpPr>
          <p:spPr>
            <a:xfrm rot="11805249">
              <a:off x="6693986" y="2513133"/>
              <a:ext cx="128547" cy="102781"/>
            </a:xfrm>
            <a:prstGeom prst="ellipse">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214" name="Oval 213">
              <a:extLst>
                <a:ext uri="{FF2B5EF4-FFF2-40B4-BE49-F238E27FC236}">
                  <a16:creationId xmlns:a16="http://schemas.microsoft.com/office/drawing/2014/main" id="{C14F2A6C-0413-47EA-B884-DC004C19AED1}"/>
                </a:ext>
              </a:extLst>
            </p:cNvPr>
            <p:cNvSpPr/>
            <p:nvPr/>
          </p:nvSpPr>
          <p:spPr>
            <a:xfrm rot="11805249">
              <a:off x="6725729" y="2332468"/>
              <a:ext cx="128547" cy="102781"/>
            </a:xfrm>
            <a:prstGeom prst="ellipse">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215" name="Oval 214">
              <a:extLst>
                <a:ext uri="{FF2B5EF4-FFF2-40B4-BE49-F238E27FC236}">
                  <a16:creationId xmlns:a16="http://schemas.microsoft.com/office/drawing/2014/main" id="{E75C9157-7DE5-4D09-8081-C75B253218EB}"/>
                </a:ext>
              </a:extLst>
            </p:cNvPr>
            <p:cNvSpPr/>
            <p:nvPr/>
          </p:nvSpPr>
          <p:spPr>
            <a:xfrm rot="11805249">
              <a:off x="6775646" y="2092774"/>
              <a:ext cx="128547" cy="102781"/>
            </a:xfrm>
            <a:prstGeom prst="ellipse">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216" name="Oval 215">
              <a:extLst>
                <a:ext uri="{FF2B5EF4-FFF2-40B4-BE49-F238E27FC236}">
                  <a16:creationId xmlns:a16="http://schemas.microsoft.com/office/drawing/2014/main" id="{18BB7FA4-E2F5-418A-B3BC-20E042A07528}"/>
                </a:ext>
              </a:extLst>
            </p:cNvPr>
            <p:cNvSpPr/>
            <p:nvPr/>
          </p:nvSpPr>
          <p:spPr>
            <a:xfrm rot="506268">
              <a:off x="6664633" y="3145369"/>
              <a:ext cx="128547" cy="102781"/>
            </a:xfrm>
            <a:prstGeom prst="ellipse">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grpSp>
      <p:grpSp>
        <p:nvGrpSpPr>
          <p:cNvPr id="114" name="Light Purple Triangle Shape">
            <a:extLst>
              <a:ext uri="{FF2B5EF4-FFF2-40B4-BE49-F238E27FC236}">
                <a16:creationId xmlns:a16="http://schemas.microsoft.com/office/drawing/2014/main" id="{7BF17502-3743-4657-8FE9-9C6DA7B1DA94}"/>
              </a:ext>
            </a:extLst>
          </p:cNvPr>
          <p:cNvGrpSpPr/>
          <p:nvPr/>
        </p:nvGrpSpPr>
        <p:grpSpPr>
          <a:xfrm>
            <a:off x="893" y="5027393"/>
            <a:ext cx="1636317" cy="1830607"/>
            <a:chOff x="4878" y="4706554"/>
            <a:chExt cx="1956846" cy="2125216"/>
          </a:xfrm>
          <a:solidFill>
            <a:schemeClr val="tx2">
              <a:lumMod val="20000"/>
              <a:lumOff val="80000"/>
            </a:schemeClr>
          </a:solidFill>
        </p:grpSpPr>
        <p:sp>
          <p:nvSpPr>
            <p:cNvPr id="348" name="Flowchart: Connector 347">
              <a:extLst>
                <a:ext uri="{FF2B5EF4-FFF2-40B4-BE49-F238E27FC236}">
                  <a16:creationId xmlns:a16="http://schemas.microsoft.com/office/drawing/2014/main" id="{DD3B27B4-4C96-4DAB-800C-3B8CA102A6AC}"/>
                </a:ext>
              </a:extLst>
            </p:cNvPr>
            <p:cNvSpPr/>
            <p:nvPr/>
          </p:nvSpPr>
          <p:spPr>
            <a:xfrm rot="5400000">
              <a:off x="636382" y="5391605"/>
              <a:ext cx="71006" cy="71908"/>
            </a:xfrm>
            <a:prstGeom prst="flowChartConnec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371" name="Flowchart: Connector 370">
              <a:extLst>
                <a:ext uri="{FF2B5EF4-FFF2-40B4-BE49-F238E27FC236}">
                  <a16:creationId xmlns:a16="http://schemas.microsoft.com/office/drawing/2014/main" id="{007A33A0-3924-4390-8C0C-6A7B6F739B60}"/>
                </a:ext>
              </a:extLst>
            </p:cNvPr>
            <p:cNvSpPr/>
            <p:nvPr/>
          </p:nvSpPr>
          <p:spPr>
            <a:xfrm rot="5400000">
              <a:off x="547247" y="5293833"/>
              <a:ext cx="71006" cy="71908"/>
            </a:xfrm>
            <a:prstGeom prst="flowChartConnec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393" name="Flowchart: Connector 392">
              <a:extLst>
                <a:ext uri="{FF2B5EF4-FFF2-40B4-BE49-F238E27FC236}">
                  <a16:creationId xmlns:a16="http://schemas.microsoft.com/office/drawing/2014/main" id="{2F06FC21-2253-4A86-9789-D430B0F7C191}"/>
                </a:ext>
              </a:extLst>
            </p:cNvPr>
            <p:cNvSpPr/>
            <p:nvPr/>
          </p:nvSpPr>
          <p:spPr>
            <a:xfrm rot="5400000">
              <a:off x="458353" y="5195046"/>
              <a:ext cx="71006" cy="71908"/>
            </a:xfrm>
            <a:prstGeom prst="flowChartConnec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395" name="Flowchart: Connector 394">
              <a:extLst>
                <a:ext uri="{FF2B5EF4-FFF2-40B4-BE49-F238E27FC236}">
                  <a16:creationId xmlns:a16="http://schemas.microsoft.com/office/drawing/2014/main" id="{D8099A5F-0546-4270-8285-1E18EA3255FE}"/>
                </a:ext>
              </a:extLst>
            </p:cNvPr>
            <p:cNvSpPr/>
            <p:nvPr/>
          </p:nvSpPr>
          <p:spPr>
            <a:xfrm rot="5400000">
              <a:off x="457284" y="5391605"/>
              <a:ext cx="71006" cy="71908"/>
            </a:xfrm>
            <a:prstGeom prst="flowChartConnec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415" name="Flowchart: Connector 414">
              <a:extLst>
                <a:ext uri="{FF2B5EF4-FFF2-40B4-BE49-F238E27FC236}">
                  <a16:creationId xmlns:a16="http://schemas.microsoft.com/office/drawing/2014/main" id="{569ED2ED-DB62-4FFF-A204-A3C7DD8006FB}"/>
                </a:ext>
              </a:extLst>
            </p:cNvPr>
            <p:cNvSpPr/>
            <p:nvPr/>
          </p:nvSpPr>
          <p:spPr>
            <a:xfrm rot="5400000">
              <a:off x="368149" y="5097692"/>
              <a:ext cx="71006" cy="71908"/>
            </a:xfrm>
            <a:prstGeom prst="flowChartConnec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417" name="Flowchart: Connector 416">
              <a:extLst>
                <a:ext uri="{FF2B5EF4-FFF2-40B4-BE49-F238E27FC236}">
                  <a16:creationId xmlns:a16="http://schemas.microsoft.com/office/drawing/2014/main" id="{181C3F51-97E0-42A9-95D5-A90E4A4B5064}"/>
                </a:ext>
              </a:extLst>
            </p:cNvPr>
            <p:cNvSpPr/>
            <p:nvPr/>
          </p:nvSpPr>
          <p:spPr>
            <a:xfrm rot="5400000">
              <a:off x="368149" y="5293833"/>
              <a:ext cx="71006" cy="71908"/>
            </a:xfrm>
            <a:prstGeom prst="flowChartConnec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433" name="Flowchart: Connector 432">
              <a:extLst>
                <a:ext uri="{FF2B5EF4-FFF2-40B4-BE49-F238E27FC236}">
                  <a16:creationId xmlns:a16="http://schemas.microsoft.com/office/drawing/2014/main" id="{F2B15292-C9D0-4E06-9338-8F0FEA866ADA}"/>
                </a:ext>
              </a:extLst>
            </p:cNvPr>
            <p:cNvSpPr/>
            <p:nvPr/>
          </p:nvSpPr>
          <p:spPr>
            <a:xfrm rot="5400000">
              <a:off x="277463" y="5000016"/>
              <a:ext cx="71006" cy="71908"/>
            </a:xfrm>
            <a:prstGeom prst="flowChartConnec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439" name="Flowchart: Connector 438">
              <a:extLst>
                <a:ext uri="{FF2B5EF4-FFF2-40B4-BE49-F238E27FC236}">
                  <a16:creationId xmlns:a16="http://schemas.microsoft.com/office/drawing/2014/main" id="{30C8ACF2-7946-4A9C-9D80-0BD11A4BCC24}"/>
                </a:ext>
              </a:extLst>
            </p:cNvPr>
            <p:cNvSpPr/>
            <p:nvPr/>
          </p:nvSpPr>
          <p:spPr>
            <a:xfrm rot="5400000">
              <a:off x="278532" y="5195046"/>
              <a:ext cx="71006" cy="71908"/>
            </a:xfrm>
            <a:prstGeom prst="flowChartConnec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441" name="Flowchart: Connector 440">
              <a:extLst>
                <a:ext uri="{FF2B5EF4-FFF2-40B4-BE49-F238E27FC236}">
                  <a16:creationId xmlns:a16="http://schemas.microsoft.com/office/drawing/2014/main" id="{0C2E9A91-2D02-4AA9-AE5D-7985E6BB9FD5}"/>
                </a:ext>
              </a:extLst>
            </p:cNvPr>
            <p:cNvSpPr/>
            <p:nvPr/>
          </p:nvSpPr>
          <p:spPr>
            <a:xfrm rot="5400000">
              <a:off x="277463" y="5391605"/>
              <a:ext cx="71006" cy="71908"/>
            </a:xfrm>
            <a:prstGeom prst="flowChartConnec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447" name="Flowchart: Connector 446">
              <a:extLst>
                <a:ext uri="{FF2B5EF4-FFF2-40B4-BE49-F238E27FC236}">
                  <a16:creationId xmlns:a16="http://schemas.microsoft.com/office/drawing/2014/main" id="{936A5D23-2096-4388-B9B7-7DA7A22D7944}"/>
                </a:ext>
              </a:extLst>
            </p:cNvPr>
            <p:cNvSpPr/>
            <p:nvPr/>
          </p:nvSpPr>
          <p:spPr>
            <a:xfrm rot="5400000">
              <a:off x="188328" y="4902244"/>
              <a:ext cx="71006" cy="71908"/>
            </a:xfrm>
            <a:prstGeom prst="flowChartConnec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453" name="Flowchart: Connector 452">
              <a:extLst>
                <a:ext uri="{FF2B5EF4-FFF2-40B4-BE49-F238E27FC236}">
                  <a16:creationId xmlns:a16="http://schemas.microsoft.com/office/drawing/2014/main" id="{8DF54496-EC27-495D-B0BB-62FB1B6B7C24}"/>
                </a:ext>
              </a:extLst>
            </p:cNvPr>
            <p:cNvSpPr/>
            <p:nvPr/>
          </p:nvSpPr>
          <p:spPr>
            <a:xfrm rot="5400000">
              <a:off x="188328" y="5097692"/>
              <a:ext cx="71006" cy="71908"/>
            </a:xfrm>
            <a:prstGeom prst="flowChartConnec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455" name="Flowchart: Connector 454">
              <a:extLst>
                <a:ext uri="{FF2B5EF4-FFF2-40B4-BE49-F238E27FC236}">
                  <a16:creationId xmlns:a16="http://schemas.microsoft.com/office/drawing/2014/main" id="{A7A789B0-D725-4E07-A0BE-8E35ADC7F16E}"/>
                </a:ext>
              </a:extLst>
            </p:cNvPr>
            <p:cNvSpPr/>
            <p:nvPr/>
          </p:nvSpPr>
          <p:spPr>
            <a:xfrm rot="5400000">
              <a:off x="188328" y="5293833"/>
              <a:ext cx="71006" cy="71908"/>
            </a:xfrm>
            <a:prstGeom prst="flowChartConnec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461" name="Flowchart: Connector 460">
              <a:extLst>
                <a:ext uri="{FF2B5EF4-FFF2-40B4-BE49-F238E27FC236}">
                  <a16:creationId xmlns:a16="http://schemas.microsoft.com/office/drawing/2014/main" id="{E4F566F6-1C69-46AD-99F8-6A487CEF4251}"/>
                </a:ext>
              </a:extLst>
            </p:cNvPr>
            <p:cNvSpPr/>
            <p:nvPr/>
          </p:nvSpPr>
          <p:spPr>
            <a:xfrm rot="5400000">
              <a:off x="99434" y="4803456"/>
              <a:ext cx="71006" cy="71908"/>
            </a:xfrm>
            <a:prstGeom prst="flowChartConnec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463" name="Flowchart: Connector 462">
              <a:extLst>
                <a:ext uri="{FF2B5EF4-FFF2-40B4-BE49-F238E27FC236}">
                  <a16:creationId xmlns:a16="http://schemas.microsoft.com/office/drawing/2014/main" id="{9FC17E8D-B8A7-4065-A832-DE8CB9CC32C6}"/>
                </a:ext>
              </a:extLst>
            </p:cNvPr>
            <p:cNvSpPr/>
            <p:nvPr/>
          </p:nvSpPr>
          <p:spPr>
            <a:xfrm rot="5400000">
              <a:off x="98365" y="5000016"/>
              <a:ext cx="71006" cy="71908"/>
            </a:xfrm>
            <a:prstGeom prst="flowChartConnec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469" name="Flowchart: Connector 468">
              <a:extLst>
                <a:ext uri="{FF2B5EF4-FFF2-40B4-BE49-F238E27FC236}">
                  <a16:creationId xmlns:a16="http://schemas.microsoft.com/office/drawing/2014/main" id="{7CBDE67D-5CB9-47B5-892B-62125FBB82DC}"/>
                </a:ext>
              </a:extLst>
            </p:cNvPr>
            <p:cNvSpPr/>
            <p:nvPr/>
          </p:nvSpPr>
          <p:spPr>
            <a:xfrm rot="5400000">
              <a:off x="99434" y="5195046"/>
              <a:ext cx="71006" cy="71908"/>
            </a:xfrm>
            <a:prstGeom prst="flowChartConnec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471" name="Flowchart: Connector 470">
              <a:extLst>
                <a:ext uri="{FF2B5EF4-FFF2-40B4-BE49-F238E27FC236}">
                  <a16:creationId xmlns:a16="http://schemas.microsoft.com/office/drawing/2014/main" id="{87C7E83F-2F3B-4E5D-A8C4-CEE0045AFCAE}"/>
                </a:ext>
              </a:extLst>
            </p:cNvPr>
            <p:cNvSpPr/>
            <p:nvPr/>
          </p:nvSpPr>
          <p:spPr>
            <a:xfrm rot="5400000">
              <a:off x="98365" y="5391605"/>
              <a:ext cx="71006" cy="71908"/>
            </a:xfrm>
            <a:prstGeom prst="flowChartConnec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475" name="Flowchart: Connector 474">
              <a:extLst>
                <a:ext uri="{FF2B5EF4-FFF2-40B4-BE49-F238E27FC236}">
                  <a16:creationId xmlns:a16="http://schemas.microsoft.com/office/drawing/2014/main" id="{C785A973-DE33-4EF7-A05E-2778A6DD335E}"/>
                </a:ext>
              </a:extLst>
            </p:cNvPr>
            <p:cNvSpPr/>
            <p:nvPr/>
          </p:nvSpPr>
          <p:spPr>
            <a:xfrm rot="5400000">
              <a:off x="9230" y="4706103"/>
              <a:ext cx="71006" cy="71908"/>
            </a:xfrm>
            <a:prstGeom prst="flowChartConnec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477" name="Flowchart: Connector 476">
              <a:extLst>
                <a:ext uri="{FF2B5EF4-FFF2-40B4-BE49-F238E27FC236}">
                  <a16:creationId xmlns:a16="http://schemas.microsoft.com/office/drawing/2014/main" id="{B4BE8DCB-0EFF-4F34-B946-B42102237C8D}"/>
                </a:ext>
              </a:extLst>
            </p:cNvPr>
            <p:cNvSpPr/>
            <p:nvPr/>
          </p:nvSpPr>
          <p:spPr>
            <a:xfrm rot="5400000">
              <a:off x="9230" y="4902244"/>
              <a:ext cx="71006" cy="71908"/>
            </a:xfrm>
            <a:prstGeom prst="flowChartConnec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483" name="Flowchart: Connector 482">
              <a:extLst>
                <a:ext uri="{FF2B5EF4-FFF2-40B4-BE49-F238E27FC236}">
                  <a16:creationId xmlns:a16="http://schemas.microsoft.com/office/drawing/2014/main" id="{E32D7539-6EBC-407A-A214-A0C15F0AE0A7}"/>
                </a:ext>
              </a:extLst>
            </p:cNvPr>
            <p:cNvSpPr/>
            <p:nvPr/>
          </p:nvSpPr>
          <p:spPr>
            <a:xfrm rot="5400000">
              <a:off x="9230" y="5097692"/>
              <a:ext cx="71006" cy="71908"/>
            </a:xfrm>
            <a:prstGeom prst="flowChartConnec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485" name="Flowchart: Connector 484">
              <a:extLst>
                <a:ext uri="{FF2B5EF4-FFF2-40B4-BE49-F238E27FC236}">
                  <a16:creationId xmlns:a16="http://schemas.microsoft.com/office/drawing/2014/main" id="{C4BDE189-6478-40E6-A9A9-D8D6D7870D17}"/>
                </a:ext>
              </a:extLst>
            </p:cNvPr>
            <p:cNvSpPr/>
            <p:nvPr/>
          </p:nvSpPr>
          <p:spPr>
            <a:xfrm rot="5400000">
              <a:off x="9230" y="5293833"/>
              <a:ext cx="71006" cy="71908"/>
            </a:xfrm>
            <a:prstGeom prst="flowChartConnec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grpSp>
          <p:nvGrpSpPr>
            <p:cNvPr id="491" name="Group 490">
              <a:extLst>
                <a:ext uri="{FF2B5EF4-FFF2-40B4-BE49-F238E27FC236}">
                  <a16:creationId xmlns:a16="http://schemas.microsoft.com/office/drawing/2014/main" id="{D58B0C96-8990-4848-BACE-C2D41F74DAE2}"/>
                </a:ext>
              </a:extLst>
            </p:cNvPr>
            <p:cNvGrpSpPr/>
            <p:nvPr/>
          </p:nvGrpSpPr>
          <p:grpSpPr>
            <a:xfrm rot="5400000">
              <a:off x="-22242" y="5520162"/>
              <a:ext cx="756508" cy="700129"/>
              <a:chOff x="1337021" y="4538314"/>
              <a:chExt cx="1602769" cy="1367561"/>
            </a:xfrm>
            <a:grpFill/>
          </p:grpSpPr>
          <p:sp>
            <p:nvSpPr>
              <p:cNvPr id="493" name="Flowchart: Connector 492">
                <a:extLst>
                  <a:ext uri="{FF2B5EF4-FFF2-40B4-BE49-F238E27FC236}">
                    <a16:creationId xmlns:a16="http://schemas.microsoft.com/office/drawing/2014/main" id="{7BDCA215-A6D5-438E-A23A-F2A36D4EF8C4}"/>
                  </a:ext>
                </a:extLst>
              </p:cNvPr>
              <p:cNvSpPr/>
              <p:nvPr/>
            </p:nvSpPr>
            <p:spPr>
              <a:xfrm>
                <a:off x="1543278" y="4538314"/>
                <a:ext cx="150436" cy="140458"/>
              </a:xfrm>
              <a:prstGeom prst="flowChartConnec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495" name="Flowchart: Connector 494">
                <a:extLst>
                  <a:ext uri="{FF2B5EF4-FFF2-40B4-BE49-F238E27FC236}">
                    <a16:creationId xmlns:a16="http://schemas.microsoft.com/office/drawing/2014/main" id="{3A07F715-5A4F-4C6A-BFB7-7A3B63FAA7FC}"/>
                  </a:ext>
                </a:extLst>
              </p:cNvPr>
              <p:cNvSpPr/>
              <p:nvPr/>
            </p:nvSpPr>
            <p:spPr>
              <a:xfrm>
                <a:off x="1959717" y="4540402"/>
                <a:ext cx="150436" cy="140458"/>
              </a:xfrm>
              <a:prstGeom prst="flowChartConnec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497" name="Flowchart: Connector 496">
                <a:extLst>
                  <a:ext uri="{FF2B5EF4-FFF2-40B4-BE49-F238E27FC236}">
                    <a16:creationId xmlns:a16="http://schemas.microsoft.com/office/drawing/2014/main" id="{FBFEEA3B-D211-4129-874C-8DA22374DE01}"/>
                  </a:ext>
                </a:extLst>
              </p:cNvPr>
              <p:cNvSpPr/>
              <p:nvPr/>
            </p:nvSpPr>
            <p:spPr>
              <a:xfrm>
                <a:off x="2372915" y="4538314"/>
                <a:ext cx="150436" cy="140458"/>
              </a:xfrm>
              <a:prstGeom prst="flowChartConnec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499" name="Flowchart: Connector 498">
                <a:extLst>
                  <a:ext uri="{FF2B5EF4-FFF2-40B4-BE49-F238E27FC236}">
                    <a16:creationId xmlns:a16="http://schemas.microsoft.com/office/drawing/2014/main" id="{DAF38F2A-388B-4768-85B0-4EC67E698601}"/>
                  </a:ext>
                </a:extLst>
              </p:cNvPr>
              <p:cNvSpPr/>
              <p:nvPr/>
            </p:nvSpPr>
            <p:spPr>
              <a:xfrm>
                <a:off x="2789354" y="4540402"/>
                <a:ext cx="150436" cy="140458"/>
              </a:xfrm>
              <a:prstGeom prst="flowChartConnec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500" name="Flowchart: Connector 499">
                <a:extLst>
                  <a:ext uri="{FF2B5EF4-FFF2-40B4-BE49-F238E27FC236}">
                    <a16:creationId xmlns:a16="http://schemas.microsoft.com/office/drawing/2014/main" id="{AC08B87D-EA5B-470C-8BAF-C8367A81527F}"/>
                  </a:ext>
                </a:extLst>
              </p:cNvPr>
              <p:cNvSpPr/>
              <p:nvPr/>
            </p:nvSpPr>
            <p:spPr>
              <a:xfrm>
                <a:off x="1337021" y="4714509"/>
                <a:ext cx="150436" cy="140458"/>
              </a:xfrm>
              <a:prstGeom prst="flowChartConnec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502" name="Flowchart: Connector 501">
                <a:extLst>
                  <a:ext uri="{FF2B5EF4-FFF2-40B4-BE49-F238E27FC236}">
                    <a16:creationId xmlns:a16="http://schemas.microsoft.com/office/drawing/2014/main" id="{8BEF544D-9886-487E-8138-3E15CA703FB7}"/>
                  </a:ext>
                </a:extLst>
              </p:cNvPr>
              <p:cNvSpPr/>
              <p:nvPr/>
            </p:nvSpPr>
            <p:spPr>
              <a:xfrm>
                <a:off x="1752573" y="4714509"/>
                <a:ext cx="150436" cy="140458"/>
              </a:xfrm>
              <a:prstGeom prst="flowChartConnec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504" name="Flowchart: Connector 503">
                <a:extLst>
                  <a:ext uri="{FF2B5EF4-FFF2-40B4-BE49-F238E27FC236}">
                    <a16:creationId xmlns:a16="http://schemas.microsoft.com/office/drawing/2014/main" id="{DC673B62-5B23-4162-9ECE-EF6E0F073BAC}"/>
                  </a:ext>
                </a:extLst>
              </p:cNvPr>
              <p:cNvSpPr/>
              <p:nvPr/>
            </p:nvSpPr>
            <p:spPr>
              <a:xfrm>
                <a:off x="2166658" y="4714509"/>
                <a:ext cx="150436" cy="140458"/>
              </a:xfrm>
              <a:prstGeom prst="flowChartConnec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506" name="Flowchart: Connector 505">
                <a:extLst>
                  <a:ext uri="{FF2B5EF4-FFF2-40B4-BE49-F238E27FC236}">
                    <a16:creationId xmlns:a16="http://schemas.microsoft.com/office/drawing/2014/main" id="{81058369-FAB9-4474-9474-86719B2FFB28}"/>
                  </a:ext>
                </a:extLst>
              </p:cNvPr>
              <p:cNvSpPr/>
              <p:nvPr/>
            </p:nvSpPr>
            <p:spPr>
              <a:xfrm>
                <a:off x="2582210" y="4714509"/>
                <a:ext cx="150436" cy="140458"/>
              </a:xfrm>
              <a:prstGeom prst="flowChartConnec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509" name="Flowchart: Connector 508">
                <a:extLst>
                  <a:ext uri="{FF2B5EF4-FFF2-40B4-BE49-F238E27FC236}">
                    <a16:creationId xmlns:a16="http://schemas.microsoft.com/office/drawing/2014/main" id="{E73596CB-D0CE-49EB-8D70-FD243679808A}"/>
                  </a:ext>
                </a:extLst>
              </p:cNvPr>
              <p:cNvSpPr/>
              <p:nvPr/>
            </p:nvSpPr>
            <p:spPr>
              <a:xfrm>
                <a:off x="1543278" y="4888146"/>
                <a:ext cx="150436" cy="140458"/>
              </a:xfrm>
              <a:prstGeom prst="flowChartConnec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511" name="Flowchart: Connector 510">
                <a:extLst>
                  <a:ext uri="{FF2B5EF4-FFF2-40B4-BE49-F238E27FC236}">
                    <a16:creationId xmlns:a16="http://schemas.microsoft.com/office/drawing/2014/main" id="{E8757803-7677-4197-A3DF-2C5FA96BE698}"/>
                  </a:ext>
                </a:extLst>
              </p:cNvPr>
              <p:cNvSpPr/>
              <p:nvPr/>
            </p:nvSpPr>
            <p:spPr>
              <a:xfrm>
                <a:off x="1959717" y="4890234"/>
                <a:ext cx="150436" cy="140458"/>
              </a:xfrm>
              <a:prstGeom prst="flowChartConnec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513" name="Flowchart: Connector 512">
                <a:extLst>
                  <a:ext uri="{FF2B5EF4-FFF2-40B4-BE49-F238E27FC236}">
                    <a16:creationId xmlns:a16="http://schemas.microsoft.com/office/drawing/2014/main" id="{536C74FD-A546-4B4A-BF2F-0CAFEE697812}"/>
                  </a:ext>
                </a:extLst>
              </p:cNvPr>
              <p:cNvSpPr/>
              <p:nvPr/>
            </p:nvSpPr>
            <p:spPr>
              <a:xfrm>
                <a:off x="2372915" y="4888146"/>
                <a:ext cx="150436" cy="140458"/>
              </a:xfrm>
              <a:prstGeom prst="flowChartConnec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515" name="Flowchart: Connector 514">
                <a:extLst>
                  <a:ext uri="{FF2B5EF4-FFF2-40B4-BE49-F238E27FC236}">
                    <a16:creationId xmlns:a16="http://schemas.microsoft.com/office/drawing/2014/main" id="{EB670F57-E79F-4C38-85A3-4BEBA4AA15AC}"/>
                  </a:ext>
                </a:extLst>
              </p:cNvPr>
              <p:cNvSpPr/>
              <p:nvPr/>
            </p:nvSpPr>
            <p:spPr>
              <a:xfrm>
                <a:off x="2789354" y="4890234"/>
                <a:ext cx="150436" cy="140458"/>
              </a:xfrm>
              <a:prstGeom prst="flowChartConnec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516" name="Flowchart: Connector 515">
                <a:extLst>
                  <a:ext uri="{FF2B5EF4-FFF2-40B4-BE49-F238E27FC236}">
                    <a16:creationId xmlns:a16="http://schemas.microsoft.com/office/drawing/2014/main" id="{B508E9E3-BFBE-4741-92C0-8255E6947D67}"/>
                  </a:ext>
                </a:extLst>
              </p:cNvPr>
              <p:cNvSpPr/>
              <p:nvPr/>
            </p:nvSpPr>
            <p:spPr>
              <a:xfrm>
                <a:off x="1337021" y="5064341"/>
                <a:ext cx="150436" cy="140458"/>
              </a:xfrm>
              <a:prstGeom prst="flowChartConnec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518" name="Flowchart: Connector 517">
                <a:extLst>
                  <a:ext uri="{FF2B5EF4-FFF2-40B4-BE49-F238E27FC236}">
                    <a16:creationId xmlns:a16="http://schemas.microsoft.com/office/drawing/2014/main" id="{8A72EDAB-8891-4B25-81F4-DA5E7DA0D830}"/>
                  </a:ext>
                </a:extLst>
              </p:cNvPr>
              <p:cNvSpPr/>
              <p:nvPr/>
            </p:nvSpPr>
            <p:spPr>
              <a:xfrm>
                <a:off x="1752573" y="5064341"/>
                <a:ext cx="150436" cy="140458"/>
              </a:xfrm>
              <a:prstGeom prst="flowChartConnec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520" name="Flowchart: Connector 519">
                <a:extLst>
                  <a:ext uri="{FF2B5EF4-FFF2-40B4-BE49-F238E27FC236}">
                    <a16:creationId xmlns:a16="http://schemas.microsoft.com/office/drawing/2014/main" id="{4DB923C5-006F-4C9E-8512-2CC650D6A219}"/>
                  </a:ext>
                </a:extLst>
              </p:cNvPr>
              <p:cNvSpPr/>
              <p:nvPr/>
            </p:nvSpPr>
            <p:spPr>
              <a:xfrm>
                <a:off x="2166658" y="5064341"/>
                <a:ext cx="150436" cy="140458"/>
              </a:xfrm>
              <a:prstGeom prst="flowChartConnec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522" name="Flowchart: Connector 521">
                <a:extLst>
                  <a:ext uri="{FF2B5EF4-FFF2-40B4-BE49-F238E27FC236}">
                    <a16:creationId xmlns:a16="http://schemas.microsoft.com/office/drawing/2014/main" id="{D9DAADAF-8F08-48A8-B414-4DC5BC0473C9}"/>
                  </a:ext>
                </a:extLst>
              </p:cNvPr>
              <p:cNvSpPr/>
              <p:nvPr/>
            </p:nvSpPr>
            <p:spPr>
              <a:xfrm>
                <a:off x="2582210" y="5064341"/>
                <a:ext cx="150436" cy="140458"/>
              </a:xfrm>
              <a:prstGeom prst="flowChartConnec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525" name="Flowchart: Connector 524">
                <a:extLst>
                  <a:ext uri="{FF2B5EF4-FFF2-40B4-BE49-F238E27FC236}">
                    <a16:creationId xmlns:a16="http://schemas.microsoft.com/office/drawing/2014/main" id="{48521570-4D91-4D8F-AE81-221ADC5F86CE}"/>
                  </a:ext>
                </a:extLst>
              </p:cNvPr>
              <p:cNvSpPr/>
              <p:nvPr/>
            </p:nvSpPr>
            <p:spPr>
              <a:xfrm>
                <a:off x="1543278" y="5239390"/>
                <a:ext cx="150436" cy="140458"/>
              </a:xfrm>
              <a:prstGeom prst="flowChartConnec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527" name="Flowchart: Connector 526">
                <a:extLst>
                  <a:ext uri="{FF2B5EF4-FFF2-40B4-BE49-F238E27FC236}">
                    <a16:creationId xmlns:a16="http://schemas.microsoft.com/office/drawing/2014/main" id="{DE5BBD92-1B31-46F1-B7E5-011DE9FEDEF8}"/>
                  </a:ext>
                </a:extLst>
              </p:cNvPr>
              <p:cNvSpPr/>
              <p:nvPr/>
            </p:nvSpPr>
            <p:spPr>
              <a:xfrm>
                <a:off x="1959717" y="5241478"/>
                <a:ext cx="150436" cy="140458"/>
              </a:xfrm>
              <a:prstGeom prst="flowChartConnec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529" name="Flowchart: Connector 528">
                <a:extLst>
                  <a:ext uri="{FF2B5EF4-FFF2-40B4-BE49-F238E27FC236}">
                    <a16:creationId xmlns:a16="http://schemas.microsoft.com/office/drawing/2014/main" id="{B25EB4BA-AF78-4595-BEA4-905CE17B633C}"/>
                  </a:ext>
                </a:extLst>
              </p:cNvPr>
              <p:cNvSpPr/>
              <p:nvPr/>
            </p:nvSpPr>
            <p:spPr>
              <a:xfrm>
                <a:off x="2372915" y="5239390"/>
                <a:ext cx="150436" cy="140458"/>
              </a:xfrm>
              <a:prstGeom prst="flowChartConnec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531" name="Flowchart: Connector 530">
                <a:extLst>
                  <a:ext uri="{FF2B5EF4-FFF2-40B4-BE49-F238E27FC236}">
                    <a16:creationId xmlns:a16="http://schemas.microsoft.com/office/drawing/2014/main" id="{E32E4AC6-C5CA-458F-9E04-D5B319D07401}"/>
                  </a:ext>
                </a:extLst>
              </p:cNvPr>
              <p:cNvSpPr/>
              <p:nvPr/>
            </p:nvSpPr>
            <p:spPr>
              <a:xfrm>
                <a:off x="2789354" y="5241478"/>
                <a:ext cx="150436" cy="140458"/>
              </a:xfrm>
              <a:prstGeom prst="flowChartConnec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532" name="Flowchart: Connector 531">
                <a:extLst>
                  <a:ext uri="{FF2B5EF4-FFF2-40B4-BE49-F238E27FC236}">
                    <a16:creationId xmlns:a16="http://schemas.microsoft.com/office/drawing/2014/main" id="{188A3071-67F9-4D5E-B909-51F941CCBC84}"/>
                  </a:ext>
                </a:extLst>
              </p:cNvPr>
              <p:cNvSpPr/>
              <p:nvPr/>
            </p:nvSpPr>
            <p:spPr>
              <a:xfrm>
                <a:off x="1337021" y="5415585"/>
                <a:ext cx="150436" cy="140458"/>
              </a:xfrm>
              <a:prstGeom prst="flowChartConnec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534" name="Flowchart: Connector 533">
                <a:extLst>
                  <a:ext uri="{FF2B5EF4-FFF2-40B4-BE49-F238E27FC236}">
                    <a16:creationId xmlns:a16="http://schemas.microsoft.com/office/drawing/2014/main" id="{F70B4E46-DE12-4222-A5B5-1E9F7686915F}"/>
                  </a:ext>
                </a:extLst>
              </p:cNvPr>
              <p:cNvSpPr/>
              <p:nvPr/>
            </p:nvSpPr>
            <p:spPr>
              <a:xfrm>
                <a:off x="1752573" y="5415585"/>
                <a:ext cx="150436" cy="140458"/>
              </a:xfrm>
              <a:prstGeom prst="flowChartConnec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536" name="Flowchart: Connector 535">
                <a:extLst>
                  <a:ext uri="{FF2B5EF4-FFF2-40B4-BE49-F238E27FC236}">
                    <a16:creationId xmlns:a16="http://schemas.microsoft.com/office/drawing/2014/main" id="{FD799E03-39FB-4ABC-98A7-04926EA091DF}"/>
                  </a:ext>
                </a:extLst>
              </p:cNvPr>
              <p:cNvSpPr/>
              <p:nvPr/>
            </p:nvSpPr>
            <p:spPr>
              <a:xfrm>
                <a:off x="2166658" y="5415585"/>
                <a:ext cx="150436" cy="140458"/>
              </a:xfrm>
              <a:prstGeom prst="flowChartConnec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538" name="Flowchart: Connector 537">
                <a:extLst>
                  <a:ext uri="{FF2B5EF4-FFF2-40B4-BE49-F238E27FC236}">
                    <a16:creationId xmlns:a16="http://schemas.microsoft.com/office/drawing/2014/main" id="{1FF7ECB2-8548-4B6D-9EA0-1E8C542E1153}"/>
                  </a:ext>
                </a:extLst>
              </p:cNvPr>
              <p:cNvSpPr/>
              <p:nvPr/>
            </p:nvSpPr>
            <p:spPr>
              <a:xfrm>
                <a:off x="2582210" y="5415585"/>
                <a:ext cx="150436" cy="140458"/>
              </a:xfrm>
              <a:prstGeom prst="flowChartConnec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541" name="Flowchart: Connector 540">
                <a:extLst>
                  <a:ext uri="{FF2B5EF4-FFF2-40B4-BE49-F238E27FC236}">
                    <a16:creationId xmlns:a16="http://schemas.microsoft.com/office/drawing/2014/main" id="{250CBDD3-EF1F-4245-8972-6DBF8D53D3EF}"/>
                  </a:ext>
                </a:extLst>
              </p:cNvPr>
              <p:cNvSpPr/>
              <p:nvPr/>
            </p:nvSpPr>
            <p:spPr>
              <a:xfrm>
                <a:off x="1543278" y="5589222"/>
                <a:ext cx="150436" cy="140458"/>
              </a:xfrm>
              <a:prstGeom prst="flowChartConnec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543" name="Flowchart: Connector 542">
                <a:extLst>
                  <a:ext uri="{FF2B5EF4-FFF2-40B4-BE49-F238E27FC236}">
                    <a16:creationId xmlns:a16="http://schemas.microsoft.com/office/drawing/2014/main" id="{7F10270E-1F2E-4AC7-A1B6-2379779F99F5}"/>
                  </a:ext>
                </a:extLst>
              </p:cNvPr>
              <p:cNvSpPr/>
              <p:nvPr/>
            </p:nvSpPr>
            <p:spPr>
              <a:xfrm>
                <a:off x="1959717" y="5591310"/>
                <a:ext cx="150436" cy="140458"/>
              </a:xfrm>
              <a:prstGeom prst="flowChartConnec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545" name="Flowchart: Connector 544">
                <a:extLst>
                  <a:ext uri="{FF2B5EF4-FFF2-40B4-BE49-F238E27FC236}">
                    <a16:creationId xmlns:a16="http://schemas.microsoft.com/office/drawing/2014/main" id="{AF536970-4DDF-46E6-BEC7-4B94E3FD8B76}"/>
                  </a:ext>
                </a:extLst>
              </p:cNvPr>
              <p:cNvSpPr/>
              <p:nvPr/>
            </p:nvSpPr>
            <p:spPr>
              <a:xfrm>
                <a:off x="2372915" y="5589222"/>
                <a:ext cx="150436" cy="140458"/>
              </a:xfrm>
              <a:prstGeom prst="flowChartConnec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547" name="Flowchart: Connector 546">
                <a:extLst>
                  <a:ext uri="{FF2B5EF4-FFF2-40B4-BE49-F238E27FC236}">
                    <a16:creationId xmlns:a16="http://schemas.microsoft.com/office/drawing/2014/main" id="{9D175B2D-63CF-481B-BEDB-861EB19CF035}"/>
                  </a:ext>
                </a:extLst>
              </p:cNvPr>
              <p:cNvSpPr/>
              <p:nvPr/>
            </p:nvSpPr>
            <p:spPr>
              <a:xfrm>
                <a:off x="2789354" y="5591310"/>
                <a:ext cx="150436" cy="140458"/>
              </a:xfrm>
              <a:prstGeom prst="flowChartConnec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548" name="Flowchart: Connector 547">
                <a:extLst>
                  <a:ext uri="{FF2B5EF4-FFF2-40B4-BE49-F238E27FC236}">
                    <a16:creationId xmlns:a16="http://schemas.microsoft.com/office/drawing/2014/main" id="{00A41B9B-1498-480B-8D46-4AC13060A4A0}"/>
                  </a:ext>
                </a:extLst>
              </p:cNvPr>
              <p:cNvSpPr/>
              <p:nvPr/>
            </p:nvSpPr>
            <p:spPr>
              <a:xfrm>
                <a:off x="1337021" y="5765417"/>
                <a:ext cx="150436" cy="140458"/>
              </a:xfrm>
              <a:prstGeom prst="flowChartConnec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550" name="Flowchart: Connector 549">
                <a:extLst>
                  <a:ext uri="{FF2B5EF4-FFF2-40B4-BE49-F238E27FC236}">
                    <a16:creationId xmlns:a16="http://schemas.microsoft.com/office/drawing/2014/main" id="{93AA88DD-0E6D-4409-BDCC-AD99C0C67E77}"/>
                  </a:ext>
                </a:extLst>
              </p:cNvPr>
              <p:cNvSpPr/>
              <p:nvPr/>
            </p:nvSpPr>
            <p:spPr>
              <a:xfrm>
                <a:off x="1752573" y="5765417"/>
                <a:ext cx="150436" cy="140458"/>
              </a:xfrm>
              <a:prstGeom prst="flowChartConnec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552" name="Flowchart: Connector 551">
                <a:extLst>
                  <a:ext uri="{FF2B5EF4-FFF2-40B4-BE49-F238E27FC236}">
                    <a16:creationId xmlns:a16="http://schemas.microsoft.com/office/drawing/2014/main" id="{9D15E71A-10B0-4A3E-9E5C-22452C0EFFEF}"/>
                  </a:ext>
                </a:extLst>
              </p:cNvPr>
              <p:cNvSpPr/>
              <p:nvPr/>
            </p:nvSpPr>
            <p:spPr>
              <a:xfrm>
                <a:off x="2166658" y="5765417"/>
                <a:ext cx="150436" cy="140458"/>
              </a:xfrm>
              <a:prstGeom prst="flowChartConnec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554" name="Flowchart: Connector 553">
                <a:extLst>
                  <a:ext uri="{FF2B5EF4-FFF2-40B4-BE49-F238E27FC236}">
                    <a16:creationId xmlns:a16="http://schemas.microsoft.com/office/drawing/2014/main" id="{0F11E905-9DFE-4716-8425-B39DE037BE2A}"/>
                  </a:ext>
                </a:extLst>
              </p:cNvPr>
              <p:cNvSpPr/>
              <p:nvPr/>
            </p:nvSpPr>
            <p:spPr>
              <a:xfrm>
                <a:off x="2582210" y="5765417"/>
                <a:ext cx="150436" cy="140458"/>
              </a:xfrm>
              <a:prstGeom prst="flowChartConnec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grpSp>
        <p:sp>
          <p:nvSpPr>
            <p:cNvPr id="558" name="Flowchart: Connector 557">
              <a:extLst>
                <a:ext uri="{FF2B5EF4-FFF2-40B4-BE49-F238E27FC236}">
                  <a16:creationId xmlns:a16="http://schemas.microsoft.com/office/drawing/2014/main" id="{222FD881-72F5-4D85-B20F-EE14206B2232}"/>
                </a:ext>
              </a:extLst>
            </p:cNvPr>
            <p:cNvSpPr/>
            <p:nvPr/>
          </p:nvSpPr>
          <p:spPr>
            <a:xfrm rot="5400000">
              <a:off x="633550" y="6368723"/>
              <a:ext cx="71006" cy="71908"/>
            </a:xfrm>
            <a:prstGeom prst="flowChartConnec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560" name="Flowchart: Connector 559">
              <a:extLst>
                <a:ext uri="{FF2B5EF4-FFF2-40B4-BE49-F238E27FC236}">
                  <a16:creationId xmlns:a16="http://schemas.microsoft.com/office/drawing/2014/main" id="{5A02A4C2-170E-4F16-AFB1-B86EA24F9DF3}"/>
                </a:ext>
              </a:extLst>
            </p:cNvPr>
            <p:cNvSpPr/>
            <p:nvPr/>
          </p:nvSpPr>
          <p:spPr>
            <a:xfrm rot="5400000">
              <a:off x="632481" y="6565283"/>
              <a:ext cx="71006" cy="71908"/>
            </a:xfrm>
            <a:prstGeom prst="flowChartConnec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562" name="Flowchart: Connector 561">
              <a:extLst>
                <a:ext uri="{FF2B5EF4-FFF2-40B4-BE49-F238E27FC236}">
                  <a16:creationId xmlns:a16="http://schemas.microsoft.com/office/drawing/2014/main" id="{697B7849-61F3-4219-B1CC-4865569C4665}"/>
                </a:ext>
              </a:extLst>
            </p:cNvPr>
            <p:cNvSpPr/>
            <p:nvPr/>
          </p:nvSpPr>
          <p:spPr>
            <a:xfrm rot="5400000">
              <a:off x="633550" y="6760313"/>
              <a:ext cx="71006" cy="71908"/>
            </a:xfrm>
            <a:prstGeom prst="flowChartConnec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565" name="Flowchart: Connector 564">
              <a:extLst>
                <a:ext uri="{FF2B5EF4-FFF2-40B4-BE49-F238E27FC236}">
                  <a16:creationId xmlns:a16="http://schemas.microsoft.com/office/drawing/2014/main" id="{0DD35D7C-5455-4D11-A7DA-7AF5670C5964}"/>
                </a:ext>
              </a:extLst>
            </p:cNvPr>
            <p:cNvSpPr/>
            <p:nvPr/>
          </p:nvSpPr>
          <p:spPr>
            <a:xfrm rot="5400000">
              <a:off x="543346" y="6271370"/>
              <a:ext cx="71006" cy="71908"/>
            </a:xfrm>
            <a:prstGeom prst="flowChartConnec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567" name="Flowchart: Connector 566">
              <a:extLst>
                <a:ext uri="{FF2B5EF4-FFF2-40B4-BE49-F238E27FC236}">
                  <a16:creationId xmlns:a16="http://schemas.microsoft.com/office/drawing/2014/main" id="{DB97DEF7-F473-4A12-B47D-385FB0A40037}"/>
                </a:ext>
              </a:extLst>
            </p:cNvPr>
            <p:cNvSpPr/>
            <p:nvPr/>
          </p:nvSpPr>
          <p:spPr>
            <a:xfrm rot="5400000">
              <a:off x="543346" y="6467511"/>
              <a:ext cx="71006" cy="71908"/>
            </a:xfrm>
            <a:prstGeom prst="flowChartConnec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569" name="Flowchart: Connector 568">
              <a:extLst>
                <a:ext uri="{FF2B5EF4-FFF2-40B4-BE49-F238E27FC236}">
                  <a16:creationId xmlns:a16="http://schemas.microsoft.com/office/drawing/2014/main" id="{2CA45942-0CA3-4F6E-A671-5E7C7C4B49CB}"/>
                </a:ext>
              </a:extLst>
            </p:cNvPr>
            <p:cNvSpPr/>
            <p:nvPr/>
          </p:nvSpPr>
          <p:spPr>
            <a:xfrm rot="5400000">
              <a:off x="543346" y="6662959"/>
              <a:ext cx="71006" cy="71908"/>
            </a:xfrm>
            <a:prstGeom prst="flowChartConnec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574" name="Flowchart: Connector 573">
              <a:extLst>
                <a:ext uri="{FF2B5EF4-FFF2-40B4-BE49-F238E27FC236}">
                  <a16:creationId xmlns:a16="http://schemas.microsoft.com/office/drawing/2014/main" id="{2B01D206-9E03-49D6-95EA-0E46675B1A97}"/>
                </a:ext>
              </a:extLst>
            </p:cNvPr>
            <p:cNvSpPr/>
            <p:nvPr/>
          </p:nvSpPr>
          <p:spPr>
            <a:xfrm rot="5400000">
              <a:off x="454452" y="6368723"/>
              <a:ext cx="71006" cy="71908"/>
            </a:xfrm>
            <a:prstGeom prst="flowChartConnec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576" name="Flowchart: Connector 575">
              <a:extLst>
                <a:ext uri="{FF2B5EF4-FFF2-40B4-BE49-F238E27FC236}">
                  <a16:creationId xmlns:a16="http://schemas.microsoft.com/office/drawing/2014/main" id="{E3F578AD-948C-4E98-A47B-5BE464DEDEBE}"/>
                </a:ext>
              </a:extLst>
            </p:cNvPr>
            <p:cNvSpPr/>
            <p:nvPr/>
          </p:nvSpPr>
          <p:spPr>
            <a:xfrm rot="5400000">
              <a:off x="453383" y="6565283"/>
              <a:ext cx="71006" cy="71908"/>
            </a:xfrm>
            <a:prstGeom prst="flowChartConnec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578" name="Flowchart: Connector 577">
              <a:extLst>
                <a:ext uri="{FF2B5EF4-FFF2-40B4-BE49-F238E27FC236}">
                  <a16:creationId xmlns:a16="http://schemas.microsoft.com/office/drawing/2014/main" id="{000EF315-CE92-46BA-852D-185F36347672}"/>
                </a:ext>
              </a:extLst>
            </p:cNvPr>
            <p:cNvSpPr/>
            <p:nvPr/>
          </p:nvSpPr>
          <p:spPr>
            <a:xfrm rot="5400000">
              <a:off x="454452" y="6760313"/>
              <a:ext cx="71006" cy="71908"/>
            </a:xfrm>
            <a:prstGeom prst="flowChartConnec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581" name="Flowchart: Connector 580">
              <a:extLst>
                <a:ext uri="{FF2B5EF4-FFF2-40B4-BE49-F238E27FC236}">
                  <a16:creationId xmlns:a16="http://schemas.microsoft.com/office/drawing/2014/main" id="{D700F9FE-E177-456F-B809-CAE80E30DA54}"/>
                </a:ext>
              </a:extLst>
            </p:cNvPr>
            <p:cNvSpPr/>
            <p:nvPr/>
          </p:nvSpPr>
          <p:spPr>
            <a:xfrm rot="5400000">
              <a:off x="364248" y="6271370"/>
              <a:ext cx="71006" cy="71908"/>
            </a:xfrm>
            <a:prstGeom prst="flowChartConnec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583" name="Flowchart: Connector 582">
              <a:extLst>
                <a:ext uri="{FF2B5EF4-FFF2-40B4-BE49-F238E27FC236}">
                  <a16:creationId xmlns:a16="http://schemas.microsoft.com/office/drawing/2014/main" id="{7F9A2F31-4516-48D2-9BF1-AB155DDA7DA7}"/>
                </a:ext>
              </a:extLst>
            </p:cNvPr>
            <p:cNvSpPr/>
            <p:nvPr/>
          </p:nvSpPr>
          <p:spPr>
            <a:xfrm rot="5400000">
              <a:off x="364248" y="6467511"/>
              <a:ext cx="71006" cy="71908"/>
            </a:xfrm>
            <a:prstGeom prst="flowChartConnec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585" name="Flowchart: Connector 584">
              <a:extLst>
                <a:ext uri="{FF2B5EF4-FFF2-40B4-BE49-F238E27FC236}">
                  <a16:creationId xmlns:a16="http://schemas.microsoft.com/office/drawing/2014/main" id="{BBF582CC-FD82-4D00-9720-02468B1DA3A6}"/>
                </a:ext>
              </a:extLst>
            </p:cNvPr>
            <p:cNvSpPr/>
            <p:nvPr/>
          </p:nvSpPr>
          <p:spPr>
            <a:xfrm rot="5400000">
              <a:off x="364248" y="6662959"/>
              <a:ext cx="71006" cy="71908"/>
            </a:xfrm>
            <a:prstGeom prst="flowChartConnec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590" name="Flowchart: Connector 589">
              <a:extLst>
                <a:ext uri="{FF2B5EF4-FFF2-40B4-BE49-F238E27FC236}">
                  <a16:creationId xmlns:a16="http://schemas.microsoft.com/office/drawing/2014/main" id="{1CEB48AC-0C44-4623-94C2-D023EE37FC5D}"/>
                </a:ext>
              </a:extLst>
            </p:cNvPr>
            <p:cNvSpPr/>
            <p:nvPr/>
          </p:nvSpPr>
          <p:spPr>
            <a:xfrm rot="5400000">
              <a:off x="274631" y="6368723"/>
              <a:ext cx="71006" cy="71908"/>
            </a:xfrm>
            <a:prstGeom prst="flowChartConnec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592" name="Flowchart: Connector 591">
              <a:extLst>
                <a:ext uri="{FF2B5EF4-FFF2-40B4-BE49-F238E27FC236}">
                  <a16:creationId xmlns:a16="http://schemas.microsoft.com/office/drawing/2014/main" id="{92630F5A-8047-4039-A3DC-67BC019ECAE7}"/>
                </a:ext>
              </a:extLst>
            </p:cNvPr>
            <p:cNvSpPr/>
            <p:nvPr/>
          </p:nvSpPr>
          <p:spPr>
            <a:xfrm rot="5400000">
              <a:off x="273562" y="6565283"/>
              <a:ext cx="71006" cy="71908"/>
            </a:xfrm>
            <a:prstGeom prst="flowChartConnec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594" name="Flowchart: Connector 593">
              <a:extLst>
                <a:ext uri="{FF2B5EF4-FFF2-40B4-BE49-F238E27FC236}">
                  <a16:creationId xmlns:a16="http://schemas.microsoft.com/office/drawing/2014/main" id="{7FC49EB2-48DB-4609-A3A1-AB539CF57B1A}"/>
                </a:ext>
              </a:extLst>
            </p:cNvPr>
            <p:cNvSpPr/>
            <p:nvPr/>
          </p:nvSpPr>
          <p:spPr>
            <a:xfrm rot="5400000">
              <a:off x="274631" y="6760313"/>
              <a:ext cx="71006" cy="71908"/>
            </a:xfrm>
            <a:prstGeom prst="flowChartConnec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597" name="Flowchart: Connector 596">
              <a:extLst>
                <a:ext uri="{FF2B5EF4-FFF2-40B4-BE49-F238E27FC236}">
                  <a16:creationId xmlns:a16="http://schemas.microsoft.com/office/drawing/2014/main" id="{2CEA1617-5A32-4DB7-86C0-3BCFC588CDD5}"/>
                </a:ext>
              </a:extLst>
            </p:cNvPr>
            <p:cNvSpPr/>
            <p:nvPr/>
          </p:nvSpPr>
          <p:spPr>
            <a:xfrm rot="5400000">
              <a:off x="184427" y="6271370"/>
              <a:ext cx="71006" cy="71908"/>
            </a:xfrm>
            <a:prstGeom prst="flowChartConnec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599" name="Flowchart: Connector 598">
              <a:extLst>
                <a:ext uri="{FF2B5EF4-FFF2-40B4-BE49-F238E27FC236}">
                  <a16:creationId xmlns:a16="http://schemas.microsoft.com/office/drawing/2014/main" id="{A0F257F2-A975-4943-85B0-CCD2F13493E4}"/>
                </a:ext>
              </a:extLst>
            </p:cNvPr>
            <p:cNvSpPr/>
            <p:nvPr/>
          </p:nvSpPr>
          <p:spPr>
            <a:xfrm rot="5400000">
              <a:off x="184427" y="6467511"/>
              <a:ext cx="71006" cy="71908"/>
            </a:xfrm>
            <a:prstGeom prst="flowChartConnec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601" name="Flowchart: Connector 600">
              <a:extLst>
                <a:ext uri="{FF2B5EF4-FFF2-40B4-BE49-F238E27FC236}">
                  <a16:creationId xmlns:a16="http://schemas.microsoft.com/office/drawing/2014/main" id="{0671ED77-978C-4B33-ADDD-6DC536144F00}"/>
                </a:ext>
              </a:extLst>
            </p:cNvPr>
            <p:cNvSpPr/>
            <p:nvPr/>
          </p:nvSpPr>
          <p:spPr>
            <a:xfrm rot="5400000">
              <a:off x="184427" y="6662959"/>
              <a:ext cx="71006" cy="71908"/>
            </a:xfrm>
            <a:prstGeom prst="flowChartConnec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606" name="Flowchart: Connector 605">
              <a:extLst>
                <a:ext uri="{FF2B5EF4-FFF2-40B4-BE49-F238E27FC236}">
                  <a16:creationId xmlns:a16="http://schemas.microsoft.com/office/drawing/2014/main" id="{CEA9808F-92AA-441F-B07A-2125DBE00194}"/>
                </a:ext>
              </a:extLst>
            </p:cNvPr>
            <p:cNvSpPr/>
            <p:nvPr/>
          </p:nvSpPr>
          <p:spPr>
            <a:xfrm rot="5400000">
              <a:off x="95533" y="6368723"/>
              <a:ext cx="71006" cy="71908"/>
            </a:xfrm>
            <a:prstGeom prst="flowChartConnec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608" name="Flowchart: Connector 607">
              <a:extLst>
                <a:ext uri="{FF2B5EF4-FFF2-40B4-BE49-F238E27FC236}">
                  <a16:creationId xmlns:a16="http://schemas.microsoft.com/office/drawing/2014/main" id="{D44E192B-57EC-4724-A332-4A73E82532E3}"/>
                </a:ext>
              </a:extLst>
            </p:cNvPr>
            <p:cNvSpPr/>
            <p:nvPr/>
          </p:nvSpPr>
          <p:spPr>
            <a:xfrm rot="5400000">
              <a:off x="94464" y="6565283"/>
              <a:ext cx="71006" cy="71908"/>
            </a:xfrm>
            <a:prstGeom prst="flowChartConnec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610" name="Flowchart: Connector 609">
              <a:extLst>
                <a:ext uri="{FF2B5EF4-FFF2-40B4-BE49-F238E27FC236}">
                  <a16:creationId xmlns:a16="http://schemas.microsoft.com/office/drawing/2014/main" id="{B938CB6A-8E1B-42AD-B877-85F373C86EE6}"/>
                </a:ext>
              </a:extLst>
            </p:cNvPr>
            <p:cNvSpPr/>
            <p:nvPr/>
          </p:nvSpPr>
          <p:spPr>
            <a:xfrm rot="5400000">
              <a:off x="95533" y="6760313"/>
              <a:ext cx="71006" cy="71908"/>
            </a:xfrm>
            <a:prstGeom prst="flowChartConnec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613" name="Flowchart: Connector 612">
              <a:extLst>
                <a:ext uri="{FF2B5EF4-FFF2-40B4-BE49-F238E27FC236}">
                  <a16:creationId xmlns:a16="http://schemas.microsoft.com/office/drawing/2014/main" id="{77C9BFBA-B9AB-421E-B6DB-565F2949DD4B}"/>
                </a:ext>
              </a:extLst>
            </p:cNvPr>
            <p:cNvSpPr/>
            <p:nvPr/>
          </p:nvSpPr>
          <p:spPr>
            <a:xfrm rot="5400000">
              <a:off x="5329" y="6271370"/>
              <a:ext cx="71006" cy="71908"/>
            </a:xfrm>
            <a:prstGeom prst="flowChartConnec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615" name="Flowchart: Connector 614">
              <a:extLst>
                <a:ext uri="{FF2B5EF4-FFF2-40B4-BE49-F238E27FC236}">
                  <a16:creationId xmlns:a16="http://schemas.microsoft.com/office/drawing/2014/main" id="{46F6CF23-2C2C-46EB-8EE2-A1FAC4A6C356}"/>
                </a:ext>
              </a:extLst>
            </p:cNvPr>
            <p:cNvSpPr/>
            <p:nvPr/>
          </p:nvSpPr>
          <p:spPr>
            <a:xfrm rot="5400000">
              <a:off x="5329" y="6467511"/>
              <a:ext cx="71006" cy="71908"/>
            </a:xfrm>
            <a:prstGeom prst="flowChartConnec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617" name="Flowchart: Connector 616">
              <a:extLst>
                <a:ext uri="{FF2B5EF4-FFF2-40B4-BE49-F238E27FC236}">
                  <a16:creationId xmlns:a16="http://schemas.microsoft.com/office/drawing/2014/main" id="{8A98A9B5-7994-41A8-A551-F9ECFBF8F412}"/>
                </a:ext>
              </a:extLst>
            </p:cNvPr>
            <p:cNvSpPr/>
            <p:nvPr/>
          </p:nvSpPr>
          <p:spPr>
            <a:xfrm rot="5400000">
              <a:off x="5329" y="6662959"/>
              <a:ext cx="71006" cy="71908"/>
            </a:xfrm>
            <a:prstGeom prst="flowChartConnec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629" name="Flowchart: Connector 628">
              <a:extLst>
                <a:ext uri="{FF2B5EF4-FFF2-40B4-BE49-F238E27FC236}">
                  <a16:creationId xmlns:a16="http://schemas.microsoft.com/office/drawing/2014/main" id="{0B501156-0196-4127-A162-17C294C497AE}"/>
                </a:ext>
              </a:extLst>
            </p:cNvPr>
            <p:cNvSpPr/>
            <p:nvPr/>
          </p:nvSpPr>
          <p:spPr>
            <a:xfrm rot="5400000">
              <a:off x="1350503" y="6177022"/>
              <a:ext cx="71006" cy="71908"/>
            </a:xfrm>
            <a:prstGeom prst="flowChartConnec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636" name="Flowchart: Connector 635">
              <a:extLst>
                <a:ext uri="{FF2B5EF4-FFF2-40B4-BE49-F238E27FC236}">
                  <a16:creationId xmlns:a16="http://schemas.microsoft.com/office/drawing/2014/main" id="{A248BE38-BC01-4294-A914-15E5868245FA}"/>
                </a:ext>
              </a:extLst>
            </p:cNvPr>
            <p:cNvSpPr/>
            <p:nvPr/>
          </p:nvSpPr>
          <p:spPr>
            <a:xfrm rot="5400000">
              <a:off x="1261368" y="6079250"/>
              <a:ext cx="71006" cy="71908"/>
            </a:xfrm>
            <a:prstGeom prst="flowChartConnec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643" name="Flowchart: Connector 642">
              <a:extLst>
                <a:ext uri="{FF2B5EF4-FFF2-40B4-BE49-F238E27FC236}">
                  <a16:creationId xmlns:a16="http://schemas.microsoft.com/office/drawing/2014/main" id="{9166E025-E7CF-4EDD-B20D-8CC4DC805939}"/>
                </a:ext>
              </a:extLst>
            </p:cNvPr>
            <p:cNvSpPr/>
            <p:nvPr/>
          </p:nvSpPr>
          <p:spPr>
            <a:xfrm rot="5400000">
              <a:off x="1172474" y="5980463"/>
              <a:ext cx="71006" cy="71908"/>
            </a:xfrm>
            <a:prstGeom prst="flowChartConnec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645" name="Flowchart: Connector 644">
              <a:extLst>
                <a:ext uri="{FF2B5EF4-FFF2-40B4-BE49-F238E27FC236}">
                  <a16:creationId xmlns:a16="http://schemas.microsoft.com/office/drawing/2014/main" id="{3C8841A7-920E-4BBD-A1BE-48AC7B618542}"/>
                </a:ext>
              </a:extLst>
            </p:cNvPr>
            <p:cNvSpPr/>
            <p:nvPr/>
          </p:nvSpPr>
          <p:spPr>
            <a:xfrm rot="5400000">
              <a:off x="1171405" y="6177022"/>
              <a:ext cx="71006" cy="71908"/>
            </a:xfrm>
            <a:prstGeom prst="flowChartConnec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650" name="Flowchart: Connector 649">
              <a:extLst>
                <a:ext uri="{FF2B5EF4-FFF2-40B4-BE49-F238E27FC236}">
                  <a16:creationId xmlns:a16="http://schemas.microsoft.com/office/drawing/2014/main" id="{11645249-911E-4BEF-99EB-E39C2D379511}"/>
                </a:ext>
              </a:extLst>
            </p:cNvPr>
            <p:cNvSpPr/>
            <p:nvPr/>
          </p:nvSpPr>
          <p:spPr>
            <a:xfrm rot="5400000">
              <a:off x="1082270" y="5883109"/>
              <a:ext cx="71006" cy="71908"/>
            </a:xfrm>
            <a:prstGeom prst="flowChartConnec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652" name="Flowchart: Connector 651">
              <a:extLst>
                <a:ext uri="{FF2B5EF4-FFF2-40B4-BE49-F238E27FC236}">
                  <a16:creationId xmlns:a16="http://schemas.microsoft.com/office/drawing/2014/main" id="{999980FD-8732-4645-887B-9B3431AF465A}"/>
                </a:ext>
              </a:extLst>
            </p:cNvPr>
            <p:cNvSpPr/>
            <p:nvPr/>
          </p:nvSpPr>
          <p:spPr>
            <a:xfrm rot="5400000">
              <a:off x="1082270" y="6079250"/>
              <a:ext cx="71006" cy="71908"/>
            </a:xfrm>
            <a:prstGeom prst="flowChartConnec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657" name="Flowchart: Connector 656">
              <a:extLst>
                <a:ext uri="{FF2B5EF4-FFF2-40B4-BE49-F238E27FC236}">
                  <a16:creationId xmlns:a16="http://schemas.microsoft.com/office/drawing/2014/main" id="{84D423B1-08B5-4988-890D-8441DAEEBD84}"/>
                </a:ext>
              </a:extLst>
            </p:cNvPr>
            <p:cNvSpPr/>
            <p:nvPr/>
          </p:nvSpPr>
          <p:spPr>
            <a:xfrm rot="5400000">
              <a:off x="991584" y="5785433"/>
              <a:ext cx="71006" cy="71908"/>
            </a:xfrm>
            <a:prstGeom prst="flowChartConnec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659" name="Flowchart: Connector 658">
              <a:extLst>
                <a:ext uri="{FF2B5EF4-FFF2-40B4-BE49-F238E27FC236}">
                  <a16:creationId xmlns:a16="http://schemas.microsoft.com/office/drawing/2014/main" id="{FC81359A-C448-4586-8C03-7359C652A528}"/>
                </a:ext>
              </a:extLst>
            </p:cNvPr>
            <p:cNvSpPr/>
            <p:nvPr/>
          </p:nvSpPr>
          <p:spPr>
            <a:xfrm rot="5400000">
              <a:off x="992653" y="5980463"/>
              <a:ext cx="71006" cy="71908"/>
            </a:xfrm>
            <a:prstGeom prst="flowChartConnec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661" name="Flowchart: Connector 660">
              <a:extLst>
                <a:ext uri="{FF2B5EF4-FFF2-40B4-BE49-F238E27FC236}">
                  <a16:creationId xmlns:a16="http://schemas.microsoft.com/office/drawing/2014/main" id="{70120281-02F7-4995-8162-9FAA9CA58A88}"/>
                </a:ext>
              </a:extLst>
            </p:cNvPr>
            <p:cNvSpPr/>
            <p:nvPr/>
          </p:nvSpPr>
          <p:spPr>
            <a:xfrm rot="5400000">
              <a:off x="991584" y="6177022"/>
              <a:ext cx="71006" cy="71908"/>
            </a:xfrm>
            <a:prstGeom prst="flowChartConnec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664" name="Flowchart: Connector 663">
              <a:extLst>
                <a:ext uri="{FF2B5EF4-FFF2-40B4-BE49-F238E27FC236}">
                  <a16:creationId xmlns:a16="http://schemas.microsoft.com/office/drawing/2014/main" id="{EB1B7757-2109-4ED3-92A4-48EF94185542}"/>
                </a:ext>
              </a:extLst>
            </p:cNvPr>
            <p:cNvSpPr/>
            <p:nvPr/>
          </p:nvSpPr>
          <p:spPr>
            <a:xfrm rot="5400000">
              <a:off x="902449" y="5687661"/>
              <a:ext cx="71006" cy="71908"/>
            </a:xfrm>
            <a:prstGeom prst="flowChartConnec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666" name="Flowchart: Connector 665">
              <a:extLst>
                <a:ext uri="{FF2B5EF4-FFF2-40B4-BE49-F238E27FC236}">
                  <a16:creationId xmlns:a16="http://schemas.microsoft.com/office/drawing/2014/main" id="{C4A41E55-6F11-4BD6-99EF-A22FA928DE47}"/>
                </a:ext>
              </a:extLst>
            </p:cNvPr>
            <p:cNvSpPr/>
            <p:nvPr/>
          </p:nvSpPr>
          <p:spPr>
            <a:xfrm rot="5400000">
              <a:off x="902449" y="5883109"/>
              <a:ext cx="71006" cy="71908"/>
            </a:xfrm>
            <a:prstGeom prst="flowChartConnec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668" name="Flowchart: Connector 667">
              <a:extLst>
                <a:ext uri="{FF2B5EF4-FFF2-40B4-BE49-F238E27FC236}">
                  <a16:creationId xmlns:a16="http://schemas.microsoft.com/office/drawing/2014/main" id="{25291426-CDE1-4EBE-B583-7FBEDC06F997}"/>
                </a:ext>
              </a:extLst>
            </p:cNvPr>
            <p:cNvSpPr/>
            <p:nvPr/>
          </p:nvSpPr>
          <p:spPr>
            <a:xfrm rot="5400000">
              <a:off x="902449" y="6079250"/>
              <a:ext cx="71006" cy="71908"/>
            </a:xfrm>
            <a:prstGeom prst="flowChartConnec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671" name="Flowchart: Connector 670">
              <a:extLst>
                <a:ext uri="{FF2B5EF4-FFF2-40B4-BE49-F238E27FC236}">
                  <a16:creationId xmlns:a16="http://schemas.microsoft.com/office/drawing/2014/main" id="{45840AFE-FAA3-4C43-A913-EDC581D22F0B}"/>
                </a:ext>
              </a:extLst>
            </p:cNvPr>
            <p:cNvSpPr/>
            <p:nvPr/>
          </p:nvSpPr>
          <p:spPr>
            <a:xfrm rot="5400000">
              <a:off x="813555" y="5588873"/>
              <a:ext cx="71006" cy="71908"/>
            </a:xfrm>
            <a:prstGeom prst="flowChartConnec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673" name="Flowchart: Connector 672">
              <a:extLst>
                <a:ext uri="{FF2B5EF4-FFF2-40B4-BE49-F238E27FC236}">
                  <a16:creationId xmlns:a16="http://schemas.microsoft.com/office/drawing/2014/main" id="{F52F12A9-796A-4432-8F57-EA4F48B32B53}"/>
                </a:ext>
              </a:extLst>
            </p:cNvPr>
            <p:cNvSpPr/>
            <p:nvPr/>
          </p:nvSpPr>
          <p:spPr>
            <a:xfrm rot="5400000">
              <a:off x="812486" y="5785433"/>
              <a:ext cx="71006" cy="71908"/>
            </a:xfrm>
            <a:prstGeom prst="flowChartConnec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675" name="Flowchart: Connector 674">
              <a:extLst>
                <a:ext uri="{FF2B5EF4-FFF2-40B4-BE49-F238E27FC236}">
                  <a16:creationId xmlns:a16="http://schemas.microsoft.com/office/drawing/2014/main" id="{F5D2948B-A36A-4085-A962-26CE745F2330}"/>
                </a:ext>
              </a:extLst>
            </p:cNvPr>
            <p:cNvSpPr/>
            <p:nvPr/>
          </p:nvSpPr>
          <p:spPr>
            <a:xfrm rot="5400000">
              <a:off x="813555" y="5980463"/>
              <a:ext cx="71006" cy="71908"/>
            </a:xfrm>
            <a:prstGeom prst="flowChartConnec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677" name="Flowchart: Connector 676">
              <a:extLst>
                <a:ext uri="{FF2B5EF4-FFF2-40B4-BE49-F238E27FC236}">
                  <a16:creationId xmlns:a16="http://schemas.microsoft.com/office/drawing/2014/main" id="{39020A4E-8ECE-4EAF-862C-8CB674C6580B}"/>
                </a:ext>
              </a:extLst>
            </p:cNvPr>
            <p:cNvSpPr/>
            <p:nvPr/>
          </p:nvSpPr>
          <p:spPr>
            <a:xfrm rot="5400000">
              <a:off x="812486" y="6177022"/>
              <a:ext cx="71006" cy="71908"/>
            </a:xfrm>
            <a:prstGeom prst="flowChartConnec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678" name="Flowchart: Connector 677">
              <a:extLst>
                <a:ext uri="{FF2B5EF4-FFF2-40B4-BE49-F238E27FC236}">
                  <a16:creationId xmlns:a16="http://schemas.microsoft.com/office/drawing/2014/main" id="{7508F9AC-3B2E-4427-AC29-522E51E40444}"/>
                </a:ext>
              </a:extLst>
            </p:cNvPr>
            <p:cNvSpPr/>
            <p:nvPr/>
          </p:nvSpPr>
          <p:spPr>
            <a:xfrm rot="5400000">
              <a:off x="723351" y="5491520"/>
              <a:ext cx="71006" cy="71908"/>
            </a:xfrm>
            <a:prstGeom prst="flowChartConnec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680" name="Flowchart: Connector 679">
              <a:extLst>
                <a:ext uri="{FF2B5EF4-FFF2-40B4-BE49-F238E27FC236}">
                  <a16:creationId xmlns:a16="http://schemas.microsoft.com/office/drawing/2014/main" id="{07A90606-B0B3-4722-BDA0-130E5502C91E}"/>
                </a:ext>
              </a:extLst>
            </p:cNvPr>
            <p:cNvSpPr/>
            <p:nvPr/>
          </p:nvSpPr>
          <p:spPr>
            <a:xfrm rot="5400000">
              <a:off x="723351" y="5687661"/>
              <a:ext cx="71006" cy="71908"/>
            </a:xfrm>
            <a:prstGeom prst="flowChartConnec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682" name="Flowchart: Connector 681">
              <a:extLst>
                <a:ext uri="{FF2B5EF4-FFF2-40B4-BE49-F238E27FC236}">
                  <a16:creationId xmlns:a16="http://schemas.microsoft.com/office/drawing/2014/main" id="{C45E5000-E8D6-43B2-B120-449876D73360}"/>
                </a:ext>
              </a:extLst>
            </p:cNvPr>
            <p:cNvSpPr/>
            <p:nvPr/>
          </p:nvSpPr>
          <p:spPr>
            <a:xfrm rot="5400000">
              <a:off x="723351" y="5883109"/>
              <a:ext cx="71006" cy="71908"/>
            </a:xfrm>
            <a:prstGeom prst="flowChartConnec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684" name="Flowchart: Connector 683">
              <a:extLst>
                <a:ext uri="{FF2B5EF4-FFF2-40B4-BE49-F238E27FC236}">
                  <a16:creationId xmlns:a16="http://schemas.microsoft.com/office/drawing/2014/main" id="{1BC53E23-CFC1-4CFE-BAF0-3EB7ED05AC79}"/>
                </a:ext>
              </a:extLst>
            </p:cNvPr>
            <p:cNvSpPr/>
            <p:nvPr/>
          </p:nvSpPr>
          <p:spPr>
            <a:xfrm rot="5400000">
              <a:off x="723351" y="6079250"/>
              <a:ext cx="71006" cy="71908"/>
            </a:xfrm>
            <a:prstGeom prst="flowChartConnec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688" name="Flowchart: Connector 687">
              <a:extLst>
                <a:ext uri="{FF2B5EF4-FFF2-40B4-BE49-F238E27FC236}">
                  <a16:creationId xmlns:a16="http://schemas.microsoft.com/office/drawing/2014/main" id="{76C76C8F-D496-4EC7-AFAD-C9739F640C80}"/>
                </a:ext>
              </a:extLst>
            </p:cNvPr>
            <p:cNvSpPr/>
            <p:nvPr/>
          </p:nvSpPr>
          <p:spPr>
            <a:xfrm rot="5400000">
              <a:off x="1354623" y="6362074"/>
              <a:ext cx="71006" cy="71908"/>
            </a:xfrm>
            <a:prstGeom prst="flowChartConnec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690" name="Flowchart: Connector 689">
              <a:extLst>
                <a:ext uri="{FF2B5EF4-FFF2-40B4-BE49-F238E27FC236}">
                  <a16:creationId xmlns:a16="http://schemas.microsoft.com/office/drawing/2014/main" id="{13ADC8DE-B4F5-4C98-A213-FA7E3A9377FE}"/>
                </a:ext>
              </a:extLst>
            </p:cNvPr>
            <p:cNvSpPr/>
            <p:nvPr/>
          </p:nvSpPr>
          <p:spPr>
            <a:xfrm rot="5400000">
              <a:off x="1353554" y="6558634"/>
              <a:ext cx="71006" cy="71908"/>
            </a:xfrm>
            <a:prstGeom prst="flowChartConnec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692" name="Flowchart: Connector 691">
              <a:extLst>
                <a:ext uri="{FF2B5EF4-FFF2-40B4-BE49-F238E27FC236}">
                  <a16:creationId xmlns:a16="http://schemas.microsoft.com/office/drawing/2014/main" id="{9636741D-6FF7-4B5D-BDF1-7A97483B5AAF}"/>
                </a:ext>
              </a:extLst>
            </p:cNvPr>
            <p:cNvSpPr/>
            <p:nvPr/>
          </p:nvSpPr>
          <p:spPr>
            <a:xfrm rot="5400000">
              <a:off x="1354623" y="6753664"/>
              <a:ext cx="71006" cy="71908"/>
            </a:xfrm>
            <a:prstGeom prst="flowChartConnec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695" name="Flowchart: Connector 694">
              <a:extLst>
                <a:ext uri="{FF2B5EF4-FFF2-40B4-BE49-F238E27FC236}">
                  <a16:creationId xmlns:a16="http://schemas.microsoft.com/office/drawing/2014/main" id="{481117CF-B8EC-4353-8D6C-D0C337619BBD}"/>
                </a:ext>
              </a:extLst>
            </p:cNvPr>
            <p:cNvSpPr/>
            <p:nvPr/>
          </p:nvSpPr>
          <p:spPr>
            <a:xfrm rot="5400000">
              <a:off x="1264419" y="6264721"/>
              <a:ext cx="71006" cy="71908"/>
            </a:xfrm>
            <a:prstGeom prst="flowChartConnec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697" name="Flowchart: Connector 696">
              <a:extLst>
                <a:ext uri="{FF2B5EF4-FFF2-40B4-BE49-F238E27FC236}">
                  <a16:creationId xmlns:a16="http://schemas.microsoft.com/office/drawing/2014/main" id="{DDE67CA9-9866-4DC6-AAD9-3B6627C3DE7D}"/>
                </a:ext>
              </a:extLst>
            </p:cNvPr>
            <p:cNvSpPr/>
            <p:nvPr/>
          </p:nvSpPr>
          <p:spPr>
            <a:xfrm rot="5400000">
              <a:off x="1264419" y="6460862"/>
              <a:ext cx="71006" cy="71908"/>
            </a:xfrm>
            <a:prstGeom prst="flowChartConnec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699" name="Flowchart: Connector 698">
              <a:extLst>
                <a:ext uri="{FF2B5EF4-FFF2-40B4-BE49-F238E27FC236}">
                  <a16:creationId xmlns:a16="http://schemas.microsoft.com/office/drawing/2014/main" id="{DA54146D-9C34-4097-8D56-3B4505AA37DF}"/>
                </a:ext>
              </a:extLst>
            </p:cNvPr>
            <p:cNvSpPr/>
            <p:nvPr/>
          </p:nvSpPr>
          <p:spPr>
            <a:xfrm rot="5400000">
              <a:off x="1264419" y="6656310"/>
              <a:ext cx="71006" cy="71908"/>
            </a:xfrm>
            <a:prstGeom prst="flowChartConnec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704" name="Flowchart: Connector 703">
              <a:extLst>
                <a:ext uri="{FF2B5EF4-FFF2-40B4-BE49-F238E27FC236}">
                  <a16:creationId xmlns:a16="http://schemas.microsoft.com/office/drawing/2014/main" id="{DE250FF1-F056-4046-ADEC-478C7DC0F00E}"/>
                </a:ext>
              </a:extLst>
            </p:cNvPr>
            <p:cNvSpPr/>
            <p:nvPr/>
          </p:nvSpPr>
          <p:spPr>
            <a:xfrm rot="5400000">
              <a:off x="1175525" y="6362074"/>
              <a:ext cx="71006" cy="71908"/>
            </a:xfrm>
            <a:prstGeom prst="flowChartConnec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706" name="Flowchart: Connector 705">
              <a:extLst>
                <a:ext uri="{FF2B5EF4-FFF2-40B4-BE49-F238E27FC236}">
                  <a16:creationId xmlns:a16="http://schemas.microsoft.com/office/drawing/2014/main" id="{0BE9454B-96E0-430E-8DE8-AD8AED9A9FA2}"/>
                </a:ext>
              </a:extLst>
            </p:cNvPr>
            <p:cNvSpPr/>
            <p:nvPr/>
          </p:nvSpPr>
          <p:spPr>
            <a:xfrm rot="5400000">
              <a:off x="1174456" y="6558634"/>
              <a:ext cx="71006" cy="71908"/>
            </a:xfrm>
            <a:prstGeom prst="flowChartConnec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708" name="Flowchart: Connector 707">
              <a:extLst>
                <a:ext uri="{FF2B5EF4-FFF2-40B4-BE49-F238E27FC236}">
                  <a16:creationId xmlns:a16="http://schemas.microsoft.com/office/drawing/2014/main" id="{308DCB3F-4786-4C40-BB99-DEFAA0DBB3EE}"/>
                </a:ext>
              </a:extLst>
            </p:cNvPr>
            <p:cNvSpPr/>
            <p:nvPr/>
          </p:nvSpPr>
          <p:spPr>
            <a:xfrm rot="5400000">
              <a:off x="1175525" y="6753664"/>
              <a:ext cx="71006" cy="71908"/>
            </a:xfrm>
            <a:prstGeom prst="flowChartConnec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711" name="Flowchart: Connector 710">
              <a:extLst>
                <a:ext uri="{FF2B5EF4-FFF2-40B4-BE49-F238E27FC236}">
                  <a16:creationId xmlns:a16="http://schemas.microsoft.com/office/drawing/2014/main" id="{08364BDB-7169-4BE9-92B6-428B0DFF2FB9}"/>
                </a:ext>
              </a:extLst>
            </p:cNvPr>
            <p:cNvSpPr/>
            <p:nvPr/>
          </p:nvSpPr>
          <p:spPr>
            <a:xfrm rot="5400000">
              <a:off x="1085321" y="6264721"/>
              <a:ext cx="71006" cy="71908"/>
            </a:xfrm>
            <a:prstGeom prst="flowChartConnec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713" name="Flowchart: Connector 712">
              <a:extLst>
                <a:ext uri="{FF2B5EF4-FFF2-40B4-BE49-F238E27FC236}">
                  <a16:creationId xmlns:a16="http://schemas.microsoft.com/office/drawing/2014/main" id="{7272C9EA-8AB6-4D67-86D8-899B5FB1A4FE}"/>
                </a:ext>
              </a:extLst>
            </p:cNvPr>
            <p:cNvSpPr/>
            <p:nvPr/>
          </p:nvSpPr>
          <p:spPr>
            <a:xfrm rot="5400000">
              <a:off x="1085321" y="6460862"/>
              <a:ext cx="71006" cy="71908"/>
            </a:xfrm>
            <a:prstGeom prst="flowChartConnec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715" name="Flowchart: Connector 714">
              <a:extLst>
                <a:ext uri="{FF2B5EF4-FFF2-40B4-BE49-F238E27FC236}">
                  <a16:creationId xmlns:a16="http://schemas.microsoft.com/office/drawing/2014/main" id="{2F290460-1B14-42F1-B8DA-01C53B7923C9}"/>
                </a:ext>
              </a:extLst>
            </p:cNvPr>
            <p:cNvSpPr/>
            <p:nvPr/>
          </p:nvSpPr>
          <p:spPr>
            <a:xfrm rot="5400000">
              <a:off x="1085321" y="6656310"/>
              <a:ext cx="71006" cy="71908"/>
            </a:xfrm>
            <a:prstGeom prst="flowChartConnec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720" name="Flowchart: Connector 719">
              <a:extLst>
                <a:ext uri="{FF2B5EF4-FFF2-40B4-BE49-F238E27FC236}">
                  <a16:creationId xmlns:a16="http://schemas.microsoft.com/office/drawing/2014/main" id="{D82FDA8B-BE95-4C38-979B-9116A41CEE47}"/>
                </a:ext>
              </a:extLst>
            </p:cNvPr>
            <p:cNvSpPr/>
            <p:nvPr/>
          </p:nvSpPr>
          <p:spPr>
            <a:xfrm rot="5400000">
              <a:off x="995704" y="6362074"/>
              <a:ext cx="71006" cy="71908"/>
            </a:xfrm>
            <a:prstGeom prst="flowChartConnec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722" name="Flowchart: Connector 721">
              <a:extLst>
                <a:ext uri="{FF2B5EF4-FFF2-40B4-BE49-F238E27FC236}">
                  <a16:creationId xmlns:a16="http://schemas.microsoft.com/office/drawing/2014/main" id="{1EC87AD1-DC09-446E-A7AE-C013E8304D9E}"/>
                </a:ext>
              </a:extLst>
            </p:cNvPr>
            <p:cNvSpPr/>
            <p:nvPr/>
          </p:nvSpPr>
          <p:spPr>
            <a:xfrm rot="5400000">
              <a:off x="994635" y="6558634"/>
              <a:ext cx="71006" cy="71908"/>
            </a:xfrm>
            <a:prstGeom prst="flowChartConnec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724" name="Flowchart: Connector 723">
              <a:extLst>
                <a:ext uri="{FF2B5EF4-FFF2-40B4-BE49-F238E27FC236}">
                  <a16:creationId xmlns:a16="http://schemas.microsoft.com/office/drawing/2014/main" id="{347E4D7A-BAF3-4384-91DF-07DC26BE6D6C}"/>
                </a:ext>
              </a:extLst>
            </p:cNvPr>
            <p:cNvSpPr/>
            <p:nvPr/>
          </p:nvSpPr>
          <p:spPr>
            <a:xfrm rot="5400000">
              <a:off x="995704" y="6753664"/>
              <a:ext cx="71006" cy="71908"/>
            </a:xfrm>
            <a:prstGeom prst="flowChartConnec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727" name="Flowchart: Connector 726">
              <a:extLst>
                <a:ext uri="{FF2B5EF4-FFF2-40B4-BE49-F238E27FC236}">
                  <a16:creationId xmlns:a16="http://schemas.microsoft.com/office/drawing/2014/main" id="{62C73347-5984-4A27-8B4D-90C67361AC72}"/>
                </a:ext>
              </a:extLst>
            </p:cNvPr>
            <p:cNvSpPr/>
            <p:nvPr/>
          </p:nvSpPr>
          <p:spPr>
            <a:xfrm rot="5400000">
              <a:off x="905500" y="6264721"/>
              <a:ext cx="71006" cy="71908"/>
            </a:xfrm>
            <a:prstGeom prst="flowChartConnec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729" name="Flowchart: Connector 728">
              <a:extLst>
                <a:ext uri="{FF2B5EF4-FFF2-40B4-BE49-F238E27FC236}">
                  <a16:creationId xmlns:a16="http://schemas.microsoft.com/office/drawing/2014/main" id="{98E7184F-C398-444B-B141-B6404918497E}"/>
                </a:ext>
              </a:extLst>
            </p:cNvPr>
            <p:cNvSpPr/>
            <p:nvPr/>
          </p:nvSpPr>
          <p:spPr>
            <a:xfrm rot="5400000">
              <a:off x="905500" y="6460862"/>
              <a:ext cx="71006" cy="71908"/>
            </a:xfrm>
            <a:prstGeom prst="flowChartConnec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731" name="Flowchart: Connector 730">
              <a:extLst>
                <a:ext uri="{FF2B5EF4-FFF2-40B4-BE49-F238E27FC236}">
                  <a16:creationId xmlns:a16="http://schemas.microsoft.com/office/drawing/2014/main" id="{B2C66916-EDBE-49DD-9AEB-AAF09431FC52}"/>
                </a:ext>
              </a:extLst>
            </p:cNvPr>
            <p:cNvSpPr/>
            <p:nvPr/>
          </p:nvSpPr>
          <p:spPr>
            <a:xfrm rot="5400000">
              <a:off x="905500" y="6656310"/>
              <a:ext cx="71006" cy="71908"/>
            </a:xfrm>
            <a:prstGeom prst="flowChartConnec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736" name="Flowchart: Connector 735">
              <a:extLst>
                <a:ext uri="{FF2B5EF4-FFF2-40B4-BE49-F238E27FC236}">
                  <a16:creationId xmlns:a16="http://schemas.microsoft.com/office/drawing/2014/main" id="{63E9DDC0-B5AA-4F39-BAAB-AC9A3DA346A0}"/>
                </a:ext>
              </a:extLst>
            </p:cNvPr>
            <p:cNvSpPr/>
            <p:nvPr/>
          </p:nvSpPr>
          <p:spPr>
            <a:xfrm rot="5400000">
              <a:off x="816606" y="6362074"/>
              <a:ext cx="71006" cy="71908"/>
            </a:xfrm>
            <a:prstGeom prst="flowChartConnec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738" name="Flowchart: Connector 737">
              <a:extLst>
                <a:ext uri="{FF2B5EF4-FFF2-40B4-BE49-F238E27FC236}">
                  <a16:creationId xmlns:a16="http://schemas.microsoft.com/office/drawing/2014/main" id="{5597D19E-D9F6-438F-9CC4-C2282DEA2B1E}"/>
                </a:ext>
              </a:extLst>
            </p:cNvPr>
            <p:cNvSpPr/>
            <p:nvPr/>
          </p:nvSpPr>
          <p:spPr>
            <a:xfrm rot="5400000">
              <a:off x="815537" y="6558634"/>
              <a:ext cx="71006" cy="71908"/>
            </a:xfrm>
            <a:prstGeom prst="flowChartConnec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740" name="Flowchart: Connector 739">
              <a:extLst>
                <a:ext uri="{FF2B5EF4-FFF2-40B4-BE49-F238E27FC236}">
                  <a16:creationId xmlns:a16="http://schemas.microsoft.com/office/drawing/2014/main" id="{1A29C8C1-FC5A-4605-B4C0-B1AAABFCF407}"/>
                </a:ext>
              </a:extLst>
            </p:cNvPr>
            <p:cNvSpPr/>
            <p:nvPr/>
          </p:nvSpPr>
          <p:spPr>
            <a:xfrm rot="5400000">
              <a:off x="816606" y="6753664"/>
              <a:ext cx="71006" cy="71908"/>
            </a:xfrm>
            <a:prstGeom prst="flowChartConnec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743" name="Flowchart: Connector 742">
              <a:extLst>
                <a:ext uri="{FF2B5EF4-FFF2-40B4-BE49-F238E27FC236}">
                  <a16:creationId xmlns:a16="http://schemas.microsoft.com/office/drawing/2014/main" id="{DDD1E417-F198-4E8B-9492-DED0D25FA72A}"/>
                </a:ext>
              </a:extLst>
            </p:cNvPr>
            <p:cNvSpPr/>
            <p:nvPr/>
          </p:nvSpPr>
          <p:spPr>
            <a:xfrm rot="5400000">
              <a:off x="726402" y="6264721"/>
              <a:ext cx="71006" cy="71908"/>
            </a:xfrm>
            <a:prstGeom prst="flowChartConnec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745" name="Flowchart: Connector 744">
              <a:extLst>
                <a:ext uri="{FF2B5EF4-FFF2-40B4-BE49-F238E27FC236}">
                  <a16:creationId xmlns:a16="http://schemas.microsoft.com/office/drawing/2014/main" id="{2F8E7934-8D39-4E18-98E1-563D25D8E88F}"/>
                </a:ext>
              </a:extLst>
            </p:cNvPr>
            <p:cNvSpPr/>
            <p:nvPr/>
          </p:nvSpPr>
          <p:spPr>
            <a:xfrm rot="5400000">
              <a:off x="726402" y="6460862"/>
              <a:ext cx="71006" cy="71908"/>
            </a:xfrm>
            <a:prstGeom prst="flowChartConnec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747" name="Flowchart: Connector 746">
              <a:extLst>
                <a:ext uri="{FF2B5EF4-FFF2-40B4-BE49-F238E27FC236}">
                  <a16:creationId xmlns:a16="http://schemas.microsoft.com/office/drawing/2014/main" id="{232B430E-EFAB-493C-B8F9-C606676975F9}"/>
                </a:ext>
              </a:extLst>
            </p:cNvPr>
            <p:cNvSpPr/>
            <p:nvPr/>
          </p:nvSpPr>
          <p:spPr>
            <a:xfrm rot="5400000">
              <a:off x="726402" y="6656310"/>
              <a:ext cx="71006" cy="71908"/>
            </a:xfrm>
            <a:prstGeom prst="flowChartConnec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789" name="Flowchart: Connector 788">
              <a:extLst>
                <a:ext uri="{FF2B5EF4-FFF2-40B4-BE49-F238E27FC236}">
                  <a16:creationId xmlns:a16="http://schemas.microsoft.com/office/drawing/2014/main" id="{F228DE31-56C2-4574-B607-E311AC29793F}"/>
                </a:ext>
              </a:extLst>
            </p:cNvPr>
            <p:cNvSpPr/>
            <p:nvPr/>
          </p:nvSpPr>
          <p:spPr>
            <a:xfrm rot="5400000">
              <a:off x="1713726" y="6760313"/>
              <a:ext cx="71006" cy="71908"/>
            </a:xfrm>
            <a:prstGeom prst="flowChartConnec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796" name="Flowchart: Connector 795">
              <a:extLst>
                <a:ext uri="{FF2B5EF4-FFF2-40B4-BE49-F238E27FC236}">
                  <a16:creationId xmlns:a16="http://schemas.microsoft.com/office/drawing/2014/main" id="{E831F605-F832-4A62-B6BD-B38115389B76}"/>
                </a:ext>
              </a:extLst>
            </p:cNvPr>
            <p:cNvSpPr/>
            <p:nvPr/>
          </p:nvSpPr>
          <p:spPr>
            <a:xfrm rot="5400000">
              <a:off x="1623522" y="6662959"/>
              <a:ext cx="71006" cy="71908"/>
            </a:xfrm>
            <a:prstGeom prst="flowChartConnec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801" name="Flowchart: Connector 800">
              <a:extLst>
                <a:ext uri="{FF2B5EF4-FFF2-40B4-BE49-F238E27FC236}">
                  <a16:creationId xmlns:a16="http://schemas.microsoft.com/office/drawing/2014/main" id="{F06E0B5A-A469-41EB-8AF4-6A9AE88EDCF3}"/>
                </a:ext>
              </a:extLst>
            </p:cNvPr>
            <p:cNvSpPr/>
            <p:nvPr/>
          </p:nvSpPr>
          <p:spPr>
            <a:xfrm rot="5400000">
              <a:off x="1534628" y="6368723"/>
              <a:ext cx="71006" cy="71908"/>
            </a:xfrm>
            <a:prstGeom prst="flowChartConnec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803" name="Flowchart: Connector 802">
              <a:extLst>
                <a:ext uri="{FF2B5EF4-FFF2-40B4-BE49-F238E27FC236}">
                  <a16:creationId xmlns:a16="http://schemas.microsoft.com/office/drawing/2014/main" id="{69FB40C8-073E-48B6-AD61-05FB36492C37}"/>
                </a:ext>
              </a:extLst>
            </p:cNvPr>
            <p:cNvSpPr/>
            <p:nvPr/>
          </p:nvSpPr>
          <p:spPr>
            <a:xfrm rot="5400000">
              <a:off x="1533559" y="6565283"/>
              <a:ext cx="71006" cy="71908"/>
            </a:xfrm>
            <a:prstGeom prst="flowChartConnec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805" name="Flowchart: Connector 804">
              <a:extLst>
                <a:ext uri="{FF2B5EF4-FFF2-40B4-BE49-F238E27FC236}">
                  <a16:creationId xmlns:a16="http://schemas.microsoft.com/office/drawing/2014/main" id="{C1DE665E-8BC3-4137-9566-84E18F5CE526}"/>
                </a:ext>
              </a:extLst>
            </p:cNvPr>
            <p:cNvSpPr/>
            <p:nvPr/>
          </p:nvSpPr>
          <p:spPr>
            <a:xfrm rot="5400000">
              <a:off x="1534628" y="6760313"/>
              <a:ext cx="71006" cy="71908"/>
            </a:xfrm>
            <a:prstGeom prst="flowChartConnec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808" name="Flowchart: Connector 807">
              <a:extLst>
                <a:ext uri="{FF2B5EF4-FFF2-40B4-BE49-F238E27FC236}">
                  <a16:creationId xmlns:a16="http://schemas.microsoft.com/office/drawing/2014/main" id="{A8D73F2A-4870-4C8D-BCC5-5BB3855CF679}"/>
                </a:ext>
              </a:extLst>
            </p:cNvPr>
            <p:cNvSpPr/>
            <p:nvPr/>
          </p:nvSpPr>
          <p:spPr>
            <a:xfrm rot="5400000">
              <a:off x="1444424" y="6271370"/>
              <a:ext cx="71006" cy="71908"/>
            </a:xfrm>
            <a:prstGeom prst="flowChartConnec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810" name="Flowchart: Connector 809">
              <a:extLst>
                <a:ext uri="{FF2B5EF4-FFF2-40B4-BE49-F238E27FC236}">
                  <a16:creationId xmlns:a16="http://schemas.microsoft.com/office/drawing/2014/main" id="{1D5778AF-B0A4-4E5A-9F38-C066BAA168E2}"/>
                </a:ext>
              </a:extLst>
            </p:cNvPr>
            <p:cNvSpPr/>
            <p:nvPr/>
          </p:nvSpPr>
          <p:spPr>
            <a:xfrm rot="5400000">
              <a:off x="1444424" y="6467511"/>
              <a:ext cx="71006" cy="71908"/>
            </a:xfrm>
            <a:prstGeom prst="flowChartConnec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812" name="Flowchart: Connector 811">
              <a:extLst>
                <a:ext uri="{FF2B5EF4-FFF2-40B4-BE49-F238E27FC236}">
                  <a16:creationId xmlns:a16="http://schemas.microsoft.com/office/drawing/2014/main" id="{ED5552C7-EE7F-4F20-959B-FED60D874ECE}"/>
                </a:ext>
              </a:extLst>
            </p:cNvPr>
            <p:cNvSpPr/>
            <p:nvPr/>
          </p:nvSpPr>
          <p:spPr>
            <a:xfrm rot="5400000">
              <a:off x="1444424" y="6662959"/>
              <a:ext cx="71006" cy="71908"/>
            </a:xfrm>
            <a:prstGeom prst="flowChartConnec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816" name="Flowchart: Connector 815">
              <a:extLst>
                <a:ext uri="{FF2B5EF4-FFF2-40B4-BE49-F238E27FC236}">
                  <a16:creationId xmlns:a16="http://schemas.microsoft.com/office/drawing/2014/main" id="{C7ABE271-1B63-49A8-8E0A-7E280A7EA3AC}"/>
                </a:ext>
              </a:extLst>
            </p:cNvPr>
            <p:cNvSpPr/>
            <p:nvPr/>
          </p:nvSpPr>
          <p:spPr>
            <a:xfrm rot="5400000">
              <a:off x="1630081" y="6479772"/>
              <a:ext cx="71006" cy="71908"/>
            </a:xfrm>
            <a:prstGeom prst="flowChartConnec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817" name="Flowchart: Connector 816">
              <a:extLst>
                <a:ext uri="{FF2B5EF4-FFF2-40B4-BE49-F238E27FC236}">
                  <a16:creationId xmlns:a16="http://schemas.microsoft.com/office/drawing/2014/main" id="{C9DFD6AE-6E19-4E57-99A1-4D1D9C1E453B}"/>
                </a:ext>
              </a:extLst>
            </p:cNvPr>
            <p:cNvSpPr/>
            <p:nvPr/>
          </p:nvSpPr>
          <p:spPr>
            <a:xfrm rot="5400000">
              <a:off x="1718592" y="6577843"/>
              <a:ext cx="71006" cy="71908"/>
            </a:xfrm>
            <a:prstGeom prst="flowChartConnec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818" name="Flowchart: Connector 817">
              <a:extLst>
                <a:ext uri="{FF2B5EF4-FFF2-40B4-BE49-F238E27FC236}">
                  <a16:creationId xmlns:a16="http://schemas.microsoft.com/office/drawing/2014/main" id="{78F08F41-F7DB-4F52-90FE-F14C2EA07B7A}"/>
                </a:ext>
              </a:extLst>
            </p:cNvPr>
            <p:cNvSpPr/>
            <p:nvPr/>
          </p:nvSpPr>
          <p:spPr>
            <a:xfrm rot="5400000">
              <a:off x="1807172" y="6673013"/>
              <a:ext cx="71006" cy="71908"/>
            </a:xfrm>
            <a:prstGeom prst="flowChartConnec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819" name="Flowchart: Connector 818">
              <a:extLst>
                <a:ext uri="{FF2B5EF4-FFF2-40B4-BE49-F238E27FC236}">
                  <a16:creationId xmlns:a16="http://schemas.microsoft.com/office/drawing/2014/main" id="{AB7B7159-E6D2-4A63-97AE-251E119761F1}"/>
                </a:ext>
              </a:extLst>
            </p:cNvPr>
            <p:cNvSpPr/>
            <p:nvPr/>
          </p:nvSpPr>
          <p:spPr>
            <a:xfrm rot="5400000">
              <a:off x="1890267" y="6760313"/>
              <a:ext cx="71006" cy="71908"/>
            </a:xfrm>
            <a:prstGeom prst="flowChartConnec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grpSp>
      <p:sp>
        <p:nvSpPr>
          <p:cNvPr id="143" name="Rectangle: Rounded Corners 142">
            <a:extLst>
              <a:ext uri="{FF2B5EF4-FFF2-40B4-BE49-F238E27FC236}">
                <a16:creationId xmlns:a16="http://schemas.microsoft.com/office/drawing/2014/main" id="{C938B9B2-031E-4654-8C33-0A45548EB802}"/>
              </a:ext>
            </a:extLst>
          </p:cNvPr>
          <p:cNvSpPr/>
          <p:nvPr/>
        </p:nvSpPr>
        <p:spPr>
          <a:xfrm>
            <a:off x="3935122" y="424721"/>
            <a:ext cx="45719" cy="1237198"/>
          </a:xfrm>
          <a:prstGeom prst="roundRect">
            <a:avLst>
              <a:gd name="adj" fmla="val 50000"/>
            </a:avLst>
          </a:prstGeom>
          <a:gradFill flip="none" rotWithShape="1">
            <a:gsLst>
              <a:gs pos="92500">
                <a:srgbClr val="FFD168">
                  <a:alpha val="68000"/>
                </a:srgbClr>
              </a:gs>
              <a:gs pos="0">
                <a:srgbClr val="FF6F7B"/>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847" name="Rectangle: Rounded Corners 846">
            <a:extLst>
              <a:ext uri="{FF2B5EF4-FFF2-40B4-BE49-F238E27FC236}">
                <a16:creationId xmlns:a16="http://schemas.microsoft.com/office/drawing/2014/main" id="{966ED2DC-640B-48FC-A60F-BC8B3921F58C}"/>
              </a:ext>
            </a:extLst>
          </p:cNvPr>
          <p:cNvSpPr/>
          <p:nvPr/>
        </p:nvSpPr>
        <p:spPr>
          <a:xfrm flipV="1">
            <a:off x="7958022" y="5169189"/>
            <a:ext cx="45719" cy="1237198"/>
          </a:xfrm>
          <a:prstGeom prst="roundRect">
            <a:avLst>
              <a:gd name="adj" fmla="val 50000"/>
            </a:avLst>
          </a:prstGeom>
          <a:gradFill flip="none" rotWithShape="1">
            <a:gsLst>
              <a:gs pos="40000">
                <a:srgbClr val="AF7BDF"/>
              </a:gs>
              <a:gs pos="82000">
                <a:srgbClr val="8262E8">
                  <a:alpha val="40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grpSp>
        <p:nvGrpSpPr>
          <p:cNvPr id="3" name="Confetti 2">
            <a:extLst>
              <a:ext uri="{FF2B5EF4-FFF2-40B4-BE49-F238E27FC236}">
                <a16:creationId xmlns:a16="http://schemas.microsoft.com/office/drawing/2014/main" id="{33C97E42-5C2F-4714-A9AF-8B2FFF486F70}"/>
              </a:ext>
            </a:extLst>
          </p:cNvPr>
          <p:cNvGrpSpPr/>
          <p:nvPr/>
        </p:nvGrpSpPr>
        <p:grpSpPr>
          <a:xfrm>
            <a:off x="8675300" y="214351"/>
            <a:ext cx="2632279" cy="5739710"/>
            <a:chOff x="8675300" y="214351"/>
            <a:chExt cx="2632279" cy="5739710"/>
          </a:xfrm>
        </p:grpSpPr>
        <p:sp>
          <p:nvSpPr>
            <p:cNvPr id="115" name="Cross 114">
              <a:extLst>
                <a:ext uri="{FF2B5EF4-FFF2-40B4-BE49-F238E27FC236}">
                  <a16:creationId xmlns:a16="http://schemas.microsoft.com/office/drawing/2014/main" id="{8F7A4B51-9F24-47A7-9A69-B40EEB3429B3}"/>
                </a:ext>
              </a:extLst>
            </p:cNvPr>
            <p:cNvSpPr/>
            <p:nvPr/>
          </p:nvSpPr>
          <p:spPr>
            <a:xfrm>
              <a:off x="10193292" y="5300406"/>
              <a:ext cx="455317" cy="418627"/>
            </a:xfrm>
            <a:prstGeom prst="plus">
              <a:avLst>
                <a:gd name="adj" fmla="val 32775"/>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832" name="Freeform: Shape 831">
              <a:extLst>
                <a:ext uri="{FF2B5EF4-FFF2-40B4-BE49-F238E27FC236}">
                  <a16:creationId xmlns:a16="http://schemas.microsoft.com/office/drawing/2014/main" id="{CAEAC556-CBF6-468D-AC9B-BB0DD3039AA4}"/>
                </a:ext>
              </a:extLst>
            </p:cNvPr>
            <p:cNvSpPr/>
            <p:nvPr/>
          </p:nvSpPr>
          <p:spPr>
            <a:xfrm rot="2922251">
              <a:off x="9066788" y="312802"/>
              <a:ext cx="407887" cy="210986"/>
            </a:xfrm>
            <a:custGeom>
              <a:avLst/>
              <a:gdLst>
                <a:gd name="connsiteX0" fmla="*/ 578786 w 1150805"/>
                <a:gd name="connsiteY0" fmla="*/ 305386 h 695472"/>
                <a:gd name="connsiteX1" fmla="*/ 735975 w 1150805"/>
                <a:gd name="connsiteY1" fmla="*/ 365405 h 695472"/>
                <a:gd name="connsiteX2" fmla="*/ 852987 w 1150805"/>
                <a:gd name="connsiteY2" fmla="*/ 637665 h 695472"/>
                <a:gd name="connsiteX3" fmla="*/ 752728 w 1150805"/>
                <a:gd name="connsiteY3" fmla="*/ 637664 h 695472"/>
                <a:gd name="connsiteX4" fmla="*/ 684917 w 1150805"/>
                <a:gd name="connsiteY4" fmla="*/ 453839 h 695472"/>
                <a:gd name="connsiteX5" fmla="*/ 472654 w 1150805"/>
                <a:gd name="connsiteY5" fmla="*/ 453838 h 695472"/>
                <a:gd name="connsiteX6" fmla="*/ 404842 w 1150805"/>
                <a:gd name="connsiteY6" fmla="*/ 637663 h 695472"/>
                <a:gd name="connsiteX7" fmla="*/ 304583 w 1150805"/>
                <a:gd name="connsiteY7" fmla="*/ 637664 h 695472"/>
                <a:gd name="connsiteX8" fmla="*/ 421596 w 1150805"/>
                <a:gd name="connsiteY8" fmla="*/ 365404 h 695472"/>
                <a:gd name="connsiteX9" fmla="*/ 578786 w 1150805"/>
                <a:gd name="connsiteY9" fmla="*/ 305386 h 695472"/>
                <a:gd name="connsiteX10" fmla="*/ 575404 w 1150805"/>
                <a:gd name="connsiteY10" fmla="*/ 0 h 695472"/>
                <a:gd name="connsiteX11" fmla="*/ 904686 w 1150805"/>
                <a:gd name="connsiteY11" fmla="*/ 125137 h 695472"/>
                <a:gd name="connsiteX12" fmla="*/ 1150805 w 1150805"/>
                <a:gd name="connsiteY12" fmla="*/ 695472 h 695472"/>
                <a:gd name="connsiteX13" fmla="*/ 940415 w 1150805"/>
                <a:gd name="connsiteY13" fmla="*/ 695470 h 695472"/>
                <a:gd name="connsiteX14" fmla="*/ 797598 w 1150805"/>
                <a:gd name="connsiteY14" fmla="*/ 310618 h 695472"/>
                <a:gd name="connsiteX15" fmla="*/ 353210 w 1150805"/>
                <a:gd name="connsiteY15" fmla="*/ 310617 h 695472"/>
                <a:gd name="connsiteX16" fmla="*/ 210392 w 1150805"/>
                <a:gd name="connsiteY16" fmla="*/ 695469 h 695472"/>
                <a:gd name="connsiteX17" fmla="*/ 0 w 1150805"/>
                <a:gd name="connsiteY17" fmla="*/ 695469 h 695472"/>
                <a:gd name="connsiteX18" fmla="*/ 246121 w 1150805"/>
                <a:gd name="connsiteY18" fmla="*/ 125135 h 695472"/>
                <a:gd name="connsiteX19" fmla="*/ 575404 w 1150805"/>
                <a:gd name="connsiteY19" fmla="*/ 0 h 695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50805" h="695472">
                  <a:moveTo>
                    <a:pt x="578786" y="305386"/>
                  </a:moveTo>
                  <a:cubicBezTo>
                    <a:pt x="633783" y="305386"/>
                    <a:pt x="688781" y="325393"/>
                    <a:pt x="735975" y="365405"/>
                  </a:cubicBezTo>
                  <a:cubicBezTo>
                    <a:pt x="809309" y="427579"/>
                    <a:pt x="852987" y="529209"/>
                    <a:pt x="852987" y="637665"/>
                  </a:cubicBezTo>
                  <a:lnTo>
                    <a:pt x="752728" y="637664"/>
                  </a:lnTo>
                  <a:cubicBezTo>
                    <a:pt x="752728" y="565675"/>
                    <a:pt x="727676" y="497763"/>
                    <a:pt x="684917" y="453839"/>
                  </a:cubicBezTo>
                  <a:cubicBezTo>
                    <a:pt x="622363" y="389581"/>
                    <a:pt x="535209" y="389581"/>
                    <a:pt x="472654" y="453838"/>
                  </a:cubicBezTo>
                  <a:cubicBezTo>
                    <a:pt x="429894" y="497762"/>
                    <a:pt x="404842" y="565674"/>
                    <a:pt x="404842" y="637663"/>
                  </a:cubicBezTo>
                  <a:lnTo>
                    <a:pt x="304583" y="637664"/>
                  </a:lnTo>
                  <a:cubicBezTo>
                    <a:pt x="304583" y="529208"/>
                    <a:pt x="348262" y="427577"/>
                    <a:pt x="421596" y="365404"/>
                  </a:cubicBezTo>
                  <a:cubicBezTo>
                    <a:pt x="468791" y="325392"/>
                    <a:pt x="523788" y="305386"/>
                    <a:pt x="578786" y="305386"/>
                  </a:cubicBezTo>
                  <a:close/>
                  <a:moveTo>
                    <a:pt x="575404" y="0"/>
                  </a:moveTo>
                  <a:cubicBezTo>
                    <a:pt x="690590" y="0"/>
                    <a:pt x="805777" y="41712"/>
                    <a:pt x="904686" y="125137"/>
                  </a:cubicBezTo>
                  <a:cubicBezTo>
                    <a:pt x="1058907" y="255214"/>
                    <a:pt x="1150806" y="468171"/>
                    <a:pt x="1150805" y="695472"/>
                  </a:cubicBezTo>
                  <a:lnTo>
                    <a:pt x="940415" y="695470"/>
                  </a:lnTo>
                  <a:cubicBezTo>
                    <a:pt x="940415" y="544657"/>
                    <a:pt x="887633" y="402423"/>
                    <a:pt x="797598" y="310618"/>
                  </a:cubicBezTo>
                  <a:cubicBezTo>
                    <a:pt x="666535" y="176979"/>
                    <a:pt x="484273" y="176979"/>
                    <a:pt x="353210" y="310617"/>
                  </a:cubicBezTo>
                  <a:cubicBezTo>
                    <a:pt x="263175" y="402421"/>
                    <a:pt x="210392" y="544655"/>
                    <a:pt x="210392" y="695469"/>
                  </a:cubicBezTo>
                  <a:lnTo>
                    <a:pt x="0" y="695469"/>
                  </a:lnTo>
                  <a:cubicBezTo>
                    <a:pt x="0" y="468168"/>
                    <a:pt x="91899" y="255211"/>
                    <a:pt x="246121" y="125135"/>
                  </a:cubicBezTo>
                  <a:cubicBezTo>
                    <a:pt x="345031" y="41711"/>
                    <a:pt x="460218" y="-1"/>
                    <a:pt x="575404" y="0"/>
                  </a:cubicBez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MY">
                <a:solidFill>
                  <a:schemeClr val="tx1"/>
                </a:solidFill>
              </a:endParaRPr>
            </a:p>
          </p:txBody>
        </p:sp>
        <p:sp>
          <p:nvSpPr>
            <p:cNvPr id="130" name="Frame 129">
              <a:extLst>
                <a:ext uri="{FF2B5EF4-FFF2-40B4-BE49-F238E27FC236}">
                  <a16:creationId xmlns:a16="http://schemas.microsoft.com/office/drawing/2014/main" id="{476C3349-6296-4449-9461-48C1018EC695}"/>
                </a:ext>
              </a:extLst>
            </p:cNvPr>
            <p:cNvSpPr/>
            <p:nvPr/>
          </p:nvSpPr>
          <p:spPr>
            <a:xfrm rot="18752164">
              <a:off x="10923436" y="2556917"/>
              <a:ext cx="348563" cy="419723"/>
            </a:xfrm>
            <a:prstGeom prst="frame">
              <a:avLst/>
            </a:prstGeom>
            <a:solidFill>
              <a:schemeClr val="bg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solidFill>
                  <a:schemeClr val="tx1"/>
                </a:solidFill>
              </a:endParaRPr>
            </a:p>
          </p:txBody>
        </p:sp>
        <p:sp>
          <p:nvSpPr>
            <p:cNvPr id="837" name="Freeform: Shape 836">
              <a:extLst>
                <a:ext uri="{FF2B5EF4-FFF2-40B4-BE49-F238E27FC236}">
                  <a16:creationId xmlns:a16="http://schemas.microsoft.com/office/drawing/2014/main" id="{FADB2DE8-69B8-4E22-BF10-FA14AEE34C6D}"/>
                </a:ext>
              </a:extLst>
            </p:cNvPr>
            <p:cNvSpPr/>
            <p:nvPr/>
          </p:nvSpPr>
          <p:spPr>
            <a:xfrm rot="3027173">
              <a:off x="8643841" y="4089298"/>
              <a:ext cx="418012" cy="355094"/>
            </a:xfrm>
            <a:custGeom>
              <a:avLst/>
              <a:gdLst>
                <a:gd name="connsiteX0" fmla="*/ 0 w 418012"/>
                <a:gd name="connsiteY0" fmla="*/ 0 h 355094"/>
                <a:gd name="connsiteX1" fmla="*/ 418012 w 418012"/>
                <a:gd name="connsiteY1" fmla="*/ 0 h 355094"/>
                <a:gd name="connsiteX2" fmla="*/ 418012 w 418012"/>
                <a:gd name="connsiteY2" fmla="*/ 159884 h 355094"/>
                <a:gd name="connsiteX3" fmla="*/ 280513 w 418012"/>
                <a:gd name="connsiteY3" fmla="*/ 159884 h 355094"/>
                <a:gd name="connsiteX4" fmla="*/ 280513 w 418012"/>
                <a:gd name="connsiteY4" fmla="*/ 355094 h 355094"/>
                <a:gd name="connsiteX5" fmla="*/ 136372 w 418012"/>
                <a:gd name="connsiteY5" fmla="*/ 355094 h 355094"/>
                <a:gd name="connsiteX6" fmla="*/ 136372 w 418012"/>
                <a:gd name="connsiteY6" fmla="*/ 159884 h 355094"/>
                <a:gd name="connsiteX7" fmla="*/ 0 w 418012"/>
                <a:gd name="connsiteY7" fmla="*/ 159884 h 355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8012" h="355094">
                  <a:moveTo>
                    <a:pt x="0" y="0"/>
                  </a:moveTo>
                  <a:lnTo>
                    <a:pt x="418012" y="0"/>
                  </a:lnTo>
                  <a:lnTo>
                    <a:pt x="418012" y="159884"/>
                  </a:lnTo>
                  <a:lnTo>
                    <a:pt x="280513" y="159884"/>
                  </a:lnTo>
                  <a:lnTo>
                    <a:pt x="280513" y="355094"/>
                  </a:lnTo>
                  <a:lnTo>
                    <a:pt x="136372" y="355094"/>
                  </a:lnTo>
                  <a:lnTo>
                    <a:pt x="136372" y="159884"/>
                  </a:lnTo>
                  <a:lnTo>
                    <a:pt x="0" y="159884"/>
                  </a:lnTo>
                  <a:close/>
                </a:path>
              </a:pathLst>
            </a:cu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MY"/>
            </a:p>
          </p:txBody>
        </p:sp>
        <p:sp>
          <p:nvSpPr>
            <p:cNvPr id="843" name="Freeform: Shape 842">
              <a:extLst>
                <a:ext uri="{FF2B5EF4-FFF2-40B4-BE49-F238E27FC236}">
                  <a16:creationId xmlns:a16="http://schemas.microsoft.com/office/drawing/2014/main" id="{5839B45F-B6AB-4EE1-A043-88EB928239B6}"/>
                </a:ext>
              </a:extLst>
            </p:cNvPr>
            <p:cNvSpPr/>
            <p:nvPr/>
          </p:nvSpPr>
          <p:spPr>
            <a:xfrm rot="1624096">
              <a:off x="10459012" y="3767617"/>
              <a:ext cx="468788" cy="487194"/>
            </a:xfrm>
            <a:custGeom>
              <a:avLst/>
              <a:gdLst>
                <a:gd name="connsiteX0" fmla="*/ 0 w 1332412"/>
                <a:gd name="connsiteY0" fmla="*/ 1227909 h 1227909"/>
                <a:gd name="connsiteX1" fmla="*/ 200297 w 1332412"/>
                <a:gd name="connsiteY1" fmla="*/ 905692 h 1227909"/>
                <a:gd name="connsiteX2" fmla="*/ 566057 w 1332412"/>
                <a:gd name="connsiteY2" fmla="*/ 836023 h 1227909"/>
                <a:gd name="connsiteX3" fmla="*/ 687977 w 1332412"/>
                <a:gd name="connsiteY3" fmla="*/ 522515 h 1227909"/>
                <a:gd name="connsiteX4" fmla="*/ 1001486 w 1332412"/>
                <a:gd name="connsiteY4" fmla="*/ 400595 h 1227909"/>
                <a:gd name="connsiteX5" fmla="*/ 1045029 w 1332412"/>
                <a:gd name="connsiteY5" fmla="*/ 113212 h 1227909"/>
                <a:gd name="connsiteX6" fmla="*/ 1332412 w 1332412"/>
                <a:gd name="connsiteY6" fmla="*/ 0 h 1227909"/>
                <a:gd name="connsiteX7" fmla="*/ 1332412 w 1332412"/>
                <a:gd name="connsiteY7" fmla="*/ 0 h 1227909"/>
                <a:gd name="connsiteX8" fmla="*/ 1332412 w 1332412"/>
                <a:gd name="connsiteY8" fmla="*/ 0 h 1227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2412" h="1227909">
                  <a:moveTo>
                    <a:pt x="0" y="1227909"/>
                  </a:moveTo>
                  <a:cubicBezTo>
                    <a:pt x="52977" y="1099457"/>
                    <a:pt x="105954" y="971006"/>
                    <a:pt x="200297" y="905692"/>
                  </a:cubicBezTo>
                  <a:cubicBezTo>
                    <a:pt x="294640" y="840378"/>
                    <a:pt x="484777" y="899886"/>
                    <a:pt x="566057" y="836023"/>
                  </a:cubicBezTo>
                  <a:cubicBezTo>
                    <a:pt x="647337" y="772160"/>
                    <a:pt x="615406" y="595086"/>
                    <a:pt x="687977" y="522515"/>
                  </a:cubicBezTo>
                  <a:cubicBezTo>
                    <a:pt x="760548" y="449944"/>
                    <a:pt x="941977" y="468812"/>
                    <a:pt x="1001486" y="400595"/>
                  </a:cubicBezTo>
                  <a:cubicBezTo>
                    <a:pt x="1060995" y="332378"/>
                    <a:pt x="989875" y="179978"/>
                    <a:pt x="1045029" y="113212"/>
                  </a:cubicBezTo>
                  <a:cubicBezTo>
                    <a:pt x="1100183" y="46446"/>
                    <a:pt x="1332412" y="0"/>
                    <a:pt x="1332412" y="0"/>
                  </a:cubicBezTo>
                  <a:lnTo>
                    <a:pt x="1332412" y="0"/>
                  </a:lnTo>
                  <a:lnTo>
                    <a:pt x="1332412" y="0"/>
                  </a:lnTo>
                </a:path>
              </a:pathLst>
            </a:custGeom>
            <a:noFill/>
            <a:ln w="57150">
              <a:gradFill>
                <a:gsLst>
                  <a:gs pos="16000">
                    <a:srgbClr val="00B0F0"/>
                  </a:gs>
                  <a:gs pos="81000">
                    <a:srgbClr val="92D050"/>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376" name="Freeform: Shape 375">
              <a:extLst>
                <a:ext uri="{FF2B5EF4-FFF2-40B4-BE49-F238E27FC236}">
                  <a16:creationId xmlns:a16="http://schemas.microsoft.com/office/drawing/2014/main" id="{0321CB09-8271-4A59-AD2B-AC0D3AF6FE5C}"/>
                </a:ext>
              </a:extLst>
            </p:cNvPr>
            <p:cNvSpPr/>
            <p:nvPr/>
          </p:nvSpPr>
          <p:spPr>
            <a:xfrm rot="1624096">
              <a:off x="8952359" y="1233832"/>
              <a:ext cx="468788" cy="487194"/>
            </a:xfrm>
            <a:custGeom>
              <a:avLst/>
              <a:gdLst>
                <a:gd name="connsiteX0" fmla="*/ 0 w 1332412"/>
                <a:gd name="connsiteY0" fmla="*/ 1227909 h 1227909"/>
                <a:gd name="connsiteX1" fmla="*/ 200297 w 1332412"/>
                <a:gd name="connsiteY1" fmla="*/ 905692 h 1227909"/>
                <a:gd name="connsiteX2" fmla="*/ 566057 w 1332412"/>
                <a:gd name="connsiteY2" fmla="*/ 836023 h 1227909"/>
                <a:gd name="connsiteX3" fmla="*/ 687977 w 1332412"/>
                <a:gd name="connsiteY3" fmla="*/ 522515 h 1227909"/>
                <a:gd name="connsiteX4" fmla="*/ 1001486 w 1332412"/>
                <a:gd name="connsiteY4" fmla="*/ 400595 h 1227909"/>
                <a:gd name="connsiteX5" fmla="*/ 1045029 w 1332412"/>
                <a:gd name="connsiteY5" fmla="*/ 113212 h 1227909"/>
                <a:gd name="connsiteX6" fmla="*/ 1332412 w 1332412"/>
                <a:gd name="connsiteY6" fmla="*/ 0 h 1227909"/>
                <a:gd name="connsiteX7" fmla="*/ 1332412 w 1332412"/>
                <a:gd name="connsiteY7" fmla="*/ 0 h 1227909"/>
                <a:gd name="connsiteX8" fmla="*/ 1332412 w 1332412"/>
                <a:gd name="connsiteY8" fmla="*/ 0 h 1227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2412" h="1227909">
                  <a:moveTo>
                    <a:pt x="0" y="1227909"/>
                  </a:moveTo>
                  <a:cubicBezTo>
                    <a:pt x="52977" y="1099457"/>
                    <a:pt x="105954" y="971006"/>
                    <a:pt x="200297" y="905692"/>
                  </a:cubicBezTo>
                  <a:cubicBezTo>
                    <a:pt x="294640" y="840378"/>
                    <a:pt x="484777" y="899886"/>
                    <a:pt x="566057" y="836023"/>
                  </a:cubicBezTo>
                  <a:cubicBezTo>
                    <a:pt x="647337" y="772160"/>
                    <a:pt x="615406" y="595086"/>
                    <a:pt x="687977" y="522515"/>
                  </a:cubicBezTo>
                  <a:cubicBezTo>
                    <a:pt x="760548" y="449944"/>
                    <a:pt x="941977" y="468812"/>
                    <a:pt x="1001486" y="400595"/>
                  </a:cubicBezTo>
                  <a:cubicBezTo>
                    <a:pt x="1060995" y="332378"/>
                    <a:pt x="989875" y="179978"/>
                    <a:pt x="1045029" y="113212"/>
                  </a:cubicBezTo>
                  <a:cubicBezTo>
                    <a:pt x="1100183" y="46446"/>
                    <a:pt x="1332412" y="0"/>
                    <a:pt x="1332412" y="0"/>
                  </a:cubicBezTo>
                  <a:lnTo>
                    <a:pt x="1332412" y="0"/>
                  </a:lnTo>
                  <a:lnTo>
                    <a:pt x="1332412" y="0"/>
                  </a:lnTo>
                </a:path>
              </a:pathLst>
            </a:custGeom>
            <a:noFill/>
            <a:ln w="57150">
              <a:gradFill>
                <a:gsLst>
                  <a:gs pos="16000">
                    <a:srgbClr val="00B0F0"/>
                  </a:gs>
                  <a:gs pos="81000">
                    <a:srgbClr val="92D050"/>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377" name="Freeform: Shape 376">
              <a:extLst>
                <a:ext uri="{FF2B5EF4-FFF2-40B4-BE49-F238E27FC236}">
                  <a16:creationId xmlns:a16="http://schemas.microsoft.com/office/drawing/2014/main" id="{06E067D2-F8F6-42BF-9EB1-E038979A19FA}"/>
                </a:ext>
              </a:extLst>
            </p:cNvPr>
            <p:cNvSpPr/>
            <p:nvPr/>
          </p:nvSpPr>
          <p:spPr>
            <a:xfrm rot="6135948">
              <a:off x="9023771" y="5476070"/>
              <a:ext cx="468788" cy="487194"/>
            </a:xfrm>
            <a:custGeom>
              <a:avLst/>
              <a:gdLst>
                <a:gd name="connsiteX0" fmla="*/ 0 w 1332412"/>
                <a:gd name="connsiteY0" fmla="*/ 1227909 h 1227909"/>
                <a:gd name="connsiteX1" fmla="*/ 200297 w 1332412"/>
                <a:gd name="connsiteY1" fmla="*/ 905692 h 1227909"/>
                <a:gd name="connsiteX2" fmla="*/ 566057 w 1332412"/>
                <a:gd name="connsiteY2" fmla="*/ 836023 h 1227909"/>
                <a:gd name="connsiteX3" fmla="*/ 687977 w 1332412"/>
                <a:gd name="connsiteY3" fmla="*/ 522515 h 1227909"/>
                <a:gd name="connsiteX4" fmla="*/ 1001486 w 1332412"/>
                <a:gd name="connsiteY4" fmla="*/ 400595 h 1227909"/>
                <a:gd name="connsiteX5" fmla="*/ 1045029 w 1332412"/>
                <a:gd name="connsiteY5" fmla="*/ 113212 h 1227909"/>
                <a:gd name="connsiteX6" fmla="*/ 1332412 w 1332412"/>
                <a:gd name="connsiteY6" fmla="*/ 0 h 1227909"/>
                <a:gd name="connsiteX7" fmla="*/ 1332412 w 1332412"/>
                <a:gd name="connsiteY7" fmla="*/ 0 h 1227909"/>
                <a:gd name="connsiteX8" fmla="*/ 1332412 w 1332412"/>
                <a:gd name="connsiteY8" fmla="*/ 0 h 1227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2412" h="1227909">
                  <a:moveTo>
                    <a:pt x="0" y="1227909"/>
                  </a:moveTo>
                  <a:cubicBezTo>
                    <a:pt x="52977" y="1099457"/>
                    <a:pt x="105954" y="971006"/>
                    <a:pt x="200297" y="905692"/>
                  </a:cubicBezTo>
                  <a:cubicBezTo>
                    <a:pt x="294640" y="840378"/>
                    <a:pt x="484777" y="899886"/>
                    <a:pt x="566057" y="836023"/>
                  </a:cubicBezTo>
                  <a:cubicBezTo>
                    <a:pt x="647337" y="772160"/>
                    <a:pt x="615406" y="595086"/>
                    <a:pt x="687977" y="522515"/>
                  </a:cubicBezTo>
                  <a:cubicBezTo>
                    <a:pt x="760548" y="449944"/>
                    <a:pt x="941977" y="468812"/>
                    <a:pt x="1001486" y="400595"/>
                  </a:cubicBezTo>
                  <a:cubicBezTo>
                    <a:pt x="1060995" y="332378"/>
                    <a:pt x="989875" y="179978"/>
                    <a:pt x="1045029" y="113212"/>
                  </a:cubicBezTo>
                  <a:cubicBezTo>
                    <a:pt x="1100183" y="46446"/>
                    <a:pt x="1332412" y="0"/>
                    <a:pt x="1332412" y="0"/>
                  </a:cubicBezTo>
                  <a:lnTo>
                    <a:pt x="1332412" y="0"/>
                  </a:lnTo>
                  <a:lnTo>
                    <a:pt x="1332412" y="0"/>
                  </a:lnTo>
                </a:path>
              </a:pathLst>
            </a:custGeom>
            <a:noFill/>
            <a:ln w="57150">
              <a:gradFill>
                <a:gsLst>
                  <a:gs pos="16000">
                    <a:srgbClr val="00B0F0"/>
                  </a:gs>
                  <a:gs pos="81000">
                    <a:srgbClr val="92D050"/>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grpSp>
      <p:grpSp>
        <p:nvGrpSpPr>
          <p:cNvPr id="2" name="Confetti 1">
            <a:extLst>
              <a:ext uri="{FF2B5EF4-FFF2-40B4-BE49-F238E27FC236}">
                <a16:creationId xmlns:a16="http://schemas.microsoft.com/office/drawing/2014/main" id="{2D721F73-F835-4634-840B-3A3C2FD53E65}"/>
              </a:ext>
            </a:extLst>
          </p:cNvPr>
          <p:cNvGrpSpPr/>
          <p:nvPr/>
        </p:nvGrpSpPr>
        <p:grpSpPr>
          <a:xfrm>
            <a:off x="175377" y="788684"/>
            <a:ext cx="3232450" cy="5909263"/>
            <a:chOff x="175377" y="788684"/>
            <a:chExt cx="3232450" cy="5909263"/>
          </a:xfrm>
        </p:grpSpPr>
        <p:sp>
          <p:nvSpPr>
            <p:cNvPr id="119" name="Circle: Hollow 118">
              <a:extLst>
                <a:ext uri="{FF2B5EF4-FFF2-40B4-BE49-F238E27FC236}">
                  <a16:creationId xmlns:a16="http://schemas.microsoft.com/office/drawing/2014/main" id="{62DCF6FC-E9B8-4578-8562-6EA4A649C025}"/>
                </a:ext>
              </a:extLst>
            </p:cNvPr>
            <p:cNvSpPr/>
            <p:nvPr/>
          </p:nvSpPr>
          <p:spPr>
            <a:xfrm>
              <a:off x="175377" y="3602750"/>
              <a:ext cx="444080" cy="468014"/>
            </a:xfrm>
            <a:prstGeom prst="donut">
              <a:avLst>
                <a:gd name="adj" fmla="val 1295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solidFill>
                  <a:schemeClr val="tx1"/>
                </a:solidFill>
              </a:endParaRPr>
            </a:p>
          </p:txBody>
        </p:sp>
        <p:sp>
          <p:nvSpPr>
            <p:cNvPr id="120" name="Flowchart: Merge 119">
              <a:extLst>
                <a:ext uri="{FF2B5EF4-FFF2-40B4-BE49-F238E27FC236}">
                  <a16:creationId xmlns:a16="http://schemas.microsoft.com/office/drawing/2014/main" id="{1335A61D-23BD-408D-AC45-05C02934A8CD}"/>
                </a:ext>
              </a:extLst>
            </p:cNvPr>
            <p:cNvSpPr/>
            <p:nvPr/>
          </p:nvSpPr>
          <p:spPr>
            <a:xfrm rot="1504224" flipV="1">
              <a:off x="1494297" y="5433798"/>
              <a:ext cx="416311" cy="343114"/>
            </a:xfrm>
            <a:prstGeom prst="flowChartMerge">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831" name="Freeform: Shape 830">
              <a:extLst>
                <a:ext uri="{FF2B5EF4-FFF2-40B4-BE49-F238E27FC236}">
                  <a16:creationId xmlns:a16="http://schemas.microsoft.com/office/drawing/2014/main" id="{5428A1F5-6D06-444A-BCBF-4B505C9CAF8A}"/>
                </a:ext>
              </a:extLst>
            </p:cNvPr>
            <p:cNvSpPr/>
            <p:nvPr/>
          </p:nvSpPr>
          <p:spPr>
            <a:xfrm rot="19416022">
              <a:off x="2711650" y="788684"/>
              <a:ext cx="407887" cy="210986"/>
            </a:xfrm>
            <a:custGeom>
              <a:avLst/>
              <a:gdLst>
                <a:gd name="connsiteX0" fmla="*/ 578786 w 1150805"/>
                <a:gd name="connsiteY0" fmla="*/ 305386 h 695472"/>
                <a:gd name="connsiteX1" fmla="*/ 735975 w 1150805"/>
                <a:gd name="connsiteY1" fmla="*/ 365405 h 695472"/>
                <a:gd name="connsiteX2" fmla="*/ 852987 w 1150805"/>
                <a:gd name="connsiteY2" fmla="*/ 637665 h 695472"/>
                <a:gd name="connsiteX3" fmla="*/ 752728 w 1150805"/>
                <a:gd name="connsiteY3" fmla="*/ 637664 h 695472"/>
                <a:gd name="connsiteX4" fmla="*/ 684917 w 1150805"/>
                <a:gd name="connsiteY4" fmla="*/ 453839 h 695472"/>
                <a:gd name="connsiteX5" fmla="*/ 472654 w 1150805"/>
                <a:gd name="connsiteY5" fmla="*/ 453838 h 695472"/>
                <a:gd name="connsiteX6" fmla="*/ 404842 w 1150805"/>
                <a:gd name="connsiteY6" fmla="*/ 637663 h 695472"/>
                <a:gd name="connsiteX7" fmla="*/ 304583 w 1150805"/>
                <a:gd name="connsiteY7" fmla="*/ 637664 h 695472"/>
                <a:gd name="connsiteX8" fmla="*/ 421596 w 1150805"/>
                <a:gd name="connsiteY8" fmla="*/ 365404 h 695472"/>
                <a:gd name="connsiteX9" fmla="*/ 578786 w 1150805"/>
                <a:gd name="connsiteY9" fmla="*/ 305386 h 695472"/>
                <a:gd name="connsiteX10" fmla="*/ 575404 w 1150805"/>
                <a:gd name="connsiteY10" fmla="*/ 0 h 695472"/>
                <a:gd name="connsiteX11" fmla="*/ 904686 w 1150805"/>
                <a:gd name="connsiteY11" fmla="*/ 125137 h 695472"/>
                <a:gd name="connsiteX12" fmla="*/ 1150805 w 1150805"/>
                <a:gd name="connsiteY12" fmla="*/ 695472 h 695472"/>
                <a:gd name="connsiteX13" fmla="*/ 940415 w 1150805"/>
                <a:gd name="connsiteY13" fmla="*/ 695470 h 695472"/>
                <a:gd name="connsiteX14" fmla="*/ 797598 w 1150805"/>
                <a:gd name="connsiteY14" fmla="*/ 310618 h 695472"/>
                <a:gd name="connsiteX15" fmla="*/ 353210 w 1150805"/>
                <a:gd name="connsiteY15" fmla="*/ 310617 h 695472"/>
                <a:gd name="connsiteX16" fmla="*/ 210392 w 1150805"/>
                <a:gd name="connsiteY16" fmla="*/ 695469 h 695472"/>
                <a:gd name="connsiteX17" fmla="*/ 0 w 1150805"/>
                <a:gd name="connsiteY17" fmla="*/ 695469 h 695472"/>
                <a:gd name="connsiteX18" fmla="*/ 246121 w 1150805"/>
                <a:gd name="connsiteY18" fmla="*/ 125135 h 695472"/>
                <a:gd name="connsiteX19" fmla="*/ 575404 w 1150805"/>
                <a:gd name="connsiteY19" fmla="*/ 0 h 695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50805" h="695472">
                  <a:moveTo>
                    <a:pt x="578786" y="305386"/>
                  </a:moveTo>
                  <a:cubicBezTo>
                    <a:pt x="633783" y="305386"/>
                    <a:pt x="688781" y="325393"/>
                    <a:pt x="735975" y="365405"/>
                  </a:cubicBezTo>
                  <a:cubicBezTo>
                    <a:pt x="809309" y="427579"/>
                    <a:pt x="852987" y="529209"/>
                    <a:pt x="852987" y="637665"/>
                  </a:cubicBezTo>
                  <a:lnTo>
                    <a:pt x="752728" y="637664"/>
                  </a:lnTo>
                  <a:cubicBezTo>
                    <a:pt x="752728" y="565675"/>
                    <a:pt x="727676" y="497763"/>
                    <a:pt x="684917" y="453839"/>
                  </a:cubicBezTo>
                  <a:cubicBezTo>
                    <a:pt x="622363" y="389581"/>
                    <a:pt x="535209" y="389581"/>
                    <a:pt x="472654" y="453838"/>
                  </a:cubicBezTo>
                  <a:cubicBezTo>
                    <a:pt x="429894" y="497762"/>
                    <a:pt x="404842" y="565674"/>
                    <a:pt x="404842" y="637663"/>
                  </a:cubicBezTo>
                  <a:lnTo>
                    <a:pt x="304583" y="637664"/>
                  </a:lnTo>
                  <a:cubicBezTo>
                    <a:pt x="304583" y="529208"/>
                    <a:pt x="348262" y="427577"/>
                    <a:pt x="421596" y="365404"/>
                  </a:cubicBezTo>
                  <a:cubicBezTo>
                    <a:pt x="468791" y="325392"/>
                    <a:pt x="523788" y="305386"/>
                    <a:pt x="578786" y="305386"/>
                  </a:cubicBezTo>
                  <a:close/>
                  <a:moveTo>
                    <a:pt x="575404" y="0"/>
                  </a:moveTo>
                  <a:cubicBezTo>
                    <a:pt x="690590" y="0"/>
                    <a:pt x="805777" y="41712"/>
                    <a:pt x="904686" y="125137"/>
                  </a:cubicBezTo>
                  <a:cubicBezTo>
                    <a:pt x="1058907" y="255214"/>
                    <a:pt x="1150806" y="468171"/>
                    <a:pt x="1150805" y="695472"/>
                  </a:cubicBezTo>
                  <a:lnTo>
                    <a:pt x="940415" y="695470"/>
                  </a:lnTo>
                  <a:cubicBezTo>
                    <a:pt x="940415" y="544657"/>
                    <a:pt x="887633" y="402423"/>
                    <a:pt x="797598" y="310618"/>
                  </a:cubicBezTo>
                  <a:cubicBezTo>
                    <a:pt x="666535" y="176979"/>
                    <a:pt x="484273" y="176979"/>
                    <a:pt x="353210" y="310617"/>
                  </a:cubicBezTo>
                  <a:cubicBezTo>
                    <a:pt x="263175" y="402421"/>
                    <a:pt x="210392" y="544655"/>
                    <a:pt x="210392" y="695469"/>
                  </a:cubicBezTo>
                  <a:lnTo>
                    <a:pt x="0" y="695469"/>
                  </a:lnTo>
                  <a:cubicBezTo>
                    <a:pt x="0" y="468168"/>
                    <a:pt x="91899" y="255211"/>
                    <a:pt x="246121" y="125135"/>
                  </a:cubicBezTo>
                  <a:cubicBezTo>
                    <a:pt x="345031" y="41711"/>
                    <a:pt x="460218" y="-1"/>
                    <a:pt x="575404" y="0"/>
                  </a:cubicBez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MY">
                <a:solidFill>
                  <a:schemeClr val="tx1"/>
                </a:solidFill>
              </a:endParaRPr>
            </a:p>
          </p:txBody>
        </p:sp>
        <p:sp>
          <p:nvSpPr>
            <p:cNvPr id="136" name="Multiplication Sign 135">
              <a:extLst>
                <a:ext uri="{FF2B5EF4-FFF2-40B4-BE49-F238E27FC236}">
                  <a16:creationId xmlns:a16="http://schemas.microsoft.com/office/drawing/2014/main" id="{FC3AE957-CDA1-4372-AFAD-0C6BAE8AE7C2}"/>
                </a:ext>
              </a:extLst>
            </p:cNvPr>
            <p:cNvSpPr/>
            <p:nvPr/>
          </p:nvSpPr>
          <p:spPr>
            <a:xfrm>
              <a:off x="1846484" y="3632790"/>
              <a:ext cx="609055" cy="588597"/>
            </a:xfrm>
            <a:prstGeom prst="mathMultiply">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40" name="Freeform: Shape 139">
              <a:extLst>
                <a:ext uri="{FF2B5EF4-FFF2-40B4-BE49-F238E27FC236}">
                  <a16:creationId xmlns:a16="http://schemas.microsoft.com/office/drawing/2014/main" id="{9268195A-0426-4F89-8DC6-921C7996603F}"/>
                </a:ext>
              </a:extLst>
            </p:cNvPr>
            <p:cNvSpPr/>
            <p:nvPr/>
          </p:nvSpPr>
          <p:spPr>
            <a:xfrm rot="4246853">
              <a:off x="1748950" y="2351621"/>
              <a:ext cx="468788" cy="487194"/>
            </a:xfrm>
            <a:custGeom>
              <a:avLst/>
              <a:gdLst>
                <a:gd name="connsiteX0" fmla="*/ 0 w 1332412"/>
                <a:gd name="connsiteY0" fmla="*/ 1227909 h 1227909"/>
                <a:gd name="connsiteX1" fmla="*/ 200297 w 1332412"/>
                <a:gd name="connsiteY1" fmla="*/ 905692 h 1227909"/>
                <a:gd name="connsiteX2" fmla="*/ 566057 w 1332412"/>
                <a:gd name="connsiteY2" fmla="*/ 836023 h 1227909"/>
                <a:gd name="connsiteX3" fmla="*/ 687977 w 1332412"/>
                <a:gd name="connsiteY3" fmla="*/ 522515 h 1227909"/>
                <a:gd name="connsiteX4" fmla="*/ 1001486 w 1332412"/>
                <a:gd name="connsiteY4" fmla="*/ 400595 h 1227909"/>
                <a:gd name="connsiteX5" fmla="*/ 1045029 w 1332412"/>
                <a:gd name="connsiteY5" fmla="*/ 113212 h 1227909"/>
                <a:gd name="connsiteX6" fmla="*/ 1332412 w 1332412"/>
                <a:gd name="connsiteY6" fmla="*/ 0 h 1227909"/>
                <a:gd name="connsiteX7" fmla="*/ 1332412 w 1332412"/>
                <a:gd name="connsiteY7" fmla="*/ 0 h 1227909"/>
                <a:gd name="connsiteX8" fmla="*/ 1332412 w 1332412"/>
                <a:gd name="connsiteY8" fmla="*/ 0 h 1227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2412" h="1227909">
                  <a:moveTo>
                    <a:pt x="0" y="1227909"/>
                  </a:moveTo>
                  <a:cubicBezTo>
                    <a:pt x="52977" y="1099457"/>
                    <a:pt x="105954" y="971006"/>
                    <a:pt x="200297" y="905692"/>
                  </a:cubicBezTo>
                  <a:cubicBezTo>
                    <a:pt x="294640" y="840378"/>
                    <a:pt x="484777" y="899886"/>
                    <a:pt x="566057" y="836023"/>
                  </a:cubicBezTo>
                  <a:cubicBezTo>
                    <a:pt x="647337" y="772160"/>
                    <a:pt x="615406" y="595086"/>
                    <a:pt x="687977" y="522515"/>
                  </a:cubicBezTo>
                  <a:cubicBezTo>
                    <a:pt x="760548" y="449944"/>
                    <a:pt x="941977" y="468812"/>
                    <a:pt x="1001486" y="400595"/>
                  </a:cubicBezTo>
                  <a:cubicBezTo>
                    <a:pt x="1060995" y="332378"/>
                    <a:pt x="989875" y="179978"/>
                    <a:pt x="1045029" y="113212"/>
                  </a:cubicBezTo>
                  <a:cubicBezTo>
                    <a:pt x="1100183" y="46446"/>
                    <a:pt x="1332412" y="0"/>
                    <a:pt x="1332412" y="0"/>
                  </a:cubicBezTo>
                  <a:lnTo>
                    <a:pt x="1332412" y="0"/>
                  </a:lnTo>
                  <a:lnTo>
                    <a:pt x="1332412" y="0"/>
                  </a:lnTo>
                </a:path>
              </a:pathLst>
            </a:custGeom>
            <a:noFill/>
            <a:ln w="57150">
              <a:gradFill>
                <a:gsLst>
                  <a:gs pos="24000">
                    <a:srgbClr val="FE5C5C"/>
                  </a:gs>
                  <a:gs pos="76000">
                    <a:srgbClr val="FFC000"/>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grpSp>
          <p:nvGrpSpPr>
            <p:cNvPr id="145" name="Group 144">
              <a:extLst>
                <a:ext uri="{FF2B5EF4-FFF2-40B4-BE49-F238E27FC236}">
                  <a16:creationId xmlns:a16="http://schemas.microsoft.com/office/drawing/2014/main" id="{0BABE053-D36F-4145-9805-260B45C91E02}"/>
                </a:ext>
              </a:extLst>
            </p:cNvPr>
            <p:cNvGrpSpPr/>
            <p:nvPr/>
          </p:nvGrpSpPr>
          <p:grpSpPr>
            <a:xfrm>
              <a:off x="2791623" y="6288190"/>
              <a:ext cx="419524" cy="409757"/>
              <a:chOff x="2802538" y="6213359"/>
              <a:chExt cx="469949" cy="466289"/>
            </a:xfrm>
          </p:grpSpPr>
          <p:sp>
            <p:nvSpPr>
              <p:cNvPr id="144" name="Star: 4 Points 143">
                <a:extLst>
                  <a:ext uri="{FF2B5EF4-FFF2-40B4-BE49-F238E27FC236}">
                    <a16:creationId xmlns:a16="http://schemas.microsoft.com/office/drawing/2014/main" id="{D92BED30-AB0C-46BA-A0D4-BFD0CE55B3CA}"/>
                  </a:ext>
                </a:extLst>
              </p:cNvPr>
              <p:cNvSpPr/>
              <p:nvPr/>
            </p:nvSpPr>
            <p:spPr>
              <a:xfrm rot="2521730">
                <a:off x="2802538" y="6213359"/>
                <a:ext cx="469949" cy="466289"/>
              </a:xfrm>
              <a:prstGeom prst="star4">
                <a:avLst>
                  <a:gd name="adj" fmla="val 24490"/>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850" name="Star: 4 Points 849">
                <a:extLst>
                  <a:ext uri="{FF2B5EF4-FFF2-40B4-BE49-F238E27FC236}">
                    <a16:creationId xmlns:a16="http://schemas.microsoft.com/office/drawing/2014/main" id="{042B5BCC-D759-4F9C-ACE4-577AF49998B3}"/>
                  </a:ext>
                </a:extLst>
              </p:cNvPr>
              <p:cNvSpPr/>
              <p:nvPr/>
            </p:nvSpPr>
            <p:spPr>
              <a:xfrm rot="2521730">
                <a:off x="2913433" y="6319005"/>
                <a:ext cx="241804" cy="256100"/>
              </a:xfrm>
              <a:prstGeom prst="star4">
                <a:avLst>
                  <a:gd name="adj" fmla="val 24490"/>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grpSp>
        <p:sp>
          <p:nvSpPr>
            <p:cNvPr id="375" name="Freeform: Shape 374">
              <a:extLst>
                <a:ext uri="{FF2B5EF4-FFF2-40B4-BE49-F238E27FC236}">
                  <a16:creationId xmlns:a16="http://schemas.microsoft.com/office/drawing/2014/main" id="{613398AD-D5A2-41FF-87BF-CACB77072759}"/>
                </a:ext>
              </a:extLst>
            </p:cNvPr>
            <p:cNvSpPr/>
            <p:nvPr/>
          </p:nvSpPr>
          <p:spPr>
            <a:xfrm rot="1449569">
              <a:off x="881500" y="4498837"/>
              <a:ext cx="468788" cy="487194"/>
            </a:xfrm>
            <a:custGeom>
              <a:avLst/>
              <a:gdLst>
                <a:gd name="connsiteX0" fmla="*/ 0 w 1332412"/>
                <a:gd name="connsiteY0" fmla="*/ 1227909 h 1227909"/>
                <a:gd name="connsiteX1" fmla="*/ 200297 w 1332412"/>
                <a:gd name="connsiteY1" fmla="*/ 905692 h 1227909"/>
                <a:gd name="connsiteX2" fmla="*/ 566057 w 1332412"/>
                <a:gd name="connsiteY2" fmla="*/ 836023 h 1227909"/>
                <a:gd name="connsiteX3" fmla="*/ 687977 w 1332412"/>
                <a:gd name="connsiteY3" fmla="*/ 522515 h 1227909"/>
                <a:gd name="connsiteX4" fmla="*/ 1001486 w 1332412"/>
                <a:gd name="connsiteY4" fmla="*/ 400595 h 1227909"/>
                <a:gd name="connsiteX5" fmla="*/ 1045029 w 1332412"/>
                <a:gd name="connsiteY5" fmla="*/ 113212 h 1227909"/>
                <a:gd name="connsiteX6" fmla="*/ 1332412 w 1332412"/>
                <a:gd name="connsiteY6" fmla="*/ 0 h 1227909"/>
                <a:gd name="connsiteX7" fmla="*/ 1332412 w 1332412"/>
                <a:gd name="connsiteY7" fmla="*/ 0 h 1227909"/>
                <a:gd name="connsiteX8" fmla="*/ 1332412 w 1332412"/>
                <a:gd name="connsiteY8" fmla="*/ 0 h 1227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2412" h="1227909">
                  <a:moveTo>
                    <a:pt x="0" y="1227909"/>
                  </a:moveTo>
                  <a:cubicBezTo>
                    <a:pt x="52977" y="1099457"/>
                    <a:pt x="105954" y="971006"/>
                    <a:pt x="200297" y="905692"/>
                  </a:cubicBezTo>
                  <a:cubicBezTo>
                    <a:pt x="294640" y="840378"/>
                    <a:pt x="484777" y="899886"/>
                    <a:pt x="566057" y="836023"/>
                  </a:cubicBezTo>
                  <a:cubicBezTo>
                    <a:pt x="647337" y="772160"/>
                    <a:pt x="615406" y="595086"/>
                    <a:pt x="687977" y="522515"/>
                  </a:cubicBezTo>
                  <a:cubicBezTo>
                    <a:pt x="760548" y="449944"/>
                    <a:pt x="941977" y="468812"/>
                    <a:pt x="1001486" y="400595"/>
                  </a:cubicBezTo>
                  <a:cubicBezTo>
                    <a:pt x="1060995" y="332378"/>
                    <a:pt x="989875" y="179978"/>
                    <a:pt x="1045029" y="113212"/>
                  </a:cubicBezTo>
                  <a:cubicBezTo>
                    <a:pt x="1100183" y="46446"/>
                    <a:pt x="1332412" y="0"/>
                    <a:pt x="1332412" y="0"/>
                  </a:cubicBezTo>
                  <a:lnTo>
                    <a:pt x="1332412" y="0"/>
                  </a:lnTo>
                  <a:lnTo>
                    <a:pt x="1332412" y="0"/>
                  </a:lnTo>
                </a:path>
              </a:pathLst>
            </a:custGeom>
            <a:noFill/>
            <a:ln w="57150">
              <a:gradFill>
                <a:gsLst>
                  <a:gs pos="24000">
                    <a:srgbClr val="FE5C5C"/>
                  </a:gs>
                  <a:gs pos="76000">
                    <a:srgbClr val="FFC000"/>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378" name="Freeform: Shape 377">
              <a:extLst>
                <a:ext uri="{FF2B5EF4-FFF2-40B4-BE49-F238E27FC236}">
                  <a16:creationId xmlns:a16="http://schemas.microsoft.com/office/drawing/2014/main" id="{7FF8C3D2-2DEC-486F-8B74-64FCF92C6A39}"/>
                </a:ext>
              </a:extLst>
            </p:cNvPr>
            <p:cNvSpPr/>
            <p:nvPr/>
          </p:nvSpPr>
          <p:spPr>
            <a:xfrm rot="15689856">
              <a:off x="2929836" y="4817888"/>
              <a:ext cx="468788" cy="487194"/>
            </a:xfrm>
            <a:custGeom>
              <a:avLst/>
              <a:gdLst>
                <a:gd name="connsiteX0" fmla="*/ 0 w 1332412"/>
                <a:gd name="connsiteY0" fmla="*/ 1227909 h 1227909"/>
                <a:gd name="connsiteX1" fmla="*/ 200297 w 1332412"/>
                <a:gd name="connsiteY1" fmla="*/ 905692 h 1227909"/>
                <a:gd name="connsiteX2" fmla="*/ 566057 w 1332412"/>
                <a:gd name="connsiteY2" fmla="*/ 836023 h 1227909"/>
                <a:gd name="connsiteX3" fmla="*/ 687977 w 1332412"/>
                <a:gd name="connsiteY3" fmla="*/ 522515 h 1227909"/>
                <a:gd name="connsiteX4" fmla="*/ 1001486 w 1332412"/>
                <a:gd name="connsiteY4" fmla="*/ 400595 h 1227909"/>
                <a:gd name="connsiteX5" fmla="*/ 1045029 w 1332412"/>
                <a:gd name="connsiteY5" fmla="*/ 113212 h 1227909"/>
                <a:gd name="connsiteX6" fmla="*/ 1332412 w 1332412"/>
                <a:gd name="connsiteY6" fmla="*/ 0 h 1227909"/>
                <a:gd name="connsiteX7" fmla="*/ 1332412 w 1332412"/>
                <a:gd name="connsiteY7" fmla="*/ 0 h 1227909"/>
                <a:gd name="connsiteX8" fmla="*/ 1332412 w 1332412"/>
                <a:gd name="connsiteY8" fmla="*/ 0 h 1227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2412" h="1227909">
                  <a:moveTo>
                    <a:pt x="0" y="1227909"/>
                  </a:moveTo>
                  <a:cubicBezTo>
                    <a:pt x="52977" y="1099457"/>
                    <a:pt x="105954" y="971006"/>
                    <a:pt x="200297" y="905692"/>
                  </a:cubicBezTo>
                  <a:cubicBezTo>
                    <a:pt x="294640" y="840378"/>
                    <a:pt x="484777" y="899886"/>
                    <a:pt x="566057" y="836023"/>
                  </a:cubicBezTo>
                  <a:cubicBezTo>
                    <a:pt x="647337" y="772160"/>
                    <a:pt x="615406" y="595086"/>
                    <a:pt x="687977" y="522515"/>
                  </a:cubicBezTo>
                  <a:cubicBezTo>
                    <a:pt x="760548" y="449944"/>
                    <a:pt x="941977" y="468812"/>
                    <a:pt x="1001486" y="400595"/>
                  </a:cubicBezTo>
                  <a:cubicBezTo>
                    <a:pt x="1060995" y="332378"/>
                    <a:pt x="989875" y="179978"/>
                    <a:pt x="1045029" y="113212"/>
                  </a:cubicBezTo>
                  <a:cubicBezTo>
                    <a:pt x="1100183" y="46446"/>
                    <a:pt x="1332412" y="0"/>
                    <a:pt x="1332412" y="0"/>
                  </a:cubicBezTo>
                  <a:lnTo>
                    <a:pt x="1332412" y="0"/>
                  </a:lnTo>
                  <a:lnTo>
                    <a:pt x="1332412" y="0"/>
                  </a:lnTo>
                </a:path>
              </a:pathLst>
            </a:custGeom>
            <a:noFill/>
            <a:ln w="57150">
              <a:gradFill>
                <a:gsLst>
                  <a:gs pos="24000">
                    <a:srgbClr val="FE5C5C"/>
                  </a:gs>
                  <a:gs pos="76000">
                    <a:srgbClr val="FFC000"/>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grpSp>
      <p:grpSp>
        <p:nvGrpSpPr>
          <p:cNvPr id="6" name="Green Notification">
            <a:extLst>
              <a:ext uri="{FF2B5EF4-FFF2-40B4-BE49-F238E27FC236}">
                <a16:creationId xmlns:a16="http://schemas.microsoft.com/office/drawing/2014/main" id="{F1F9B7D8-6B9C-43DD-A498-7339A7BA41A8}"/>
              </a:ext>
            </a:extLst>
          </p:cNvPr>
          <p:cNvGrpSpPr/>
          <p:nvPr/>
        </p:nvGrpSpPr>
        <p:grpSpPr>
          <a:xfrm>
            <a:off x="4239539" y="3794334"/>
            <a:ext cx="3425604" cy="1774654"/>
            <a:chOff x="4239539" y="6404639"/>
            <a:chExt cx="3425604" cy="1774654"/>
          </a:xfrm>
        </p:grpSpPr>
        <p:sp>
          <p:nvSpPr>
            <p:cNvPr id="1043" name="Rectangle: Rounded Corners 1042">
              <a:extLst>
                <a:ext uri="{FF2B5EF4-FFF2-40B4-BE49-F238E27FC236}">
                  <a16:creationId xmlns:a16="http://schemas.microsoft.com/office/drawing/2014/main" id="{794D74E2-CC3E-4D6C-BE8D-78F844E83E57}"/>
                </a:ext>
              </a:extLst>
            </p:cNvPr>
            <p:cNvSpPr/>
            <p:nvPr/>
          </p:nvSpPr>
          <p:spPr>
            <a:xfrm>
              <a:off x="4296220" y="6472745"/>
              <a:ext cx="3368923" cy="1706548"/>
            </a:xfrm>
            <a:prstGeom prst="roundRect">
              <a:avLst>
                <a:gd name="adj" fmla="val 13651"/>
              </a:avLst>
            </a:prstGeom>
            <a:solidFill>
              <a:srgbClr val="B5D8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grpSp>
          <p:nvGrpSpPr>
            <p:cNvPr id="103" name="Group 102">
              <a:extLst>
                <a:ext uri="{FF2B5EF4-FFF2-40B4-BE49-F238E27FC236}">
                  <a16:creationId xmlns:a16="http://schemas.microsoft.com/office/drawing/2014/main" id="{CEF5B013-D5B9-4688-9B15-82092C6B6484}"/>
                </a:ext>
              </a:extLst>
            </p:cNvPr>
            <p:cNvGrpSpPr/>
            <p:nvPr/>
          </p:nvGrpSpPr>
          <p:grpSpPr>
            <a:xfrm>
              <a:off x="4413453" y="6404639"/>
              <a:ext cx="1295945" cy="513053"/>
              <a:chOff x="4383127" y="3252739"/>
              <a:chExt cx="1295945" cy="513053"/>
            </a:xfrm>
          </p:grpSpPr>
          <p:grpSp>
            <p:nvGrpSpPr>
              <p:cNvPr id="1042" name="Group 1041">
                <a:extLst>
                  <a:ext uri="{FF2B5EF4-FFF2-40B4-BE49-F238E27FC236}">
                    <a16:creationId xmlns:a16="http://schemas.microsoft.com/office/drawing/2014/main" id="{FF44BA3B-0982-4117-AF03-1F98B5D1BAF1}"/>
                  </a:ext>
                </a:extLst>
              </p:cNvPr>
              <p:cNvGrpSpPr/>
              <p:nvPr/>
            </p:nvGrpSpPr>
            <p:grpSpPr>
              <a:xfrm>
                <a:off x="4383127" y="3252739"/>
                <a:ext cx="914929" cy="513053"/>
                <a:chOff x="4791004" y="3154363"/>
                <a:chExt cx="578160" cy="335597"/>
              </a:xfrm>
            </p:grpSpPr>
            <p:sp>
              <p:nvSpPr>
                <p:cNvPr id="1039" name="Rectangle: Rounded Corners 1038">
                  <a:extLst>
                    <a:ext uri="{FF2B5EF4-FFF2-40B4-BE49-F238E27FC236}">
                      <a16:creationId xmlns:a16="http://schemas.microsoft.com/office/drawing/2014/main" id="{936E7AE6-BB29-4178-83FF-7279CFD6DF90}"/>
                    </a:ext>
                  </a:extLst>
                </p:cNvPr>
                <p:cNvSpPr/>
                <p:nvPr/>
              </p:nvSpPr>
              <p:spPr>
                <a:xfrm>
                  <a:off x="4791004" y="3272790"/>
                  <a:ext cx="212166" cy="217170"/>
                </a:xfrm>
                <a:prstGeom prst="roundRect">
                  <a:avLst>
                    <a:gd name="adj" fmla="val 26544"/>
                  </a:avLst>
                </a:prstGeom>
                <a:noFill/>
                <a:ln w="28575">
                  <a:gradFill>
                    <a:gsLst>
                      <a:gs pos="2000">
                        <a:srgbClr val="4563D9"/>
                      </a:gs>
                      <a:gs pos="36000">
                        <a:srgbClr val="A829B6"/>
                      </a:gs>
                      <a:gs pos="99000">
                        <a:srgbClr val="FF630D"/>
                      </a:gs>
                      <a:gs pos="100000">
                        <a:srgbClr val="FF8B4B"/>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1040" name="Flowchart: Connector 1039">
                  <a:extLst>
                    <a:ext uri="{FF2B5EF4-FFF2-40B4-BE49-F238E27FC236}">
                      <a16:creationId xmlns:a16="http://schemas.microsoft.com/office/drawing/2014/main" id="{5D64F580-34AB-489A-A1D5-9207BD6305A1}"/>
                    </a:ext>
                  </a:extLst>
                </p:cNvPr>
                <p:cNvSpPr/>
                <p:nvPr/>
              </p:nvSpPr>
              <p:spPr>
                <a:xfrm>
                  <a:off x="4841663" y="3325835"/>
                  <a:ext cx="113571" cy="111080"/>
                </a:xfrm>
                <a:prstGeom prst="flowChartConnector">
                  <a:avLst/>
                </a:prstGeom>
                <a:noFill/>
                <a:ln w="28575">
                  <a:gradFill>
                    <a:gsLst>
                      <a:gs pos="0">
                        <a:srgbClr val="7A89E0"/>
                      </a:gs>
                      <a:gs pos="44000">
                        <a:srgbClr val="A12DB8"/>
                      </a:gs>
                      <a:gs pos="97000">
                        <a:srgbClr val="F45C2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1041" name="TextBox 1040">
                  <a:extLst>
                    <a:ext uri="{FF2B5EF4-FFF2-40B4-BE49-F238E27FC236}">
                      <a16:creationId xmlns:a16="http://schemas.microsoft.com/office/drawing/2014/main" id="{386CC3AE-73D8-4BA0-A007-4F02F470E610}"/>
                    </a:ext>
                  </a:extLst>
                </p:cNvPr>
                <p:cNvSpPr txBox="1"/>
                <p:nvPr/>
              </p:nvSpPr>
              <p:spPr>
                <a:xfrm>
                  <a:off x="4887863" y="3154363"/>
                  <a:ext cx="481301" cy="241587"/>
                </a:xfrm>
                <a:prstGeom prst="rect">
                  <a:avLst/>
                </a:prstGeom>
                <a:noFill/>
              </p:spPr>
              <p:txBody>
                <a:bodyPr wrap="square" rtlCol="0">
                  <a:spAutoFit/>
                </a:bodyPr>
                <a:lstStyle/>
                <a:p>
                  <a:r>
                    <a:rPr lang="en-US" dirty="0">
                      <a:solidFill>
                        <a:srgbClr val="C71EAD"/>
                      </a:solidFill>
                    </a:rPr>
                    <a:t>.</a:t>
                  </a:r>
                  <a:endParaRPr lang="en-MY" dirty="0">
                    <a:solidFill>
                      <a:srgbClr val="C71EAD"/>
                    </a:solidFill>
                  </a:endParaRPr>
                </a:p>
              </p:txBody>
            </p:sp>
          </p:grpSp>
          <p:sp>
            <p:nvSpPr>
              <p:cNvPr id="1044" name="TextBox 1043">
                <a:extLst>
                  <a:ext uri="{FF2B5EF4-FFF2-40B4-BE49-F238E27FC236}">
                    <a16:creationId xmlns:a16="http://schemas.microsoft.com/office/drawing/2014/main" id="{9E1D107A-8241-461C-B8CD-580B7A49E8D4}"/>
                  </a:ext>
                </a:extLst>
              </p:cNvPr>
              <p:cNvSpPr txBox="1"/>
              <p:nvPr/>
            </p:nvSpPr>
            <p:spPr>
              <a:xfrm>
                <a:off x="4761299" y="3433499"/>
                <a:ext cx="917773" cy="307777"/>
              </a:xfrm>
              <a:prstGeom prst="rect">
                <a:avLst/>
              </a:prstGeom>
              <a:noFill/>
            </p:spPr>
            <p:txBody>
              <a:bodyPr wrap="square" rtlCol="0">
                <a:spAutoFit/>
              </a:bodyPr>
              <a:lstStyle/>
              <a:p>
                <a:r>
                  <a:rPr lang="en-US" sz="1400" dirty="0"/>
                  <a:t>Instagram</a:t>
                </a:r>
                <a:endParaRPr lang="en-MY" sz="1400" dirty="0"/>
              </a:p>
            </p:txBody>
          </p:sp>
        </p:grpSp>
        <p:sp>
          <p:nvSpPr>
            <p:cNvPr id="128" name="TextBox 127">
              <a:extLst>
                <a:ext uri="{FF2B5EF4-FFF2-40B4-BE49-F238E27FC236}">
                  <a16:creationId xmlns:a16="http://schemas.microsoft.com/office/drawing/2014/main" id="{50614823-8BF6-4D60-811E-46DEE88F3A40}"/>
                </a:ext>
              </a:extLst>
            </p:cNvPr>
            <p:cNvSpPr txBox="1"/>
            <p:nvPr/>
          </p:nvSpPr>
          <p:spPr>
            <a:xfrm>
              <a:off x="4239539" y="7073272"/>
              <a:ext cx="899145" cy="307777"/>
            </a:xfrm>
            <a:prstGeom prst="rect">
              <a:avLst/>
            </a:prstGeom>
            <a:noFill/>
          </p:spPr>
          <p:txBody>
            <a:bodyPr wrap="square" rtlCol="0">
              <a:spAutoFit/>
            </a:bodyPr>
            <a:lstStyle/>
            <a:p>
              <a:r>
                <a:rPr lang="en-US" sz="1400" dirty="0"/>
                <a:t>1 min ago</a:t>
              </a:r>
              <a:endParaRPr lang="en-MY" sz="1400" dirty="0"/>
            </a:p>
          </p:txBody>
        </p:sp>
        <p:sp>
          <p:nvSpPr>
            <p:cNvPr id="137" name="Freeform: Shape 136">
              <a:extLst>
                <a:ext uri="{FF2B5EF4-FFF2-40B4-BE49-F238E27FC236}">
                  <a16:creationId xmlns:a16="http://schemas.microsoft.com/office/drawing/2014/main" id="{C513D963-350F-423F-B6AD-86AE4D16E2D2}"/>
                </a:ext>
              </a:extLst>
            </p:cNvPr>
            <p:cNvSpPr/>
            <p:nvPr/>
          </p:nvSpPr>
          <p:spPr>
            <a:xfrm rot="19009628">
              <a:off x="5697761" y="6679214"/>
              <a:ext cx="98526" cy="94277"/>
            </a:xfrm>
            <a:custGeom>
              <a:avLst/>
              <a:gdLst>
                <a:gd name="connsiteX0" fmla="*/ 98518 w 98526"/>
                <a:gd name="connsiteY0" fmla="*/ 82667 h 94277"/>
                <a:gd name="connsiteX1" fmla="*/ 98526 w 98526"/>
                <a:gd name="connsiteY1" fmla="*/ 88375 h 94277"/>
                <a:gd name="connsiteX2" fmla="*/ 91705 w 98526"/>
                <a:gd name="connsiteY2" fmla="*/ 88764 h 94277"/>
                <a:gd name="connsiteX3" fmla="*/ 91104 w 98526"/>
                <a:gd name="connsiteY3" fmla="*/ 89363 h 94277"/>
                <a:gd name="connsiteX4" fmla="*/ 856 w 98526"/>
                <a:gd name="connsiteY4" fmla="*/ 94277 h 94277"/>
                <a:gd name="connsiteX5" fmla="*/ 0 w 98526"/>
                <a:gd name="connsiteY5" fmla="*/ 10030 h 94277"/>
                <a:gd name="connsiteX6" fmla="*/ 347 w 98526"/>
                <a:gd name="connsiteY6" fmla="*/ 9683 h 94277"/>
                <a:gd name="connsiteX7" fmla="*/ 282 w 98526"/>
                <a:gd name="connsiteY7" fmla="*/ 377 h 94277"/>
                <a:gd name="connsiteX8" fmla="*/ 6392 w 98526"/>
                <a:gd name="connsiteY8" fmla="*/ 0 h 94277"/>
                <a:gd name="connsiteX9" fmla="*/ 6418 w 98526"/>
                <a:gd name="connsiteY9" fmla="*/ 3627 h 94277"/>
                <a:gd name="connsiteX10" fmla="*/ 6537 w 98526"/>
                <a:gd name="connsiteY10" fmla="*/ 3508 h 94277"/>
                <a:gd name="connsiteX11" fmla="*/ 7393 w 98526"/>
                <a:gd name="connsiteY11" fmla="*/ 87757 h 94277"/>
                <a:gd name="connsiteX12" fmla="*/ 50645 w 98526"/>
                <a:gd name="connsiteY12" fmla="*/ 85401 h 94277"/>
                <a:gd name="connsiteX13" fmla="*/ 98518 w 98526"/>
                <a:gd name="connsiteY13" fmla="*/ 82667 h 94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8526" h="94277">
                  <a:moveTo>
                    <a:pt x="98518" y="82667"/>
                  </a:moveTo>
                  <a:lnTo>
                    <a:pt x="98526" y="88375"/>
                  </a:lnTo>
                  <a:lnTo>
                    <a:pt x="91705" y="88764"/>
                  </a:lnTo>
                  <a:lnTo>
                    <a:pt x="91104" y="89363"/>
                  </a:lnTo>
                  <a:lnTo>
                    <a:pt x="856" y="94277"/>
                  </a:lnTo>
                  <a:lnTo>
                    <a:pt x="0" y="10030"/>
                  </a:lnTo>
                  <a:lnTo>
                    <a:pt x="347" y="9683"/>
                  </a:lnTo>
                  <a:lnTo>
                    <a:pt x="282" y="377"/>
                  </a:lnTo>
                  <a:lnTo>
                    <a:pt x="6392" y="0"/>
                  </a:lnTo>
                  <a:lnTo>
                    <a:pt x="6418" y="3627"/>
                  </a:lnTo>
                  <a:lnTo>
                    <a:pt x="6537" y="3508"/>
                  </a:lnTo>
                  <a:lnTo>
                    <a:pt x="7393" y="87757"/>
                  </a:lnTo>
                  <a:lnTo>
                    <a:pt x="50645" y="85401"/>
                  </a:lnTo>
                  <a:lnTo>
                    <a:pt x="98518" y="82667"/>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MY"/>
            </a:p>
          </p:txBody>
        </p:sp>
        <p:sp>
          <p:nvSpPr>
            <p:cNvPr id="139" name="Freeform: Shape 138">
              <a:extLst>
                <a:ext uri="{FF2B5EF4-FFF2-40B4-BE49-F238E27FC236}">
                  <a16:creationId xmlns:a16="http://schemas.microsoft.com/office/drawing/2014/main" id="{7C31C66C-E707-4CCA-AEAD-89EFCE4DFA20}"/>
                </a:ext>
              </a:extLst>
            </p:cNvPr>
            <p:cNvSpPr/>
            <p:nvPr/>
          </p:nvSpPr>
          <p:spPr>
            <a:xfrm rot="2590372" flipV="1">
              <a:off x="5152604" y="7219241"/>
              <a:ext cx="98526" cy="94277"/>
            </a:xfrm>
            <a:custGeom>
              <a:avLst/>
              <a:gdLst>
                <a:gd name="connsiteX0" fmla="*/ 98518 w 98526"/>
                <a:gd name="connsiteY0" fmla="*/ 82667 h 94277"/>
                <a:gd name="connsiteX1" fmla="*/ 98526 w 98526"/>
                <a:gd name="connsiteY1" fmla="*/ 88375 h 94277"/>
                <a:gd name="connsiteX2" fmla="*/ 91705 w 98526"/>
                <a:gd name="connsiteY2" fmla="*/ 88764 h 94277"/>
                <a:gd name="connsiteX3" fmla="*/ 91104 w 98526"/>
                <a:gd name="connsiteY3" fmla="*/ 89363 h 94277"/>
                <a:gd name="connsiteX4" fmla="*/ 856 w 98526"/>
                <a:gd name="connsiteY4" fmla="*/ 94277 h 94277"/>
                <a:gd name="connsiteX5" fmla="*/ 0 w 98526"/>
                <a:gd name="connsiteY5" fmla="*/ 10030 h 94277"/>
                <a:gd name="connsiteX6" fmla="*/ 347 w 98526"/>
                <a:gd name="connsiteY6" fmla="*/ 9683 h 94277"/>
                <a:gd name="connsiteX7" fmla="*/ 282 w 98526"/>
                <a:gd name="connsiteY7" fmla="*/ 377 h 94277"/>
                <a:gd name="connsiteX8" fmla="*/ 6392 w 98526"/>
                <a:gd name="connsiteY8" fmla="*/ 0 h 94277"/>
                <a:gd name="connsiteX9" fmla="*/ 6418 w 98526"/>
                <a:gd name="connsiteY9" fmla="*/ 3627 h 94277"/>
                <a:gd name="connsiteX10" fmla="*/ 6537 w 98526"/>
                <a:gd name="connsiteY10" fmla="*/ 3508 h 94277"/>
                <a:gd name="connsiteX11" fmla="*/ 7393 w 98526"/>
                <a:gd name="connsiteY11" fmla="*/ 87757 h 94277"/>
                <a:gd name="connsiteX12" fmla="*/ 50645 w 98526"/>
                <a:gd name="connsiteY12" fmla="*/ 85401 h 94277"/>
                <a:gd name="connsiteX13" fmla="*/ 98518 w 98526"/>
                <a:gd name="connsiteY13" fmla="*/ 82667 h 94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8526" h="94277">
                  <a:moveTo>
                    <a:pt x="98518" y="82667"/>
                  </a:moveTo>
                  <a:lnTo>
                    <a:pt x="98526" y="88375"/>
                  </a:lnTo>
                  <a:lnTo>
                    <a:pt x="91705" y="88764"/>
                  </a:lnTo>
                  <a:lnTo>
                    <a:pt x="91104" y="89363"/>
                  </a:lnTo>
                  <a:lnTo>
                    <a:pt x="856" y="94277"/>
                  </a:lnTo>
                  <a:lnTo>
                    <a:pt x="0" y="10030"/>
                  </a:lnTo>
                  <a:lnTo>
                    <a:pt x="347" y="9683"/>
                  </a:lnTo>
                  <a:lnTo>
                    <a:pt x="282" y="377"/>
                  </a:lnTo>
                  <a:lnTo>
                    <a:pt x="6392" y="0"/>
                  </a:lnTo>
                  <a:lnTo>
                    <a:pt x="6418" y="3627"/>
                  </a:lnTo>
                  <a:lnTo>
                    <a:pt x="6537" y="3508"/>
                  </a:lnTo>
                  <a:lnTo>
                    <a:pt x="7393" y="87757"/>
                  </a:lnTo>
                  <a:lnTo>
                    <a:pt x="50645" y="85401"/>
                  </a:lnTo>
                  <a:lnTo>
                    <a:pt x="98518" y="82667"/>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MY"/>
            </a:p>
          </p:txBody>
        </p:sp>
        <p:grpSp>
          <p:nvGrpSpPr>
            <p:cNvPr id="100" name="Group 99">
              <a:extLst>
                <a:ext uri="{FF2B5EF4-FFF2-40B4-BE49-F238E27FC236}">
                  <a16:creationId xmlns:a16="http://schemas.microsoft.com/office/drawing/2014/main" id="{B11FB752-5F09-4473-9E54-65B3768751E7}"/>
                </a:ext>
              </a:extLst>
            </p:cNvPr>
            <p:cNvGrpSpPr/>
            <p:nvPr/>
          </p:nvGrpSpPr>
          <p:grpSpPr>
            <a:xfrm>
              <a:off x="4242210" y="7415913"/>
              <a:ext cx="3079416" cy="615554"/>
              <a:chOff x="4211884" y="4264013"/>
              <a:chExt cx="3079416" cy="615554"/>
            </a:xfrm>
          </p:grpSpPr>
          <p:sp>
            <p:nvSpPr>
              <p:cNvPr id="126" name="TextBox 125">
                <a:extLst>
                  <a:ext uri="{FF2B5EF4-FFF2-40B4-BE49-F238E27FC236}">
                    <a16:creationId xmlns:a16="http://schemas.microsoft.com/office/drawing/2014/main" id="{D6C61B06-66D6-4B9B-AE06-E28C7F184AEC}"/>
                  </a:ext>
                </a:extLst>
              </p:cNvPr>
              <p:cNvSpPr txBox="1"/>
              <p:nvPr/>
            </p:nvSpPr>
            <p:spPr>
              <a:xfrm>
                <a:off x="4211884" y="4264013"/>
                <a:ext cx="929688" cy="307777"/>
              </a:xfrm>
              <a:prstGeom prst="rect">
                <a:avLst/>
              </a:prstGeom>
              <a:noFill/>
            </p:spPr>
            <p:txBody>
              <a:bodyPr wrap="square" rtlCol="0">
                <a:spAutoFit/>
              </a:bodyPr>
              <a:lstStyle/>
              <a:p>
                <a:r>
                  <a:rPr lang="en-US" sz="1400" b="1" dirty="0"/>
                  <a:t>Instagram</a:t>
                </a:r>
              </a:p>
            </p:txBody>
          </p:sp>
          <p:grpSp>
            <p:nvGrpSpPr>
              <p:cNvPr id="99" name="Group 98">
                <a:extLst>
                  <a:ext uri="{FF2B5EF4-FFF2-40B4-BE49-F238E27FC236}">
                    <a16:creationId xmlns:a16="http://schemas.microsoft.com/office/drawing/2014/main" id="{26524199-0C94-43A2-8BFD-1A8BF3DC5E31}"/>
                  </a:ext>
                </a:extLst>
              </p:cNvPr>
              <p:cNvGrpSpPr/>
              <p:nvPr/>
            </p:nvGrpSpPr>
            <p:grpSpPr>
              <a:xfrm>
                <a:off x="4212083" y="4538314"/>
                <a:ext cx="3079217" cy="341253"/>
                <a:chOff x="4212083" y="4538314"/>
                <a:chExt cx="3079217" cy="341253"/>
              </a:xfrm>
            </p:grpSpPr>
            <p:sp>
              <p:nvSpPr>
                <p:cNvPr id="127" name="TextBox 126">
                  <a:extLst>
                    <a:ext uri="{FF2B5EF4-FFF2-40B4-BE49-F238E27FC236}">
                      <a16:creationId xmlns:a16="http://schemas.microsoft.com/office/drawing/2014/main" id="{0B3FB965-F1FF-4B2F-9ECF-24FAE85EBBD7}"/>
                    </a:ext>
                  </a:extLst>
                </p:cNvPr>
                <p:cNvSpPr txBox="1"/>
                <p:nvPr/>
              </p:nvSpPr>
              <p:spPr>
                <a:xfrm>
                  <a:off x="4212083" y="4571790"/>
                  <a:ext cx="3079217" cy="307777"/>
                </a:xfrm>
                <a:prstGeom prst="rect">
                  <a:avLst/>
                </a:prstGeom>
                <a:noFill/>
              </p:spPr>
              <p:txBody>
                <a:bodyPr wrap="square" rtlCol="0">
                  <a:spAutoFit/>
                </a:bodyPr>
                <a:lstStyle/>
                <a:p>
                  <a:r>
                    <a:rPr lang="en-US" sz="1400" dirty="0"/>
                    <a:t>(</a:t>
                  </a:r>
                  <a:r>
                    <a:rPr lang="en-MY" sz="1400" dirty="0" err="1"/>
                    <a:t>subjectname</a:t>
                  </a:r>
                  <a:r>
                    <a:rPr lang="en-US" sz="1400" dirty="0"/>
                    <a:t>): presentation today!</a:t>
                  </a:r>
                  <a:endParaRPr lang="en-MY" sz="1400" dirty="0"/>
                </a:p>
              </p:txBody>
            </p:sp>
            <p:sp>
              <p:nvSpPr>
                <p:cNvPr id="97" name="Rectangle: Rounded Corners 96">
                  <a:extLst>
                    <a:ext uri="{FF2B5EF4-FFF2-40B4-BE49-F238E27FC236}">
                      <a16:creationId xmlns:a16="http://schemas.microsoft.com/office/drawing/2014/main" id="{1B3E5F32-5D7B-41F1-BD15-3C707E064A64}"/>
                    </a:ext>
                  </a:extLst>
                </p:cNvPr>
                <p:cNvSpPr/>
                <p:nvPr/>
              </p:nvSpPr>
              <p:spPr>
                <a:xfrm>
                  <a:off x="6930782" y="4538314"/>
                  <a:ext cx="359876" cy="337992"/>
                </a:xfrm>
                <a:prstGeom prst="roundRect">
                  <a:avLst>
                    <a:gd name="adj" fmla="val 2707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grpSp>
        </p:grpSp>
        <p:pic>
          <p:nvPicPr>
            <p:cNvPr id="379" name="Picture 378">
              <a:extLst>
                <a:ext uri="{FF2B5EF4-FFF2-40B4-BE49-F238E27FC236}">
                  <a16:creationId xmlns:a16="http://schemas.microsoft.com/office/drawing/2014/main" id="{1DC8A8EA-C54D-45F3-84DE-D076777A5D99}"/>
                </a:ext>
              </a:extLst>
            </p:cNvPr>
            <p:cNvPicPr>
              <a:picLocks noChangeAspect="1"/>
            </p:cNvPicPr>
            <p:nvPr/>
          </p:nvPicPr>
          <p:blipFill rotWithShape="1">
            <a:blip r:embed="rId5"/>
            <a:srcRect l="23791" t="21831" r="66768" b="61099"/>
            <a:stretch/>
          </p:blipFill>
          <p:spPr>
            <a:xfrm>
              <a:off x="6986163" y="7711118"/>
              <a:ext cx="317590" cy="298310"/>
            </a:xfrm>
            <a:prstGeom prst="flowChartConnector">
              <a:avLst/>
            </a:prstGeom>
          </p:spPr>
        </p:pic>
      </p:grpSp>
      <p:sp>
        <p:nvSpPr>
          <p:cNvPr id="566" name="Rectangle: Rounded Corners 565">
            <a:extLst>
              <a:ext uri="{FF2B5EF4-FFF2-40B4-BE49-F238E27FC236}">
                <a16:creationId xmlns:a16="http://schemas.microsoft.com/office/drawing/2014/main" id="{98C00D31-2855-4562-A02E-DDBC4F07FF1F}"/>
              </a:ext>
            </a:extLst>
          </p:cNvPr>
          <p:cNvSpPr/>
          <p:nvPr/>
        </p:nvSpPr>
        <p:spPr>
          <a:xfrm>
            <a:off x="4932664" y="2224577"/>
            <a:ext cx="2087880" cy="1114756"/>
          </a:xfrm>
          <a:prstGeom prst="roundRect">
            <a:avLst>
              <a:gd name="adj" fmla="val 7402"/>
            </a:avLst>
          </a:prstGeom>
          <a:gradFill flip="none" rotWithShape="1">
            <a:gsLst>
              <a:gs pos="0">
                <a:srgbClr val="ED5756"/>
              </a:gs>
              <a:gs pos="18000">
                <a:srgbClr val="F27058"/>
              </a:gs>
              <a:gs pos="100000">
                <a:srgbClr val="FDC45B"/>
              </a:gs>
              <a:gs pos="49000">
                <a:srgbClr val="F48558"/>
              </a:gs>
              <a:gs pos="78000">
                <a:srgbClr val="F9AA5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568" name="Rectangle: Rounded Corners 567">
            <a:extLst>
              <a:ext uri="{FF2B5EF4-FFF2-40B4-BE49-F238E27FC236}">
                <a16:creationId xmlns:a16="http://schemas.microsoft.com/office/drawing/2014/main" id="{2B4489D2-4FC1-4944-A9F9-5534584C8A43}"/>
              </a:ext>
            </a:extLst>
          </p:cNvPr>
          <p:cNvSpPr/>
          <p:nvPr/>
        </p:nvSpPr>
        <p:spPr>
          <a:xfrm>
            <a:off x="5130784" y="2698922"/>
            <a:ext cx="232410" cy="392431"/>
          </a:xfrm>
          <a:prstGeom prst="roundRect">
            <a:avLst/>
          </a:prstGeom>
          <a:solidFill>
            <a:srgbClr val="FEEC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BB6A21"/>
                </a:solidFill>
                <a:latin typeface="Bahnschrift Condensed" panose="020B0502040204020203" pitchFamily="34" charset="0"/>
              </a:rPr>
              <a:t>0</a:t>
            </a:r>
            <a:endParaRPr lang="en-MY" dirty="0">
              <a:solidFill>
                <a:srgbClr val="BB6A21"/>
              </a:solidFill>
              <a:latin typeface="Bahnschrift Condensed" panose="020B0502040204020203" pitchFamily="34" charset="0"/>
            </a:endParaRPr>
          </a:p>
        </p:txBody>
      </p:sp>
      <p:sp>
        <p:nvSpPr>
          <p:cNvPr id="570" name="Rectangle: Rounded Corners 569">
            <a:extLst>
              <a:ext uri="{FF2B5EF4-FFF2-40B4-BE49-F238E27FC236}">
                <a16:creationId xmlns:a16="http://schemas.microsoft.com/office/drawing/2014/main" id="{507A7002-0ABC-4693-A45D-6C471BCDBF4E}"/>
              </a:ext>
            </a:extLst>
          </p:cNvPr>
          <p:cNvSpPr/>
          <p:nvPr/>
        </p:nvSpPr>
        <p:spPr>
          <a:xfrm>
            <a:off x="5386054" y="2698922"/>
            <a:ext cx="232410" cy="392431"/>
          </a:xfrm>
          <a:prstGeom prst="roundRect">
            <a:avLst/>
          </a:prstGeom>
          <a:solidFill>
            <a:srgbClr val="FEEC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BB6A21"/>
                </a:solidFill>
                <a:latin typeface="Bahnschrift Condensed" panose="020B0502040204020203" pitchFamily="34" charset="0"/>
              </a:rPr>
              <a:t>0</a:t>
            </a:r>
            <a:endParaRPr lang="en-MY" dirty="0">
              <a:solidFill>
                <a:srgbClr val="BB6A21"/>
              </a:solidFill>
              <a:latin typeface="Bahnschrift Condensed" panose="020B0502040204020203" pitchFamily="34" charset="0"/>
            </a:endParaRPr>
          </a:p>
        </p:txBody>
      </p:sp>
      <p:sp>
        <p:nvSpPr>
          <p:cNvPr id="571" name="Rectangle: Rounded Corners 570">
            <a:extLst>
              <a:ext uri="{FF2B5EF4-FFF2-40B4-BE49-F238E27FC236}">
                <a16:creationId xmlns:a16="http://schemas.microsoft.com/office/drawing/2014/main" id="{1D0B6E8C-3F51-4358-B1BF-421B621E0C32}"/>
              </a:ext>
            </a:extLst>
          </p:cNvPr>
          <p:cNvSpPr/>
          <p:nvPr/>
        </p:nvSpPr>
        <p:spPr>
          <a:xfrm>
            <a:off x="5724776" y="2698922"/>
            <a:ext cx="232410" cy="392431"/>
          </a:xfrm>
          <a:prstGeom prst="roundRect">
            <a:avLst/>
          </a:prstGeom>
          <a:solidFill>
            <a:srgbClr val="FEEC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BB6A21"/>
                </a:solidFill>
                <a:latin typeface="Bahnschrift Condensed" panose="020B0502040204020203" pitchFamily="34" charset="0"/>
              </a:rPr>
              <a:t>0</a:t>
            </a:r>
            <a:endParaRPr lang="en-MY" dirty="0">
              <a:solidFill>
                <a:srgbClr val="BB6A21"/>
              </a:solidFill>
              <a:latin typeface="Bahnschrift Condensed" panose="020B0502040204020203" pitchFamily="34" charset="0"/>
            </a:endParaRPr>
          </a:p>
        </p:txBody>
      </p:sp>
      <p:sp>
        <p:nvSpPr>
          <p:cNvPr id="572" name="Rectangle: Rounded Corners 571">
            <a:extLst>
              <a:ext uri="{FF2B5EF4-FFF2-40B4-BE49-F238E27FC236}">
                <a16:creationId xmlns:a16="http://schemas.microsoft.com/office/drawing/2014/main" id="{B0300BDC-D51C-40A7-8D18-B2A5485FD0A9}"/>
              </a:ext>
            </a:extLst>
          </p:cNvPr>
          <p:cNvSpPr/>
          <p:nvPr/>
        </p:nvSpPr>
        <p:spPr>
          <a:xfrm>
            <a:off x="5983723" y="2698922"/>
            <a:ext cx="232410" cy="392431"/>
          </a:xfrm>
          <a:prstGeom prst="roundRect">
            <a:avLst/>
          </a:prstGeom>
          <a:solidFill>
            <a:srgbClr val="FEEC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BB6A21"/>
                </a:solidFill>
                <a:latin typeface="Bahnschrift Condensed" panose="020B0502040204020203" pitchFamily="34" charset="0"/>
              </a:rPr>
              <a:t>0</a:t>
            </a:r>
            <a:endParaRPr lang="en-MY" dirty="0">
              <a:solidFill>
                <a:srgbClr val="BB6A21"/>
              </a:solidFill>
              <a:latin typeface="Bahnschrift Condensed" panose="020B0502040204020203" pitchFamily="34" charset="0"/>
            </a:endParaRPr>
          </a:p>
        </p:txBody>
      </p:sp>
      <p:sp>
        <p:nvSpPr>
          <p:cNvPr id="573" name="Rectangle 572">
            <a:extLst>
              <a:ext uri="{FF2B5EF4-FFF2-40B4-BE49-F238E27FC236}">
                <a16:creationId xmlns:a16="http://schemas.microsoft.com/office/drawing/2014/main" id="{A7D58E48-BC1A-43B7-ACE6-77BB8A075529}"/>
              </a:ext>
            </a:extLst>
          </p:cNvPr>
          <p:cNvSpPr/>
          <p:nvPr/>
        </p:nvSpPr>
        <p:spPr>
          <a:xfrm>
            <a:off x="5656498" y="2830367"/>
            <a:ext cx="45719" cy="457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575" name="Rectangle 574">
            <a:extLst>
              <a:ext uri="{FF2B5EF4-FFF2-40B4-BE49-F238E27FC236}">
                <a16:creationId xmlns:a16="http://schemas.microsoft.com/office/drawing/2014/main" id="{12AFAE56-7A62-4ED7-9F08-9AEC4F3890DB}"/>
              </a:ext>
            </a:extLst>
          </p:cNvPr>
          <p:cNvSpPr/>
          <p:nvPr/>
        </p:nvSpPr>
        <p:spPr>
          <a:xfrm>
            <a:off x="5656497" y="2925617"/>
            <a:ext cx="45719" cy="457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577" name="Rectangle 576">
            <a:extLst>
              <a:ext uri="{FF2B5EF4-FFF2-40B4-BE49-F238E27FC236}">
                <a16:creationId xmlns:a16="http://schemas.microsoft.com/office/drawing/2014/main" id="{67512541-EC9C-4C9A-851B-078509081BC6}"/>
              </a:ext>
            </a:extLst>
          </p:cNvPr>
          <p:cNvSpPr/>
          <p:nvPr/>
        </p:nvSpPr>
        <p:spPr>
          <a:xfrm>
            <a:off x="6256319" y="2822748"/>
            <a:ext cx="45719" cy="457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579" name="Rectangle 578">
            <a:extLst>
              <a:ext uri="{FF2B5EF4-FFF2-40B4-BE49-F238E27FC236}">
                <a16:creationId xmlns:a16="http://schemas.microsoft.com/office/drawing/2014/main" id="{B5E39DF6-F22F-4EA9-B137-2F859E87E406}"/>
              </a:ext>
            </a:extLst>
          </p:cNvPr>
          <p:cNvSpPr/>
          <p:nvPr/>
        </p:nvSpPr>
        <p:spPr>
          <a:xfrm>
            <a:off x="6256318" y="2917998"/>
            <a:ext cx="45719" cy="457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580" name="TextBox 579">
            <a:extLst>
              <a:ext uri="{FF2B5EF4-FFF2-40B4-BE49-F238E27FC236}">
                <a16:creationId xmlns:a16="http://schemas.microsoft.com/office/drawing/2014/main" id="{CFF9F2C8-FD9F-4DD0-9DF9-962D4A5CBFE2}"/>
              </a:ext>
            </a:extLst>
          </p:cNvPr>
          <p:cNvSpPr txBox="1"/>
          <p:nvPr/>
        </p:nvSpPr>
        <p:spPr>
          <a:xfrm>
            <a:off x="5035564" y="2325959"/>
            <a:ext cx="1773366" cy="307777"/>
          </a:xfrm>
          <a:prstGeom prst="rect">
            <a:avLst/>
          </a:prstGeom>
          <a:noFill/>
        </p:spPr>
        <p:txBody>
          <a:bodyPr wrap="square" rtlCol="0">
            <a:spAutoFit/>
          </a:bodyPr>
          <a:lstStyle/>
          <a:p>
            <a:r>
              <a:rPr lang="en-US" sz="1400" dirty="0">
                <a:solidFill>
                  <a:schemeClr val="bg1"/>
                </a:solidFill>
                <a:latin typeface="Bahnschrift Condensed" panose="020B0502040204020203" pitchFamily="34" charset="0"/>
              </a:rPr>
              <a:t>PRESENTATION DAY</a:t>
            </a:r>
            <a:endParaRPr lang="en-MY" sz="1400" dirty="0">
              <a:solidFill>
                <a:schemeClr val="bg1"/>
              </a:solidFill>
              <a:latin typeface="Bahnschrift Condensed" panose="020B0502040204020203" pitchFamily="34" charset="0"/>
            </a:endParaRPr>
          </a:p>
        </p:txBody>
      </p:sp>
      <p:sp>
        <p:nvSpPr>
          <p:cNvPr id="582" name="TextBox 581">
            <a:extLst>
              <a:ext uri="{FF2B5EF4-FFF2-40B4-BE49-F238E27FC236}">
                <a16:creationId xmlns:a16="http://schemas.microsoft.com/office/drawing/2014/main" id="{0DBAFDE9-8C22-48AB-A2D3-566F4D4BFE92}"/>
              </a:ext>
            </a:extLst>
          </p:cNvPr>
          <p:cNvSpPr txBox="1"/>
          <p:nvPr/>
        </p:nvSpPr>
        <p:spPr>
          <a:xfrm>
            <a:off x="5035564" y="3143471"/>
            <a:ext cx="491661" cy="215444"/>
          </a:xfrm>
          <a:prstGeom prst="rect">
            <a:avLst/>
          </a:prstGeom>
          <a:noFill/>
        </p:spPr>
        <p:txBody>
          <a:bodyPr wrap="square" rtlCol="0">
            <a:spAutoFit/>
          </a:bodyPr>
          <a:lstStyle/>
          <a:p>
            <a:r>
              <a:rPr lang="en-US" sz="800" b="1" dirty="0">
                <a:solidFill>
                  <a:srgbClr val="FEECE8"/>
                </a:solidFill>
              </a:rPr>
              <a:t>hours</a:t>
            </a:r>
            <a:endParaRPr lang="en-MY" sz="800" b="1" dirty="0">
              <a:solidFill>
                <a:srgbClr val="FEECE8"/>
              </a:solidFill>
            </a:endParaRPr>
          </a:p>
        </p:txBody>
      </p:sp>
      <p:sp>
        <p:nvSpPr>
          <p:cNvPr id="584" name="TextBox 583">
            <a:extLst>
              <a:ext uri="{FF2B5EF4-FFF2-40B4-BE49-F238E27FC236}">
                <a16:creationId xmlns:a16="http://schemas.microsoft.com/office/drawing/2014/main" id="{08F7B5E3-3ADA-4E5D-B153-B7EFB436828A}"/>
              </a:ext>
            </a:extLst>
          </p:cNvPr>
          <p:cNvSpPr txBox="1"/>
          <p:nvPr/>
        </p:nvSpPr>
        <p:spPr>
          <a:xfrm>
            <a:off x="5656497" y="3144513"/>
            <a:ext cx="536777" cy="215444"/>
          </a:xfrm>
          <a:prstGeom prst="rect">
            <a:avLst/>
          </a:prstGeom>
          <a:noFill/>
        </p:spPr>
        <p:txBody>
          <a:bodyPr wrap="square" rtlCol="0">
            <a:spAutoFit/>
          </a:bodyPr>
          <a:lstStyle/>
          <a:p>
            <a:r>
              <a:rPr lang="en-US" sz="800" b="1" dirty="0">
                <a:solidFill>
                  <a:srgbClr val="FEECE8"/>
                </a:solidFill>
              </a:rPr>
              <a:t>minutes</a:t>
            </a:r>
            <a:endParaRPr lang="en-MY" sz="800" b="1" dirty="0">
              <a:solidFill>
                <a:srgbClr val="FEECE8"/>
              </a:solidFill>
            </a:endParaRPr>
          </a:p>
        </p:txBody>
      </p:sp>
      <p:sp>
        <p:nvSpPr>
          <p:cNvPr id="586" name="TextBox 585">
            <a:extLst>
              <a:ext uri="{FF2B5EF4-FFF2-40B4-BE49-F238E27FC236}">
                <a16:creationId xmlns:a16="http://schemas.microsoft.com/office/drawing/2014/main" id="{D54E63E8-30B7-4926-B91B-301A32B654CC}"/>
              </a:ext>
            </a:extLst>
          </p:cNvPr>
          <p:cNvSpPr txBox="1"/>
          <p:nvPr/>
        </p:nvSpPr>
        <p:spPr>
          <a:xfrm>
            <a:off x="6243996" y="3143471"/>
            <a:ext cx="536777" cy="215444"/>
          </a:xfrm>
          <a:prstGeom prst="rect">
            <a:avLst/>
          </a:prstGeom>
          <a:noFill/>
        </p:spPr>
        <p:txBody>
          <a:bodyPr wrap="square" rtlCol="0">
            <a:spAutoFit/>
          </a:bodyPr>
          <a:lstStyle/>
          <a:p>
            <a:r>
              <a:rPr lang="en-US" sz="800" b="1" dirty="0">
                <a:solidFill>
                  <a:srgbClr val="FEECE8"/>
                </a:solidFill>
              </a:rPr>
              <a:t>seconds</a:t>
            </a:r>
            <a:endParaRPr lang="en-MY" sz="800" b="1" dirty="0">
              <a:solidFill>
                <a:srgbClr val="FEECE8"/>
              </a:solidFill>
            </a:endParaRPr>
          </a:p>
        </p:txBody>
      </p:sp>
      <p:sp>
        <p:nvSpPr>
          <p:cNvPr id="587" name="0">
            <a:extLst>
              <a:ext uri="{FF2B5EF4-FFF2-40B4-BE49-F238E27FC236}">
                <a16:creationId xmlns:a16="http://schemas.microsoft.com/office/drawing/2014/main" id="{EA8F6382-03F8-4624-9E55-20CD56A1FAA0}"/>
              </a:ext>
            </a:extLst>
          </p:cNvPr>
          <p:cNvSpPr/>
          <p:nvPr/>
        </p:nvSpPr>
        <p:spPr>
          <a:xfrm>
            <a:off x="6576520" y="2699130"/>
            <a:ext cx="232410" cy="392431"/>
          </a:xfrm>
          <a:prstGeom prst="roundRect">
            <a:avLst/>
          </a:prstGeom>
          <a:solidFill>
            <a:srgbClr val="FEEC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BB6A21"/>
                </a:solidFill>
                <a:latin typeface="Bahnschrift Condensed" panose="020B0502040204020203" pitchFamily="34" charset="0"/>
              </a:rPr>
              <a:t>0</a:t>
            </a:r>
            <a:endParaRPr lang="en-MY" dirty="0">
              <a:solidFill>
                <a:srgbClr val="BB6A21"/>
              </a:solidFill>
              <a:latin typeface="Bahnschrift Condensed" panose="020B0502040204020203" pitchFamily="34" charset="0"/>
            </a:endParaRPr>
          </a:p>
        </p:txBody>
      </p:sp>
      <p:sp>
        <p:nvSpPr>
          <p:cNvPr id="588" name="1">
            <a:extLst>
              <a:ext uri="{FF2B5EF4-FFF2-40B4-BE49-F238E27FC236}">
                <a16:creationId xmlns:a16="http://schemas.microsoft.com/office/drawing/2014/main" id="{A26F4296-2D9D-4110-ADCE-DE09FE01FC37}"/>
              </a:ext>
            </a:extLst>
          </p:cNvPr>
          <p:cNvSpPr/>
          <p:nvPr/>
        </p:nvSpPr>
        <p:spPr>
          <a:xfrm>
            <a:off x="6326965" y="2698922"/>
            <a:ext cx="232410" cy="392431"/>
          </a:xfrm>
          <a:prstGeom prst="roundRect">
            <a:avLst/>
          </a:prstGeom>
          <a:solidFill>
            <a:srgbClr val="FEEC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BB6A21"/>
                </a:solidFill>
                <a:latin typeface="Bahnschrift Condensed" panose="020B0502040204020203" pitchFamily="34" charset="0"/>
              </a:rPr>
              <a:t>1</a:t>
            </a:r>
            <a:endParaRPr lang="en-MY" dirty="0">
              <a:solidFill>
                <a:srgbClr val="BB6A21"/>
              </a:solidFill>
              <a:latin typeface="Bahnschrift Condensed" panose="020B0502040204020203" pitchFamily="34" charset="0"/>
            </a:endParaRPr>
          </a:p>
        </p:txBody>
      </p:sp>
      <p:sp>
        <p:nvSpPr>
          <p:cNvPr id="589" name="0">
            <a:extLst>
              <a:ext uri="{FF2B5EF4-FFF2-40B4-BE49-F238E27FC236}">
                <a16:creationId xmlns:a16="http://schemas.microsoft.com/office/drawing/2014/main" id="{7D969005-7174-4F30-A00B-C78BB4D40C52}"/>
              </a:ext>
            </a:extLst>
          </p:cNvPr>
          <p:cNvSpPr/>
          <p:nvPr/>
        </p:nvSpPr>
        <p:spPr>
          <a:xfrm>
            <a:off x="6576520" y="2699130"/>
            <a:ext cx="232410" cy="392431"/>
          </a:xfrm>
          <a:prstGeom prst="roundRect">
            <a:avLst/>
          </a:prstGeom>
          <a:solidFill>
            <a:srgbClr val="FEEC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BB6A21"/>
                </a:solidFill>
                <a:latin typeface="Bahnschrift Condensed" panose="020B0502040204020203" pitchFamily="34" charset="0"/>
              </a:rPr>
              <a:t>9</a:t>
            </a:r>
            <a:endParaRPr lang="en-MY" dirty="0">
              <a:solidFill>
                <a:srgbClr val="BB6A21"/>
              </a:solidFill>
              <a:latin typeface="Bahnschrift Condensed" panose="020B0502040204020203" pitchFamily="34" charset="0"/>
            </a:endParaRPr>
          </a:p>
        </p:txBody>
      </p:sp>
      <p:sp>
        <p:nvSpPr>
          <p:cNvPr id="591" name="0">
            <a:extLst>
              <a:ext uri="{FF2B5EF4-FFF2-40B4-BE49-F238E27FC236}">
                <a16:creationId xmlns:a16="http://schemas.microsoft.com/office/drawing/2014/main" id="{1D57FCED-2264-446E-971D-417FB0A1C9B5}"/>
              </a:ext>
            </a:extLst>
          </p:cNvPr>
          <p:cNvSpPr/>
          <p:nvPr/>
        </p:nvSpPr>
        <p:spPr>
          <a:xfrm>
            <a:off x="6576520" y="2699130"/>
            <a:ext cx="232410" cy="392431"/>
          </a:xfrm>
          <a:prstGeom prst="roundRect">
            <a:avLst/>
          </a:prstGeom>
          <a:solidFill>
            <a:srgbClr val="FEEC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BB6A21"/>
                </a:solidFill>
                <a:latin typeface="Bahnschrift Condensed" panose="020B0502040204020203" pitchFamily="34" charset="0"/>
              </a:rPr>
              <a:t>8</a:t>
            </a:r>
            <a:endParaRPr lang="en-MY" dirty="0">
              <a:solidFill>
                <a:srgbClr val="BB6A21"/>
              </a:solidFill>
              <a:latin typeface="Bahnschrift Condensed" panose="020B0502040204020203" pitchFamily="34" charset="0"/>
            </a:endParaRPr>
          </a:p>
        </p:txBody>
      </p:sp>
      <p:sp>
        <p:nvSpPr>
          <p:cNvPr id="593" name="0">
            <a:extLst>
              <a:ext uri="{FF2B5EF4-FFF2-40B4-BE49-F238E27FC236}">
                <a16:creationId xmlns:a16="http://schemas.microsoft.com/office/drawing/2014/main" id="{16F74FFE-4A88-42BF-989F-7CCB81EACC8A}"/>
              </a:ext>
            </a:extLst>
          </p:cNvPr>
          <p:cNvSpPr/>
          <p:nvPr/>
        </p:nvSpPr>
        <p:spPr>
          <a:xfrm>
            <a:off x="6576520" y="2699130"/>
            <a:ext cx="232410" cy="392431"/>
          </a:xfrm>
          <a:prstGeom prst="roundRect">
            <a:avLst/>
          </a:prstGeom>
          <a:solidFill>
            <a:srgbClr val="FEEC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BB6A21"/>
                </a:solidFill>
                <a:latin typeface="Bahnschrift Condensed" panose="020B0502040204020203" pitchFamily="34" charset="0"/>
              </a:rPr>
              <a:t>7</a:t>
            </a:r>
            <a:endParaRPr lang="en-MY" dirty="0">
              <a:solidFill>
                <a:srgbClr val="BB6A21"/>
              </a:solidFill>
              <a:latin typeface="Bahnschrift Condensed" panose="020B0502040204020203" pitchFamily="34" charset="0"/>
            </a:endParaRPr>
          </a:p>
        </p:txBody>
      </p:sp>
      <p:sp>
        <p:nvSpPr>
          <p:cNvPr id="595" name="0">
            <a:extLst>
              <a:ext uri="{FF2B5EF4-FFF2-40B4-BE49-F238E27FC236}">
                <a16:creationId xmlns:a16="http://schemas.microsoft.com/office/drawing/2014/main" id="{18026BDF-3CB1-4B71-AFA0-B65B79D9E092}"/>
              </a:ext>
            </a:extLst>
          </p:cNvPr>
          <p:cNvSpPr/>
          <p:nvPr/>
        </p:nvSpPr>
        <p:spPr>
          <a:xfrm>
            <a:off x="6576520" y="2699130"/>
            <a:ext cx="232410" cy="392431"/>
          </a:xfrm>
          <a:prstGeom prst="roundRect">
            <a:avLst/>
          </a:prstGeom>
          <a:solidFill>
            <a:srgbClr val="FEEC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BB6A21"/>
                </a:solidFill>
                <a:latin typeface="Bahnschrift Condensed" panose="020B0502040204020203" pitchFamily="34" charset="0"/>
              </a:rPr>
              <a:t>6</a:t>
            </a:r>
            <a:endParaRPr lang="en-MY" dirty="0">
              <a:solidFill>
                <a:srgbClr val="BB6A21"/>
              </a:solidFill>
              <a:latin typeface="Bahnschrift Condensed" panose="020B0502040204020203" pitchFamily="34" charset="0"/>
            </a:endParaRPr>
          </a:p>
        </p:txBody>
      </p:sp>
      <p:sp>
        <p:nvSpPr>
          <p:cNvPr id="596" name="0">
            <a:extLst>
              <a:ext uri="{FF2B5EF4-FFF2-40B4-BE49-F238E27FC236}">
                <a16:creationId xmlns:a16="http://schemas.microsoft.com/office/drawing/2014/main" id="{9069C392-FC07-43B0-B4FD-2EA57E63BD96}"/>
              </a:ext>
            </a:extLst>
          </p:cNvPr>
          <p:cNvSpPr/>
          <p:nvPr/>
        </p:nvSpPr>
        <p:spPr>
          <a:xfrm>
            <a:off x="6576520" y="2699130"/>
            <a:ext cx="232410" cy="392431"/>
          </a:xfrm>
          <a:prstGeom prst="roundRect">
            <a:avLst/>
          </a:prstGeom>
          <a:solidFill>
            <a:srgbClr val="FEEC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BB6A21"/>
                </a:solidFill>
                <a:latin typeface="Bahnschrift Condensed" panose="020B0502040204020203" pitchFamily="34" charset="0"/>
              </a:rPr>
              <a:t>5</a:t>
            </a:r>
            <a:endParaRPr lang="en-MY" dirty="0">
              <a:solidFill>
                <a:srgbClr val="BB6A21"/>
              </a:solidFill>
              <a:latin typeface="Bahnschrift Condensed" panose="020B0502040204020203" pitchFamily="34" charset="0"/>
            </a:endParaRPr>
          </a:p>
        </p:txBody>
      </p:sp>
      <p:sp>
        <p:nvSpPr>
          <p:cNvPr id="598" name="0">
            <a:extLst>
              <a:ext uri="{FF2B5EF4-FFF2-40B4-BE49-F238E27FC236}">
                <a16:creationId xmlns:a16="http://schemas.microsoft.com/office/drawing/2014/main" id="{06BB521E-2B7D-4C12-83AE-97169EF73F66}"/>
              </a:ext>
            </a:extLst>
          </p:cNvPr>
          <p:cNvSpPr/>
          <p:nvPr/>
        </p:nvSpPr>
        <p:spPr>
          <a:xfrm>
            <a:off x="6576520" y="2699130"/>
            <a:ext cx="232410" cy="392431"/>
          </a:xfrm>
          <a:prstGeom prst="roundRect">
            <a:avLst/>
          </a:prstGeom>
          <a:solidFill>
            <a:srgbClr val="FEEC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BB6A21"/>
                </a:solidFill>
                <a:latin typeface="Bahnschrift Condensed" panose="020B0502040204020203" pitchFamily="34" charset="0"/>
              </a:rPr>
              <a:t>4</a:t>
            </a:r>
            <a:endParaRPr lang="en-MY" dirty="0">
              <a:solidFill>
                <a:srgbClr val="BB6A21"/>
              </a:solidFill>
              <a:latin typeface="Bahnschrift Condensed" panose="020B0502040204020203" pitchFamily="34" charset="0"/>
            </a:endParaRPr>
          </a:p>
        </p:txBody>
      </p:sp>
      <p:sp>
        <p:nvSpPr>
          <p:cNvPr id="600" name="0">
            <a:extLst>
              <a:ext uri="{FF2B5EF4-FFF2-40B4-BE49-F238E27FC236}">
                <a16:creationId xmlns:a16="http://schemas.microsoft.com/office/drawing/2014/main" id="{0F72F0D6-CDD8-4083-918B-BA7436C20C95}"/>
              </a:ext>
            </a:extLst>
          </p:cNvPr>
          <p:cNvSpPr/>
          <p:nvPr/>
        </p:nvSpPr>
        <p:spPr>
          <a:xfrm>
            <a:off x="6576520" y="2699130"/>
            <a:ext cx="232410" cy="392431"/>
          </a:xfrm>
          <a:prstGeom prst="roundRect">
            <a:avLst/>
          </a:prstGeom>
          <a:solidFill>
            <a:srgbClr val="FEEC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BB6A21"/>
                </a:solidFill>
                <a:latin typeface="Bahnschrift Condensed" panose="020B0502040204020203" pitchFamily="34" charset="0"/>
              </a:rPr>
              <a:t>3</a:t>
            </a:r>
            <a:endParaRPr lang="en-MY" dirty="0">
              <a:solidFill>
                <a:srgbClr val="BB6A21"/>
              </a:solidFill>
              <a:latin typeface="Bahnschrift Condensed" panose="020B0502040204020203" pitchFamily="34" charset="0"/>
            </a:endParaRPr>
          </a:p>
        </p:txBody>
      </p:sp>
      <p:sp>
        <p:nvSpPr>
          <p:cNvPr id="602" name="0">
            <a:extLst>
              <a:ext uri="{FF2B5EF4-FFF2-40B4-BE49-F238E27FC236}">
                <a16:creationId xmlns:a16="http://schemas.microsoft.com/office/drawing/2014/main" id="{5AF6C33F-B484-46F7-89B2-D2E299FDED49}"/>
              </a:ext>
            </a:extLst>
          </p:cNvPr>
          <p:cNvSpPr/>
          <p:nvPr/>
        </p:nvSpPr>
        <p:spPr>
          <a:xfrm>
            <a:off x="6576520" y="2699130"/>
            <a:ext cx="232410" cy="392431"/>
          </a:xfrm>
          <a:prstGeom prst="roundRect">
            <a:avLst/>
          </a:prstGeom>
          <a:solidFill>
            <a:srgbClr val="FEEC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BB6A21"/>
                </a:solidFill>
                <a:latin typeface="Bahnschrift Condensed" panose="020B0502040204020203" pitchFamily="34" charset="0"/>
              </a:rPr>
              <a:t>2</a:t>
            </a:r>
            <a:endParaRPr lang="en-MY" dirty="0">
              <a:solidFill>
                <a:srgbClr val="BB6A21"/>
              </a:solidFill>
              <a:latin typeface="Bahnschrift Condensed" panose="020B0502040204020203" pitchFamily="34" charset="0"/>
            </a:endParaRPr>
          </a:p>
        </p:txBody>
      </p:sp>
      <p:sp>
        <p:nvSpPr>
          <p:cNvPr id="603" name="0">
            <a:extLst>
              <a:ext uri="{FF2B5EF4-FFF2-40B4-BE49-F238E27FC236}">
                <a16:creationId xmlns:a16="http://schemas.microsoft.com/office/drawing/2014/main" id="{1DACCA02-721D-4F47-8164-6057DC7BBCDC}"/>
              </a:ext>
            </a:extLst>
          </p:cNvPr>
          <p:cNvSpPr/>
          <p:nvPr/>
        </p:nvSpPr>
        <p:spPr>
          <a:xfrm>
            <a:off x="6576520" y="2699130"/>
            <a:ext cx="232410" cy="392431"/>
          </a:xfrm>
          <a:prstGeom prst="roundRect">
            <a:avLst/>
          </a:prstGeom>
          <a:solidFill>
            <a:srgbClr val="FEEC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BB6A21"/>
                </a:solidFill>
                <a:latin typeface="Bahnschrift Condensed" panose="020B0502040204020203" pitchFamily="34" charset="0"/>
              </a:rPr>
              <a:t>1</a:t>
            </a:r>
            <a:endParaRPr lang="en-MY" dirty="0">
              <a:solidFill>
                <a:srgbClr val="BB6A21"/>
              </a:solidFill>
              <a:latin typeface="Bahnschrift Condensed" panose="020B0502040204020203" pitchFamily="34" charset="0"/>
            </a:endParaRPr>
          </a:p>
        </p:txBody>
      </p:sp>
      <p:sp>
        <p:nvSpPr>
          <p:cNvPr id="604" name="0">
            <a:extLst>
              <a:ext uri="{FF2B5EF4-FFF2-40B4-BE49-F238E27FC236}">
                <a16:creationId xmlns:a16="http://schemas.microsoft.com/office/drawing/2014/main" id="{DE9523D1-00BF-4D0A-AC12-A8E65CE5DE87}"/>
              </a:ext>
            </a:extLst>
          </p:cNvPr>
          <p:cNvSpPr/>
          <p:nvPr/>
        </p:nvSpPr>
        <p:spPr>
          <a:xfrm>
            <a:off x="6576520" y="2699130"/>
            <a:ext cx="232410" cy="392431"/>
          </a:xfrm>
          <a:prstGeom prst="roundRect">
            <a:avLst/>
          </a:prstGeom>
          <a:solidFill>
            <a:srgbClr val="FEEC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BB6A21"/>
                </a:solidFill>
                <a:latin typeface="Bahnschrift Condensed" panose="020B0502040204020203" pitchFamily="34" charset="0"/>
              </a:rPr>
              <a:t>0</a:t>
            </a:r>
            <a:endParaRPr lang="en-MY" dirty="0">
              <a:solidFill>
                <a:srgbClr val="BB6A21"/>
              </a:solidFill>
              <a:latin typeface="Bahnschrift Condensed" panose="020B0502040204020203" pitchFamily="34" charset="0"/>
            </a:endParaRPr>
          </a:p>
        </p:txBody>
      </p:sp>
      <p:sp>
        <p:nvSpPr>
          <p:cNvPr id="605" name="0">
            <a:extLst>
              <a:ext uri="{FF2B5EF4-FFF2-40B4-BE49-F238E27FC236}">
                <a16:creationId xmlns:a16="http://schemas.microsoft.com/office/drawing/2014/main" id="{695D22DA-A88A-42BC-A302-6EB29870A7EE}"/>
              </a:ext>
            </a:extLst>
          </p:cNvPr>
          <p:cNvSpPr/>
          <p:nvPr/>
        </p:nvSpPr>
        <p:spPr>
          <a:xfrm>
            <a:off x="6326965" y="2698922"/>
            <a:ext cx="232410" cy="392431"/>
          </a:xfrm>
          <a:prstGeom prst="roundRect">
            <a:avLst/>
          </a:prstGeom>
          <a:solidFill>
            <a:srgbClr val="FEEC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BB6A21"/>
                </a:solidFill>
                <a:latin typeface="Bahnschrift Condensed" panose="020B0502040204020203" pitchFamily="34" charset="0"/>
              </a:rPr>
              <a:t>0</a:t>
            </a:r>
            <a:endParaRPr lang="en-MY" dirty="0">
              <a:solidFill>
                <a:srgbClr val="BB6A21"/>
              </a:solidFill>
              <a:latin typeface="Bahnschrift Condensed" panose="020B0502040204020203" pitchFamily="34" charset="0"/>
            </a:endParaRPr>
          </a:p>
        </p:txBody>
      </p:sp>
      <p:pic>
        <p:nvPicPr>
          <p:cNvPr id="7" name="Fast-clock-ticking-sound-effect">
            <a:hlinkClick r:id="" action="ppaction://media"/>
            <a:extLst>
              <a:ext uri="{FF2B5EF4-FFF2-40B4-BE49-F238E27FC236}">
                <a16:creationId xmlns:a16="http://schemas.microsoft.com/office/drawing/2014/main" id="{BA558103-6F7D-4108-8DF8-C2F6B1B28374}"/>
              </a:ext>
            </a:extLst>
          </p:cNvPr>
          <p:cNvPicPr>
            <a:picLocks noChangeAspect="1"/>
          </p:cNvPicPr>
          <p:nvPr>
            <a:audioFile r:link="rId1"/>
            <p:extLst>
              <p:ext uri="{DAA4B4D4-6D71-4841-9C94-3DE7FCFB9230}">
                <p14:media xmlns:p14="http://schemas.microsoft.com/office/powerpoint/2010/main" r:embed="rId2">
                  <p14:trim end="28205.0416"/>
                </p14:media>
              </p:ext>
            </p:extLst>
          </p:nvPr>
        </p:nvPicPr>
        <p:blipFill>
          <a:blip r:embed="rId6"/>
          <a:stretch>
            <a:fillRect/>
          </a:stretch>
        </p:blipFill>
        <p:spPr>
          <a:xfrm>
            <a:off x="12875673" y="139074"/>
            <a:ext cx="487363" cy="487363"/>
          </a:xfrm>
          <a:prstGeom prst="rect">
            <a:avLst/>
          </a:prstGeom>
        </p:spPr>
      </p:pic>
    </p:spTree>
    <p:extLst>
      <p:ext uri="{BB962C8B-B14F-4D97-AF65-F5344CB8AC3E}">
        <p14:creationId xmlns:p14="http://schemas.microsoft.com/office/powerpoint/2010/main" val="40360336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1" nodeType="withEffect">
                                  <p:stCondLst>
                                    <p:cond delay="0"/>
                                  </p:stCondLst>
                                  <p:childTnLst>
                                    <p:set>
                                      <p:cBhvr>
                                        <p:cTn id="6" dur="1" fill="hold">
                                          <p:stCondLst>
                                            <p:cond delay="0"/>
                                          </p:stCondLst>
                                        </p:cTn>
                                        <p:tgtEl>
                                          <p:spTgt spid="107"/>
                                        </p:tgtEl>
                                        <p:attrNameLst>
                                          <p:attrName>style.visibility</p:attrName>
                                        </p:attrNameLst>
                                      </p:cBhvr>
                                      <p:to>
                                        <p:strVal val="visible"/>
                                      </p:to>
                                    </p:set>
                                    <p:anim calcmode="lin" valueType="num">
                                      <p:cBhvr additive="base">
                                        <p:cTn id="7" dur="500" fill="hold"/>
                                        <p:tgtEl>
                                          <p:spTgt spid="107"/>
                                        </p:tgtEl>
                                        <p:attrNameLst>
                                          <p:attrName>ppt_x</p:attrName>
                                        </p:attrNameLst>
                                      </p:cBhvr>
                                      <p:tavLst>
                                        <p:tav tm="0">
                                          <p:val>
                                            <p:strVal val="#ppt_x"/>
                                          </p:val>
                                        </p:tav>
                                        <p:tav tm="100000">
                                          <p:val>
                                            <p:strVal val="#ppt_x"/>
                                          </p:val>
                                        </p:tav>
                                      </p:tavLst>
                                    </p:anim>
                                    <p:anim calcmode="lin" valueType="num">
                                      <p:cBhvr additive="base">
                                        <p:cTn id="8" dur="500" fill="hold"/>
                                        <p:tgtEl>
                                          <p:spTgt spid="107"/>
                                        </p:tgtEl>
                                        <p:attrNameLst>
                                          <p:attrName>ppt_y</p:attrName>
                                        </p:attrNameLst>
                                      </p:cBhvr>
                                      <p:tavLst>
                                        <p:tav tm="0">
                                          <p:val>
                                            <p:strVal val="0-#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53"/>
                                        </p:tgtEl>
                                        <p:attrNameLst>
                                          <p:attrName>style.visibility</p:attrName>
                                        </p:attrNameLst>
                                      </p:cBhvr>
                                      <p:to>
                                        <p:strVal val="visible"/>
                                      </p:to>
                                    </p:set>
                                    <p:anim calcmode="lin" valueType="num">
                                      <p:cBhvr additive="base">
                                        <p:cTn id="11" dur="500" fill="hold"/>
                                        <p:tgtEl>
                                          <p:spTgt spid="153"/>
                                        </p:tgtEl>
                                        <p:attrNameLst>
                                          <p:attrName>ppt_x</p:attrName>
                                        </p:attrNameLst>
                                      </p:cBhvr>
                                      <p:tavLst>
                                        <p:tav tm="0">
                                          <p:val>
                                            <p:strVal val="#ppt_x"/>
                                          </p:val>
                                        </p:tav>
                                        <p:tav tm="100000">
                                          <p:val>
                                            <p:strVal val="#ppt_x"/>
                                          </p:val>
                                        </p:tav>
                                      </p:tavLst>
                                    </p:anim>
                                    <p:anim calcmode="lin" valueType="num">
                                      <p:cBhvr additive="base">
                                        <p:cTn id="12" dur="500" fill="hold"/>
                                        <p:tgtEl>
                                          <p:spTgt spid="153"/>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821"/>
                                        </p:tgtEl>
                                        <p:attrNameLst>
                                          <p:attrName>style.visibility</p:attrName>
                                        </p:attrNameLst>
                                      </p:cBhvr>
                                      <p:to>
                                        <p:strVal val="visible"/>
                                      </p:to>
                                    </p:set>
                                    <p:animEffect transition="in" filter="wipe(left)">
                                      <p:cBhvr>
                                        <p:cTn id="16" dur="500"/>
                                        <p:tgtEl>
                                          <p:spTgt spid="821"/>
                                        </p:tgtEl>
                                      </p:cBhvr>
                                    </p:animEffect>
                                  </p:childTnLst>
                                </p:cTn>
                              </p:par>
                              <p:par>
                                <p:cTn id="17" presetID="22" presetClass="entr" presetSubtype="1" fill="hold" nodeType="withEffect">
                                  <p:stCondLst>
                                    <p:cond delay="0"/>
                                  </p:stCondLst>
                                  <p:childTnLst>
                                    <p:set>
                                      <p:cBhvr>
                                        <p:cTn id="18" dur="1" fill="hold">
                                          <p:stCondLst>
                                            <p:cond delay="0"/>
                                          </p:stCondLst>
                                        </p:cTn>
                                        <p:tgtEl>
                                          <p:spTgt spid="154"/>
                                        </p:tgtEl>
                                        <p:attrNameLst>
                                          <p:attrName>style.visibility</p:attrName>
                                        </p:attrNameLst>
                                      </p:cBhvr>
                                      <p:to>
                                        <p:strVal val="visible"/>
                                      </p:to>
                                    </p:set>
                                    <p:animEffect transition="in" filter="wipe(up)">
                                      <p:cBhvr>
                                        <p:cTn id="19" dur="500"/>
                                        <p:tgtEl>
                                          <p:spTgt spid="154"/>
                                        </p:tgtEl>
                                      </p:cBhvr>
                                    </p:animEffect>
                                  </p:childTnLst>
                                </p:cTn>
                              </p:par>
                              <p:par>
                                <p:cTn id="20" presetID="22" presetClass="entr" presetSubtype="4" fill="hold" nodeType="withEffect">
                                  <p:stCondLst>
                                    <p:cond delay="0"/>
                                  </p:stCondLst>
                                  <p:childTnLst>
                                    <p:set>
                                      <p:cBhvr>
                                        <p:cTn id="21" dur="1" fill="hold">
                                          <p:stCondLst>
                                            <p:cond delay="0"/>
                                          </p:stCondLst>
                                        </p:cTn>
                                        <p:tgtEl>
                                          <p:spTgt spid="114"/>
                                        </p:tgtEl>
                                        <p:attrNameLst>
                                          <p:attrName>style.visibility</p:attrName>
                                        </p:attrNameLst>
                                      </p:cBhvr>
                                      <p:to>
                                        <p:strVal val="visible"/>
                                      </p:to>
                                    </p:set>
                                    <p:animEffect transition="in" filter="wipe(down)">
                                      <p:cBhvr>
                                        <p:cTn id="22" dur="500"/>
                                        <p:tgtEl>
                                          <p:spTgt spid="114"/>
                                        </p:tgtEl>
                                      </p:cBhvr>
                                    </p:animEffect>
                                  </p:childTnLst>
                                </p:cTn>
                              </p:par>
                              <p:par>
                                <p:cTn id="23" presetID="53" presetClass="entr" presetSubtype="16" fill="hold" nodeType="with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p:cTn id="25" dur="500" fill="hold"/>
                                        <p:tgtEl>
                                          <p:spTgt spid="5"/>
                                        </p:tgtEl>
                                        <p:attrNameLst>
                                          <p:attrName>ppt_w</p:attrName>
                                        </p:attrNameLst>
                                      </p:cBhvr>
                                      <p:tavLst>
                                        <p:tav tm="0">
                                          <p:val>
                                            <p:fltVal val="0"/>
                                          </p:val>
                                        </p:tav>
                                        <p:tav tm="100000">
                                          <p:val>
                                            <p:strVal val="#ppt_w"/>
                                          </p:val>
                                        </p:tav>
                                      </p:tavLst>
                                    </p:anim>
                                    <p:anim calcmode="lin" valueType="num">
                                      <p:cBhvr>
                                        <p:cTn id="26" dur="500" fill="hold"/>
                                        <p:tgtEl>
                                          <p:spTgt spid="5"/>
                                        </p:tgtEl>
                                        <p:attrNameLst>
                                          <p:attrName>ppt_h</p:attrName>
                                        </p:attrNameLst>
                                      </p:cBhvr>
                                      <p:tavLst>
                                        <p:tav tm="0">
                                          <p:val>
                                            <p:fltVal val="0"/>
                                          </p:val>
                                        </p:tav>
                                        <p:tav tm="100000">
                                          <p:val>
                                            <p:strVal val="#ppt_h"/>
                                          </p:val>
                                        </p:tav>
                                      </p:tavLst>
                                    </p:anim>
                                    <p:animEffect transition="in" filter="fade">
                                      <p:cBhvr>
                                        <p:cTn id="27" dur="500"/>
                                        <p:tgtEl>
                                          <p:spTgt spid="5"/>
                                        </p:tgtEl>
                                      </p:cBhvr>
                                    </p:animEffect>
                                  </p:childTnLst>
                                </p:cTn>
                              </p:par>
                            </p:childTnLst>
                          </p:cTn>
                        </p:par>
                        <p:par>
                          <p:cTn id="28" fill="hold">
                            <p:stCondLst>
                              <p:cond delay="1000"/>
                            </p:stCondLst>
                            <p:childTnLst>
                              <p:par>
                                <p:cTn id="29" presetID="2" presetClass="entr" presetSubtype="1" fill="hold" grpId="0" nodeType="afterEffect">
                                  <p:stCondLst>
                                    <p:cond delay="0"/>
                                  </p:stCondLst>
                                  <p:childTnLst>
                                    <p:set>
                                      <p:cBhvr>
                                        <p:cTn id="30" dur="1" fill="hold">
                                          <p:stCondLst>
                                            <p:cond delay="0"/>
                                          </p:stCondLst>
                                        </p:cTn>
                                        <p:tgtEl>
                                          <p:spTgt spid="143"/>
                                        </p:tgtEl>
                                        <p:attrNameLst>
                                          <p:attrName>style.visibility</p:attrName>
                                        </p:attrNameLst>
                                      </p:cBhvr>
                                      <p:to>
                                        <p:strVal val="visible"/>
                                      </p:to>
                                    </p:set>
                                    <p:anim calcmode="lin" valueType="num">
                                      <p:cBhvr additive="base">
                                        <p:cTn id="31" dur="500" fill="hold"/>
                                        <p:tgtEl>
                                          <p:spTgt spid="143"/>
                                        </p:tgtEl>
                                        <p:attrNameLst>
                                          <p:attrName>ppt_x</p:attrName>
                                        </p:attrNameLst>
                                      </p:cBhvr>
                                      <p:tavLst>
                                        <p:tav tm="0">
                                          <p:val>
                                            <p:strVal val="#ppt_x"/>
                                          </p:val>
                                        </p:tav>
                                        <p:tav tm="100000">
                                          <p:val>
                                            <p:strVal val="#ppt_x"/>
                                          </p:val>
                                        </p:tav>
                                      </p:tavLst>
                                    </p:anim>
                                    <p:anim calcmode="lin" valueType="num">
                                      <p:cBhvr additive="base">
                                        <p:cTn id="32" dur="500" fill="hold"/>
                                        <p:tgtEl>
                                          <p:spTgt spid="143"/>
                                        </p:tgtEl>
                                        <p:attrNameLst>
                                          <p:attrName>ppt_y</p:attrName>
                                        </p:attrNameLst>
                                      </p:cBhvr>
                                      <p:tavLst>
                                        <p:tav tm="0">
                                          <p:val>
                                            <p:strVal val="0-#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847"/>
                                        </p:tgtEl>
                                        <p:attrNameLst>
                                          <p:attrName>style.visibility</p:attrName>
                                        </p:attrNameLst>
                                      </p:cBhvr>
                                      <p:to>
                                        <p:strVal val="visible"/>
                                      </p:to>
                                    </p:set>
                                    <p:anim calcmode="lin" valueType="num">
                                      <p:cBhvr additive="base">
                                        <p:cTn id="35" dur="500" fill="hold"/>
                                        <p:tgtEl>
                                          <p:spTgt spid="847"/>
                                        </p:tgtEl>
                                        <p:attrNameLst>
                                          <p:attrName>ppt_x</p:attrName>
                                        </p:attrNameLst>
                                      </p:cBhvr>
                                      <p:tavLst>
                                        <p:tav tm="0">
                                          <p:val>
                                            <p:strVal val="#ppt_x"/>
                                          </p:val>
                                        </p:tav>
                                        <p:tav tm="100000">
                                          <p:val>
                                            <p:strVal val="#ppt_x"/>
                                          </p:val>
                                        </p:tav>
                                      </p:tavLst>
                                    </p:anim>
                                    <p:anim calcmode="lin" valueType="num">
                                      <p:cBhvr additive="base">
                                        <p:cTn id="36" dur="500" fill="hold"/>
                                        <p:tgtEl>
                                          <p:spTgt spid="847"/>
                                        </p:tgtEl>
                                        <p:attrNameLst>
                                          <p:attrName>ppt_y</p:attrName>
                                        </p:attrNameLst>
                                      </p:cBhvr>
                                      <p:tavLst>
                                        <p:tav tm="0">
                                          <p:val>
                                            <p:strVal val="1+#ppt_h/2"/>
                                          </p:val>
                                        </p:tav>
                                        <p:tav tm="100000">
                                          <p:val>
                                            <p:strVal val="#ppt_y"/>
                                          </p:val>
                                        </p:tav>
                                      </p:tavLst>
                                    </p:anim>
                                  </p:childTnLst>
                                </p:cTn>
                              </p:par>
                            </p:childTnLst>
                          </p:cTn>
                        </p:par>
                        <p:par>
                          <p:cTn id="37" fill="hold">
                            <p:stCondLst>
                              <p:cond delay="1500"/>
                            </p:stCondLst>
                            <p:childTnLst>
                              <p:par>
                                <p:cTn id="38" presetID="1" presetClass="mediacall" presetSubtype="0" fill="hold" nodeType="afterEffect">
                                  <p:stCondLst>
                                    <p:cond delay="0"/>
                                  </p:stCondLst>
                                  <p:childTnLst>
                                    <p:cmd type="call" cmd="playFrom(0.0)">
                                      <p:cBhvr>
                                        <p:cTn id="39" dur="1" fill="hold"/>
                                        <p:tgtEl>
                                          <p:spTgt spid="7"/>
                                        </p:tgtEl>
                                      </p:cBhvr>
                                    </p:cmd>
                                  </p:childTnLst>
                                </p:cTn>
                              </p:par>
                              <p:par>
                                <p:cTn id="40" presetID="12" presetClass="exit" presetSubtype="4" fill="hold" grpId="0" nodeType="withEffect">
                                  <p:stCondLst>
                                    <p:cond delay="0"/>
                                  </p:stCondLst>
                                  <p:childTnLst>
                                    <p:anim calcmode="lin" valueType="num">
                                      <p:cBhvr additive="base">
                                        <p:cTn id="41" dur="150"/>
                                        <p:tgtEl>
                                          <p:spTgt spid="587"/>
                                        </p:tgtEl>
                                        <p:attrNameLst>
                                          <p:attrName>ppt_y</p:attrName>
                                        </p:attrNameLst>
                                      </p:cBhvr>
                                      <p:tavLst>
                                        <p:tav tm="0">
                                          <p:val>
                                            <p:strVal val="#ppt_y"/>
                                          </p:val>
                                        </p:tav>
                                        <p:tav tm="100000">
                                          <p:val>
                                            <p:strVal val="#ppt_y+#ppt_h*1.125000"/>
                                          </p:val>
                                        </p:tav>
                                      </p:tavLst>
                                    </p:anim>
                                    <p:animEffect transition="out" filter="wipe(down)">
                                      <p:cBhvr>
                                        <p:cTn id="42" dur="150"/>
                                        <p:tgtEl>
                                          <p:spTgt spid="587"/>
                                        </p:tgtEl>
                                      </p:cBhvr>
                                    </p:animEffect>
                                    <p:set>
                                      <p:cBhvr>
                                        <p:cTn id="43" dur="1" fill="hold">
                                          <p:stCondLst>
                                            <p:cond delay="149"/>
                                          </p:stCondLst>
                                        </p:cTn>
                                        <p:tgtEl>
                                          <p:spTgt spid="587"/>
                                        </p:tgtEl>
                                        <p:attrNameLst>
                                          <p:attrName>style.visibility</p:attrName>
                                        </p:attrNameLst>
                                      </p:cBhvr>
                                      <p:to>
                                        <p:strVal val="hidden"/>
                                      </p:to>
                                    </p:set>
                                  </p:childTnLst>
                                </p:cTn>
                              </p:par>
                              <p:par>
                                <p:cTn id="44" presetID="12" presetClass="exit" presetSubtype="4" fill="hold" grpId="0" nodeType="withEffect">
                                  <p:stCondLst>
                                    <p:cond delay="0"/>
                                  </p:stCondLst>
                                  <p:childTnLst>
                                    <p:anim calcmode="lin" valueType="num">
                                      <p:cBhvr additive="base">
                                        <p:cTn id="45" dur="150"/>
                                        <p:tgtEl>
                                          <p:spTgt spid="588"/>
                                        </p:tgtEl>
                                        <p:attrNameLst>
                                          <p:attrName>ppt_y</p:attrName>
                                        </p:attrNameLst>
                                      </p:cBhvr>
                                      <p:tavLst>
                                        <p:tav tm="0">
                                          <p:val>
                                            <p:strVal val="#ppt_y"/>
                                          </p:val>
                                        </p:tav>
                                        <p:tav tm="100000">
                                          <p:val>
                                            <p:strVal val="#ppt_y+#ppt_h*1.125000"/>
                                          </p:val>
                                        </p:tav>
                                      </p:tavLst>
                                    </p:anim>
                                    <p:animEffect transition="out" filter="wipe(down)">
                                      <p:cBhvr>
                                        <p:cTn id="46" dur="150"/>
                                        <p:tgtEl>
                                          <p:spTgt spid="588"/>
                                        </p:tgtEl>
                                      </p:cBhvr>
                                    </p:animEffect>
                                    <p:set>
                                      <p:cBhvr>
                                        <p:cTn id="47" dur="1" fill="hold">
                                          <p:stCondLst>
                                            <p:cond delay="149"/>
                                          </p:stCondLst>
                                        </p:cTn>
                                        <p:tgtEl>
                                          <p:spTgt spid="588"/>
                                        </p:tgtEl>
                                        <p:attrNameLst>
                                          <p:attrName>style.visibility</p:attrName>
                                        </p:attrNameLst>
                                      </p:cBhvr>
                                      <p:to>
                                        <p:strVal val="hidden"/>
                                      </p:to>
                                    </p:set>
                                  </p:childTnLst>
                                </p:cTn>
                              </p:par>
                              <p:par>
                                <p:cTn id="48" presetID="12" presetClass="entr" presetSubtype="1" fill="hold" grpId="0" nodeType="withEffect">
                                  <p:stCondLst>
                                    <p:cond delay="50"/>
                                  </p:stCondLst>
                                  <p:childTnLst>
                                    <p:set>
                                      <p:cBhvr>
                                        <p:cTn id="49" dur="1" fill="hold">
                                          <p:stCondLst>
                                            <p:cond delay="0"/>
                                          </p:stCondLst>
                                        </p:cTn>
                                        <p:tgtEl>
                                          <p:spTgt spid="605"/>
                                        </p:tgtEl>
                                        <p:attrNameLst>
                                          <p:attrName>style.visibility</p:attrName>
                                        </p:attrNameLst>
                                      </p:cBhvr>
                                      <p:to>
                                        <p:strVal val="visible"/>
                                      </p:to>
                                    </p:set>
                                    <p:anim calcmode="lin" valueType="num">
                                      <p:cBhvr additive="base">
                                        <p:cTn id="50" dur="150"/>
                                        <p:tgtEl>
                                          <p:spTgt spid="605"/>
                                        </p:tgtEl>
                                        <p:attrNameLst>
                                          <p:attrName>ppt_y</p:attrName>
                                        </p:attrNameLst>
                                      </p:cBhvr>
                                      <p:tavLst>
                                        <p:tav tm="0">
                                          <p:val>
                                            <p:strVal val="#ppt_y-#ppt_h*1.125000"/>
                                          </p:val>
                                        </p:tav>
                                        <p:tav tm="100000">
                                          <p:val>
                                            <p:strVal val="#ppt_y"/>
                                          </p:val>
                                        </p:tav>
                                      </p:tavLst>
                                    </p:anim>
                                    <p:animEffect transition="in" filter="wipe(down)">
                                      <p:cBhvr>
                                        <p:cTn id="51" dur="150"/>
                                        <p:tgtEl>
                                          <p:spTgt spid="605"/>
                                        </p:tgtEl>
                                      </p:cBhvr>
                                    </p:animEffect>
                                  </p:childTnLst>
                                </p:cTn>
                              </p:par>
                              <p:par>
                                <p:cTn id="52" presetID="12" presetClass="entr" presetSubtype="1" fill="hold" grpId="0" nodeType="withEffect">
                                  <p:stCondLst>
                                    <p:cond delay="50"/>
                                  </p:stCondLst>
                                  <p:childTnLst>
                                    <p:set>
                                      <p:cBhvr>
                                        <p:cTn id="53" dur="1" fill="hold">
                                          <p:stCondLst>
                                            <p:cond delay="0"/>
                                          </p:stCondLst>
                                        </p:cTn>
                                        <p:tgtEl>
                                          <p:spTgt spid="589"/>
                                        </p:tgtEl>
                                        <p:attrNameLst>
                                          <p:attrName>style.visibility</p:attrName>
                                        </p:attrNameLst>
                                      </p:cBhvr>
                                      <p:to>
                                        <p:strVal val="visible"/>
                                      </p:to>
                                    </p:set>
                                    <p:anim calcmode="lin" valueType="num">
                                      <p:cBhvr additive="base">
                                        <p:cTn id="54" dur="150"/>
                                        <p:tgtEl>
                                          <p:spTgt spid="589"/>
                                        </p:tgtEl>
                                        <p:attrNameLst>
                                          <p:attrName>ppt_y</p:attrName>
                                        </p:attrNameLst>
                                      </p:cBhvr>
                                      <p:tavLst>
                                        <p:tav tm="0">
                                          <p:val>
                                            <p:strVal val="#ppt_y-#ppt_h*1.125000"/>
                                          </p:val>
                                        </p:tav>
                                        <p:tav tm="100000">
                                          <p:val>
                                            <p:strVal val="#ppt_y"/>
                                          </p:val>
                                        </p:tav>
                                      </p:tavLst>
                                    </p:anim>
                                    <p:animEffect transition="in" filter="wipe(down)">
                                      <p:cBhvr>
                                        <p:cTn id="55" dur="150"/>
                                        <p:tgtEl>
                                          <p:spTgt spid="589"/>
                                        </p:tgtEl>
                                      </p:cBhvr>
                                    </p:animEffect>
                                  </p:childTnLst>
                                </p:cTn>
                              </p:par>
                            </p:childTnLst>
                          </p:cTn>
                        </p:par>
                        <p:par>
                          <p:cTn id="56" fill="hold">
                            <p:stCondLst>
                              <p:cond delay="1700"/>
                            </p:stCondLst>
                            <p:childTnLst>
                              <p:par>
                                <p:cTn id="57" presetID="12" presetClass="exit" presetSubtype="4" fill="hold" grpId="1" nodeType="afterEffect">
                                  <p:stCondLst>
                                    <p:cond delay="0"/>
                                  </p:stCondLst>
                                  <p:childTnLst>
                                    <p:anim calcmode="lin" valueType="num">
                                      <p:cBhvr additive="base">
                                        <p:cTn id="58" dur="150"/>
                                        <p:tgtEl>
                                          <p:spTgt spid="589"/>
                                        </p:tgtEl>
                                        <p:attrNameLst>
                                          <p:attrName>ppt_y</p:attrName>
                                        </p:attrNameLst>
                                      </p:cBhvr>
                                      <p:tavLst>
                                        <p:tav tm="0">
                                          <p:val>
                                            <p:strVal val="#ppt_y"/>
                                          </p:val>
                                        </p:tav>
                                        <p:tav tm="100000">
                                          <p:val>
                                            <p:strVal val="#ppt_y+#ppt_h*1.125000"/>
                                          </p:val>
                                        </p:tav>
                                      </p:tavLst>
                                    </p:anim>
                                    <p:animEffect transition="out" filter="wipe(down)">
                                      <p:cBhvr>
                                        <p:cTn id="59" dur="150"/>
                                        <p:tgtEl>
                                          <p:spTgt spid="589"/>
                                        </p:tgtEl>
                                      </p:cBhvr>
                                    </p:animEffect>
                                    <p:set>
                                      <p:cBhvr>
                                        <p:cTn id="60" dur="1" fill="hold">
                                          <p:stCondLst>
                                            <p:cond delay="149"/>
                                          </p:stCondLst>
                                        </p:cTn>
                                        <p:tgtEl>
                                          <p:spTgt spid="589"/>
                                        </p:tgtEl>
                                        <p:attrNameLst>
                                          <p:attrName>style.visibility</p:attrName>
                                        </p:attrNameLst>
                                      </p:cBhvr>
                                      <p:to>
                                        <p:strVal val="hidden"/>
                                      </p:to>
                                    </p:set>
                                  </p:childTnLst>
                                </p:cTn>
                              </p:par>
                              <p:par>
                                <p:cTn id="61" presetID="12" presetClass="entr" presetSubtype="1" fill="hold" grpId="0" nodeType="withEffect">
                                  <p:stCondLst>
                                    <p:cond delay="50"/>
                                  </p:stCondLst>
                                  <p:childTnLst>
                                    <p:set>
                                      <p:cBhvr>
                                        <p:cTn id="62" dur="1" fill="hold">
                                          <p:stCondLst>
                                            <p:cond delay="0"/>
                                          </p:stCondLst>
                                        </p:cTn>
                                        <p:tgtEl>
                                          <p:spTgt spid="591"/>
                                        </p:tgtEl>
                                        <p:attrNameLst>
                                          <p:attrName>style.visibility</p:attrName>
                                        </p:attrNameLst>
                                      </p:cBhvr>
                                      <p:to>
                                        <p:strVal val="visible"/>
                                      </p:to>
                                    </p:set>
                                    <p:anim calcmode="lin" valueType="num">
                                      <p:cBhvr additive="base">
                                        <p:cTn id="63" dur="150"/>
                                        <p:tgtEl>
                                          <p:spTgt spid="591"/>
                                        </p:tgtEl>
                                        <p:attrNameLst>
                                          <p:attrName>ppt_y</p:attrName>
                                        </p:attrNameLst>
                                      </p:cBhvr>
                                      <p:tavLst>
                                        <p:tav tm="0">
                                          <p:val>
                                            <p:strVal val="#ppt_y-#ppt_h*1.125000"/>
                                          </p:val>
                                        </p:tav>
                                        <p:tav tm="100000">
                                          <p:val>
                                            <p:strVal val="#ppt_y"/>
                                          </p:val>
                                        </p:tav>
                                      </p:tavLst>
                                    </p:anim>
                                    <p:animEffect transition="in" filter="wipe(down)">
                                      <p:cBhvr>
                                        <p:cTn id="64" dur="150"/>
                                        <p:tgtEl>
                                          <p:spTgt spid="591"/>
                                        </p:tgtEl>
                                      </p:cBhvr>
                                    </p:animEffect>
                                  </p:childTnLst>
                                </p:cTn>
                              </p:par>
                            </p:childTnLst>
                          </p:cTn>
                        </p:par>
                        <p:par>
                          <p:cTn id="65" fill="hold">
                            <p:stCondLst>
                              <p:cond delay="1900"/>
                            </p:stCondLst>
                            <p:childTnLst>
                              <p:par>
                                <p:cTn id="66" presetID="12" presetClass="exit" presetSubtype="4" fill="hold" grpId="1" nodeType="afterEffect">
                                  <p:stCondLst>
                                    <p:cond delay="0"/>
                                  </p:stCondLst>
                                  <p:childTnLst>
                                    <p:anim calcmode="lin" valueType="num">
                                      <p:cBhvr additive="base">
                                        <p:cTn id="67" dur="150"/>
                                        <p:tgtEl>
                                          <p:spTgt spid="591"/>
                                        </p:tgtEl>
                                        <p:attrNameLst>
                                          <p:attrName>ppt_y</p:attrName>
                                        </p:attrNameLst>
                                      </p:cBhvr>
                                      <p:tavLst>
                                        <p:tav tm="0">
                                          <p:val>
                                            <p:strVal val="#ppt_y"/>
                                          </p:val>
                                        </p:tav>
                                        <p:tav tm="100000">
                                          <p:val>
                                            <p:strVal val="#ppt_y+#ppt_h*1.125000"/>
                                          </p:val>
                                        </p:tav>
                                      </p:tavLst>
                                    </p:anim>
                                    <p:animEffect transition="out" filter="wipe(down)">
                                      <p:cBhvr>
                                        <p:cTn id="68" dur="150"/>
                                        <p:tgtEl>
                                          <p:spTgt spid="591"/>
                                        </p:tgtEl>
                                      </p:cBhvr>
                                    </p:animEffect>
                                    <p:set>
                                      <p:cBhvr>
                                        <p:cTn id="69" dur="1" fill="hold">
                                          <p:stCondLst>
                                            <p:cond delay="149"/>
                                          </p:stCondLst>
                                        </p:cTn>
                                        <p:tgtEl>
                                          <p:spTgt spid="591"/>
                                        </p:tgtEl>
                                        <p:attrNameLst>
                                          <p:attrName>style.visibility</p:attrName>
                                        </p:attrNameLst>
                                      </p:cBhvr>
                                      <p:to>
                                        <p:strVal val="hidden"/>
                                      </p:to>
                                    </p:set>
                                  </p:childTnLst>
                                </p:cTn>
                              </p:par>
                              <p:par>
                                <p:cTn id="70" presetID="12" presetClass="entr" presetSubtype="1" fill="hold" grpId="0" nodeType="withEffect">
                                  <p:stCondLst>
                                    <p:cond delay="50"/>
                                  </p:stCondLst>
                                  <p:childTnLst>
                                    <p:set>
                                      <p:cBhvr>
                                        <p:cTn id="71" dur="1" fill="hold">
                                          <p:stCondLst>
                                            <p:cond delay="0"/>
                                          </p:stCondLst>
                                        </p:cTn>
                                        <p:tgtEl>
                                          <p:spTgt spid="593"/>
                                        </p:tgtEl>
                                        <p:attrNameLst>
                                          <p:attrName>style.visibility</p:attrName>
                                        </p:attrNameLst>
                                      </p:cBhvr>
                                      <p:to>
                                        <p:strVal val="visible"/>
                                      </p:to>
                                    </p:set>
                                    <p:anim calcmode="lin" valueType="num">
                                      <p:cBhvr additive="base">
                                        <p:cTn id="72" dur="150"/>
                                        <p:tgtEl>
                                          <p:spTgt spid="593"/>
                                        </p:tgtEl>
                                        <p:attrNameLst>
                                          <p:attrName>ppt_y</p:attrName>
                                        </p:attrNameLst>
                                      </p:cBhvr>
                                      <p:tavLst>
                                        <p:tav tm="0">
                                          <p:val>
                                            <p:strVal val="#ppt_y-#ppt_h*1.125000"/>
                                          </p:val>
                                        </p:tav>
                                        <p:tav tm="100000">
                                          <p:val>
                                            <p:strVal val="#ppt_y"/>
                                          </p:val>
                                        </p:tav>
                                      </p:tavLst>
                                    </p:anim>
                                    <p:animEffect transition="in" filter="wipe(down)">
                                      <p:cBhvr>
                                        <p:cTn id="73" dur="150"/>
                                        <p:tgtEl>
                                          <p:spTgt spid="593"/>
                                        </p:tgtEl>
                                      </p:cBhvr>
                                    </p:animEffect>
                                  </p:childTnLst>
                                </p:cTn>
                              </p:par>
                            </p:childTnLst>
                          </p:cTn>
                        </p:par>
                        <p:par>
                          <p:cTn id="74" fill="hold">
                            <p:stCondLst>
                              <p:cond delay="2100"/>
                            </p:stCondLst>
                            <p:childTnLst>
                              <p:par>
                                <p:cTn id="75" presetID="12" presetClass="exit" presetSubtype="4" fill="hold" grpId="1" nodeType="afterEffect">
                                  <p:stCondLst>
                                    <p:cond delay="0"/>
                                  </p:stCondLst>
                                  <p:childTnLst>
                                    <p:anim calcmode="lin" valueType="num">
                                      <p:cBhvr additive="base">
                                        <p:cTn id="76" dur="150"/>
                                        <p:tgtEl>
                                          <p:spTgt spid="593"/>
                                        </p:tgtEl>
                                        <p:attrNameLst>
                                          <p:attrName>ppt_y</p:attrName>
                                        </p:attrNameLst>
                                      </p:cBhvr>
                                      <p:tavLst>
                                        <p:tav tm="0">
                                          <p:val>
                                            <p:strVal val="#ppt_y"/>
                                          </p:val>
                                        </p:tav>
                                        <p:tav tm="100000">
                                          <p:val>
                                            <p:strVal val="#ppt_y+#ppt_h*1.125000"/>
                                          </p:val>
                                        </p:tav>
                                      </p:tavLst>
                                    </p:anim>
                                    <p:animEffect transition="out" filter="wipe(down)">
                                      <p:cBhvr>
                                        <p:cTn id="77" dur="150"/>
                                        <p:tgtEl>
                                          <p:spTgt spid="593"/>
                                        </p:tgtEl>
                                      </p:cBhvr>
                                    </p:animEffect>
                                    <p:set>
                                      <p:cBhvr>
                                        <p:cTn id="78" dur="1" fill="hold">
                                          <p:stCondLst>
                                            <p:cond delay="149"/>
                                          </p:stCondLst>
                                        </p:cTn>
                                        <p:tgtEl>
                                          <p:spTgt spid="593"/>
                                        </p:tgtEl>
                                        <p:attrNameLst>
                                          <p:attrName>style.visibility</p:attrName>
                                        </p:attrNameLst>
                                      </p:cBhvr>
                                      <p:to>
                                        <p:strVal val="hidden"/>
                                      </p:to>
                                    </p:set>
                                  </p:childTnLst>
                                </p:cTn>
                              </p:par>
                              <p:par>
                                <p:cTn id="79" presetID="12" presetClass="entr" presetSubtype="1" fill="hold" grpId="0" nodeType="withEffect">
                                  <p:stCondLst>
                                    <p:cond delay="50"/>
                                  </p:stCondLst>
                                  <p:childTnLst>
                                    <p:set>
                                      <p:cBhvr>
                                        <p:cTn id="80" dur="1" fill="hold">
                                          <p:stCondLst>
                                            <p:cond delay="0"/>
                                          </p:stCondLst>
                                        </p:cTn>
                                        <p:tgtEl>
                                          <p:spTgt spid="595"/>
                                        </p:tgtEl>
                                        <p:attrNameLst>
                                          <p:attrName>style.visibility</p:attrName>
                                        </p:attrNameLst>
                                      </p:cBhvr>
                                      <p:to>
                                        <p:strVal val="visible"/>
                                      </p:to>
                                    </p:set>
                                    <p:anim calcmode="lin" valueType="num">
                                      <p:cBhvr additive="base">
                                        <p:cTn id="81" dur="150"/>
                                        <p:tgtEl>
                                          <p:spTgt spid="595"/>
                                        </p:tgtEl>
                                        <p:attrNameLst>
                                          <p:attrName>ppt_y</p:attrName>
                                        </p:attrNameLst>
                                      </p:cBhvr>
                                      <p:tavLst>
                                        <p:tav tm="0">
                                          <p:val>
                                            <p:strVal val="#ppt_y-#ppt_h*1.125000"/>
                                          </p:val>
                                        </p:tav>
                                        <p:tav tm="100000">
                                          <p:val>
                                            <p:strVal val="#ppt_y"/>
                                          </p:val>
                                        </p:tav>
                                      </p:tavLst>
                                    </p:anim>
                                    <p:animEffect transition="in" filter="wipe(down)">
                                      <p:cBhvr>
                                        <p:cTn id="82" dur="150"/>
                                        <p:tgtEl>
                                          <p:spTgt spid="595"/>
                                        </p:tgtEl>
                                      </p:cBhvr>
                                    </p:animEffect>
                                  </p:childTnLst>
                                </p:cTn>
                              </p:par>
                            </p:childTnLst>
                          </p:cTn>
                        </p:par>
                        <p:par>
                          <p:cTn id="83" fill="hold">
                            <p:stCondLst>
                              <p:cond delay="2300"/>
                            </p:stCondLst>
                            <p:childTnLst>
                              <p:par>
                                <p:cTn id="84" presetID="12" presetClass="exit" presetSubtype="4" fill="hold" grpId="1" nodeType="afterEffect">
                                  <p:stCondLst>
                                    <p:cond delay="0"/>
                                  </p:stCondLst>
                                  <p:childTnLst>
                                    <p:anim calcmode="lin" valueType="num">
                                      <p:cBhvr additive="base">
                                        <p:cTn id="85" dur="150"/>
                                        <p:tgtEl>
                                          <p:spTgt spid="595"/>
                                        </p:tgtEl>
                                        <p:attrNameLst>
                                          <p:attrName>ppt_y</p:attrName>
                                        </p:attrNameLst>
                                      </p:cBhvr>
                                      <p:tavLst>
                                        <p:tav tm="0">
                                          <p:val>
                                            <p:strVal val="#ppt_y"/>
                                          </p:val>
                                        </p:tav>
                                        <p:tav tm="100000">
                                          <p:val>
                                            <p:strVal val="#ppt_y+#ppt_h*1.125000"/>
                                          </p:val>
                                        </p:tav>
                                      </p:tavLst>
                                    </p:anim>
                                    <p:animEffect transition="out" filter="wipe(down)">
                                      <p:cBhvr>
                                        <p:cTn id="86" dur="150"/>
                                        <p:tgtEl>
                                          <p:spTgt spid="595"/>
                                        </p:tgtEl>
                                      </p:cBhvr>
                                    </p:animEffect>
                                    <p:set>
                                      <p:cBhvr>
                                        <p:cTn id="87" dur="1" fill="hold">
                                          <p:stCondLst>
                                            <p:cond delay="149"/>
                                          </p:stCondLst>
                                        </p:cTn>
                                        <p:tgtEl>
                                          <p:spTgt spid="595"/>
                                        </p:tgtEl>
                                        <p:attrNameLst>
                                          <p:attrName>style.visibility</p:attrName>
                                        </p:attrNameLst>
                                      </p:cBhvr>
                                      <p:to>
                                        <p:strVal val="hidden"/>
                                      </p:to>
                                    </p:set>
                                  </p:childTnLst>
                                </p:cTn>
                              </p:par>
                              <p:par>
                                <p:cTn id="88" presetID="12" presetClass="entr" presetSubtype="1" fill="hold" grpId="0" nodeType="withEffect">
                                  <p:stCondLst>
                                    <p:cond delay="50"/>
                                  </p:stCondLst>
                                  <p:childTnLst>
                                    <p:set>
                                      <p:cBhvr>
                                        <p:cTn id="89" dur="1" fill="hold">
                                          <p:stCondLst>
                                            <p:cond delay="0"/>
                                          </p:stCondLst>
                                        </p:cTn>
                                        <p:tgtEl>
                                          <p:spTgt spid="596"/>
                                        </p:tgtEl>
                                        <p:attrNameLst>
                                          <p:attrName>style.visibility</p:attrName>
                                        </p:attrNameLst>
                                      </p:cBhvr>
                                      <p:to>
                                        <p:strVal val="visible"/>
                                      </p:to>
                                    </p:set>
                                    <p:anim calcmode="lin" valueType="num">
                                      <p:cBhvr additive="base">
                                        <p:cTn id="90" dur="150"/>
                                        <p:tgtEl>
                                          <p:spTgt spid="596"/>
                                        </p:tgtEl>
                                        <p:attrNameLst>
                                          <p:attrName>ppt_y</p:attrName>
                                        </p:attrNameLst>
                                      </p:cBhvr>
                                      <p:tavLst>
                                        <p:tav tm="0">
                                          <p:val>
                                            <p:strVal val="#ppt_y-#ppt_h*1.125000"/>
                                          </p:val>
                                        </p:tav>
                                        <p:tav tm="100000">
                                          <p:val>
                                            <p:strVal val="#ppt_y"/>
                                          </p:val>
                                        </p:tav>
                                      </p:tavLst>
                                    </p:anim>
                                    <p:animEffect transition="in" filter="wipe(down)">
                                      <p:cBhvr>
                                        <p:cTn id="91" dur="150"/>
                                        <p:tgtEl>
                                          <p:spTgt spid="596"/>
                                        </p:tgtEl>
                                      </p:cBhvr>
                                    </p:animEffect>
                                  </p:childTnLst>
                                </p:cTn>
                              </p:par>
                            </p:childTnLst>
                          </p:cTn>
                        </p:par>
                        <p:par>
                          <p:cTn id="92" fill="hold">
                            <p:stCondLst>
                              <p:cond delay="2500"/>
                            </p:stCondLst>
                            <p:childTnLst>
                              <p:par>
                                <p:cTn id="93" presetID="12" presetClass="exit" presetSubtype="4" fill="hold" grpId="1" nodeType="afterEffect">
                                  <p:stCondLst>
                                    <p:cond delay="0"/>
                                  </p:stCondLst>
                                  <p:childTnLst>
                                    <p:anim calcmode="lin" valueType="num">
                                      <p:cBhvr additive="base">
                                        <p:cTn id="94" dur="150"/>
                                        <p:tgtEl>
                                          <p:spTgt spid="596"/>
                                        </p:tgtEl>
                                        <p:attrNameLst>
                                          <p:attrName>ppt_y</p:attrName>
                                        </p:attrNameLst>
                                      </p:cBhvr>
                                      <p:tavLst>
                                        <p:tav tm="0">
                                          <p:val>
                                            <p:strVal val="#ppt_y"/>
                                          </p:val>
                                        </p:tav>
                                        <p:tav tm="100000">
                                          <p:val>
                                            <p:strVal val="#ppt_y+#ppt_h*1.125000"/>
                                          </p:val>
                                        </p:tav>
                                      </p:tavLst>
                                    </p:anim>
                                    <p:animEffect transition="out" filter="wipe(down)">
                                      <p:cBhvr>
                                        <p:cTn id="95" dur="150"/>
                                        <p:tgtEl>
                                          <p:spTgt spid="596"/>
                                        </p:tgtEl>
                                      </p:cBhvr>
                                    </p:animEffect>
                                    <p:set>
                                      <p:cBhvr>
                                        <p:cTn id="96" dur="1" fill="hold">
                                          <p:stCondLst>
                                            <p:cond delay="149"/>
                                          </p:stCondLst>
                                        </p:cTn>
                                        <p:tgtEl>
                                          <p:spTgt spid="596"/>
                                        </p:tgtEl>
                                        <p:attrNameLst>
                                          <p:attrName>style.visibility</p:attrName>
                                        </p:attrNameLst>
                                      </p:cBhvr>
                                      <p:to>
                                        <p:strVal val="hidden"/>
                                      </p:to>
                                    </p:set>
                                  </p:childTnLst>
                                </p:cTn>
                              </p:par>
                              <p:par>
                                <p:cTn id="97" presetID="12" presetClass="entr" presetSubtype="1" fill="hold" grpId="0" nodeType="withEffect">
                                  <p:stCondLst>
                                    <p:cond delay="50"/>
                                  </p:stCondLst>
                                  <p:childTnLst>
                                    <p:set>
                                      <p:cBhvr>
                                        <p:cTn id="98" dur="1" fill="hold">
                                          <p:stCondLst>
                                            <p:cond delay="0"/>
                                          </p:stCondLst>
                                        </p:cTn>
                                        <p:tgtEl>
                                          <p:spTgt spid="598"/>
                                        </p:tgtEl>
                                        <p:attrNameLst>
                                          <p:attrName>style.visibility</p:attrName>
                                        </p:attrNameLst>
                                      </p:cBhvr>
                                      <p:to>
                                        <p:strVal val="visible"/>
                                      </p:to>
                                    </p:set>
                                    <p:anim calcmode="lin" valueType="num">
                                      <p:cBhvr additive="base">
                                        <p:cTn id="99" dur="150"/>
                                        <p:tgtEl>
                                          <p:spTgt spid="598"/>
                                        </p:tgtEl>
                                        <p:attrNameLst>
                                          <p:attrName>ppt_y</p:attrName>
                                        </p:attrNameLst>
                                      </p:cBhvr>
                                      <p:tavLst>
                                        <p:tav tm="0">
                                          <p:val>
                                            <p:strVal val="#ppt_y-#ppt_h*1.125000"/>
                                          </p:val>
                                        </p:tav>
                                        <p:tav tm="100000">
                                          <p:val>
                                            <p:strVal val="#ppt_y"/>
                                          </p:val>
                                        </p:tav>
                                      </p:tavLst>
                                    </p:anim>
                                    <p:animEffect transition="in" filter="wipe(down)">
                                      <p:cBhvr>
                                        <p:cTn id="100" dur="150"/>
                                        <p:tgtEl>
                                          <p:spTgt spid="598"/>
                                        </p:tgtEl>
                                      </p:cBhvr>
                                    </p:animEffect>
                                  </p:childTnLst>
                                </p:cTn>
                              </p:par>
                            </p:childTnLst>
                          </p:cTn>
                        </p:par>
                        <p:par>
                          <p:cTn id="101" fill="hold">
                            <p:stCondLst>
                              <p:cond delay="2700"/>
                            </p:stCondLst>
                            <p:childTnLst>
                              <p:par>
                                <p:cTn id="102" presetID="12" presetClass="exit" presetSubtype="4" fill="hold" grpId="1" nodeType="afterEffect">
                                  <p:stCondLst>
                                    <p:cond delay="0"/>
                                  </p:stCondLst>
                                  <p:childTnLst>
                                    <p:anim calcmode="lin" valueType="num">
                                      <p:cBhvr additive="base">
                                        <p:cTn id="103" dur="150"/>
                                        <p:tgtEl>
                                          <p:spTgt spid="598"/>
                                        </p:tgtEl>
                                        <p:attrNameLst>
                                          <p:attrName>ppt_y</p:attrName>
                                        </p:attrNameLst>
                                      </p:cBhvr>
                                      <p:tavLst>
                                        <p:tav tm="0">
                                          <p:val>
                                            <p:strVal val="#ppt_y"/>
                                          </p:val>
                                        </p:tav>
                                        <p:tav tm="100000">
                                          <p:val>
                                            <p:strVal val="#ppt_y+#ppt_h*1.125000"/>
                                          </p:val>
                                        </p:tav>
                                      </p:tavLst>
                                    </p:anim>
                                    <p:animEffect transition="out" filter="wipe(down)">
                                      <p:cBhvr>
                                        <p:cTn id="104" dur="150"/>
                                        <p:tgtEl>
                                          <p:spTgt spid="598"/>
                                        </p:tgtEl>
                                      </p:cBhvr>
                                    </p:animEffect>
                                    <p:set>
                                      <p:cBhvr>
                                        <p:cTn id="105" dur="1" fill="hold">
                                          <p:stCondLst>
                                            <p:cond delay="149"/>
                                          </p:stCondLst>
                                        </p:cTn>
                                        <p:tgtEl>
                                          <p:spTgt spid="598"/>
                                        </p:tgtEl>
                                        <p:attrNameLst>
                                          <p:attrName>style.visibility</p:attrName>
                                        </p:attrNameLst>
                                      </p:cBhvr>
                                      <p:to>
                                        <p:strVal val="hidden"/>
                                      </p:to>
                                    </p:set>
                                  </p:childTnLst>
                                </p:cTn>
                              </p:par>
                              <p:par>
                                <p:cTn id="106" presetID="12" presetClass="entr" presetSubtype="1" fill="hold" grpId="0" nodeType="withEffect">
                                  <p:stCondLst>
                                    <p:cond delay="50"/>
                                  </p:stCondLst>
                                  <p:childTnLst>
                                    <p:set>
                                      <p:cBhvr>
                                        <p:cTn id="107" dur="1" fill="hold">
                                          <p:stCondLst>
                                            <p:cond delay="0"/>
                                          </p:stCondLst>
                                        </p:cTn>
                                        <p:tgtEl>
                                          <p:spTgt spid="600"/>
                                        </p:tgtEl>
                                        <p:attrNameLst>
                                          <p:attrName>style.visibility</p:attrName>
                                        </p:attrNameLst>
                                      </p:cBhvr>
                                      <p:to>
                                        <p:strVal val="visible"/>
                                      </p:to>
                                    </p:set>
                                    <p:anim calcmode="lin" valueType="num">
                                      <p:cBhvr additive="base">
                                        <p:cTn id="108" dur="150"/>
                                        <p:tgtEl>
                                          <p:spTgt spid="600"/>
                                        </p:tgtEl>
                                        <p:attrNameLst>
                                          <p:attrName>ppt_y</p:attrName>
                                        </p:attrNameLst>
                                      </p:cBhvr>
                                      <p:tavLst>
                                        <p:tav tm="0">
                                          <p:val>
                                            <p:strVal val="#ppt_y-#ppt_h*1.125000"/>
                                          </p:val>
                                        </p:tav>
                                        <p:tav tm="100000">
                                          <p:val>
                                            <p:strVal val="#ppt_y"/>
                                          </p:val>
                                        </p:tav>
                                      </p:tavLst>
                                    </p:anim>
                                    <p:animEffect transition="in" filter="wipe(down)">
                                      <p:cBhvr>
                                        <p:cTn id="109" dur="150"/>
                                        <p:tgtEl>
                                          <p:spTgt spid="600"/>
                                        </p:tgtEl>
                                      </p:cBhvr>
                                    </p:animEffect>
                                  </p:childTnLst>
                                </p:cTn>
                              </p:par>
                            </p:childTnLst>
                          </p:cTn>
                        </p:par>
                        <p:par>
                          <p:cTn id="110" fill="hold">
                            <p:stCondLst>
                              <p:cond delay="2900"/>
                            </p:stCondLst>
                            <p:childTnLst>
                              <p:par>
                                <p:cTn id="111" presetID="12" presetClass="exit" presetSubtype="4" fill="hold" grpId="1" nodeType="afterEffect">
                                  <p:stCondLst>
                                    <p:cond delay="0"/>
                                  </p:stCondLst>
                                  <p:childTnLst>
                                    <p:anim calcmode="lin" valueType="num">
                                      <p:cBhvr additive="base">
                                        <p:cTn id="112" dur="150"/>
                                        <p:tgtEl>
                                          <p:spTgt spid="600"/>
                                        </p:tgtEl>
                                        <p:attrNameLst>
                                          <p:attrName>ppt_y</p:attrName>
                                        </p:attrNameLst>
                                      </p:cBhvr>
                                      <p:tavLst>
                                        <p:tav tm="0">
                                          <p:val>
                                            <p:strVal val="#ppt_y"/>
                                          </p:val>
                                        </p:tav>
                                        <p:tav tm="100000">
                                          <p:val>
                                            <p:strVal val="#ppt_y+#ppt_h*1.125000"/>
                                          </p:val>
                                        </p:tav>
                                      </p:tavLst>
                                    </p:anim>
                                    <p:animEffect transition="out" filter="wipe(down)">
                                      <p:cBhvr>
                                        <p:cTn id="113" dur="150"/>
                                        <p:tgtEl>
                                          <p:spTgt spid="600"/>
                                        </p:tgtEl>
                                      </p:cBhvr>
                                    </p:animEffect>
                                    <p:set>
                                      <p:cBhvr>
                                        <p:cTn id="114" dur="1" fill="hold">
                                          <p:stCondLst>
                                            <p:cond delay="149"/>
                                          </p:stCondLst>
                                        </p:cTn>
                                        <p:tgtEl>
                                          <p:spTgt spid="600"/>
                                        </p:tgtEl>
                                        <p:attrNameLst>
                                          <p:attrName>style.visibility</p:attrName>
                                        </p:attrNameLst>
                                      </p:cBhvr>
                                      <p:to>
                                        <p:strVal val="hidden"/>
                                      </p:to>
                                    </p:set>
                                  </p:childTnLst>
                                </p:cTn>
                              </p:par>
                              <p:par>
                                <p:cTn id="115" presetID="12" presetClass="entr" presetSubtype="1" fill="hold" grpId="0" nodeType="withEffect">
                                  <p:stCondLst>
                                    <p:cond delay="50"/>
                                  </p:stCondLst>
                                  <p:childTnLst>
                                    <p:set>
                                      <p:cBhvr>
                                        <p:cTn id="116" dur="1" fill="hold">
                                          <p:stCondLst>
                                            <p:cond delay="0"/>
                                          </p:stCondLst>
                                        </p:cTn>
                                        <p:tgtEl>
                                          <p:spTgt spid="602"/>
                                        </p:tgtEl>
                                        <p:attrNameLst>
                                          <p:attrName>style.visibility</p:attrName>
                                        </p:attrNameLst>
                                      </p:cBhvr>
                                      <p:to>
                                        <p:strVal val="visible"/>
                                      </p:to>
                                    </p:set>
                                    <p:anim calcmode="lin" valueType="num">
                                      <p:cBhvr additive="base">
                                        <p:cTn id="117" dur="150"/>
                                        <p:tgtEl>
                                          <p:spTgt spid="602"/>
                                        </p:tgtEl>
                                        <p:attrNameLst>
                                          <p:attrName>ppt_y</p:attrName>
                                        </p:attrNameLst>
                                      </p:cBhvr>
                                      <p:tavLst>
                                        <p:tav tm="0">
                                          <p:val>
                                            <p:strVal val="#ppt_y-#ppt_h*1.125000"/>
                                          </p:val>
                                        </p:tav>
                                        <p:tav tm="100000">
                                          <p:val>
                                            <p:strVal val="#ppt_y"/>
                                          </p:val>
                                        </p:tav>
                                      </p:tavLst>
                                    </p:anim>
                                    <p:animEffect transition="in" filter="wipe(down)">
                                      <p:cBhvr>
                                        <p:cTn id="118" dur="150"/>
                                        <p:tgtEl>
                                          <p:spTgt spid="602"/>
                                        </p:tgtEl>
                                      </p:cBhvr>
                                    </p:animEffect>
                                  </p:childTnLst>
                                </p:cTn>
                              </p:par>
                            </p:childTnLst>
                          </p:cTn>
                        </p:par>
                        <p:par>
                          <p:cTn id="119" fill="hold">
                            <p:stCondLst>
                              <p:cond delay="3100"/>
                            </p:stCondLst>
                            <p:childTnLst>
                              <p:par>
                                <p:cTn id="120" presetID="12" presetClass="exit" presetSubtype="4" fill="hold" grpId="1" nodeType="afterEffect">
                                  <p:stCondLst>
                                    <p:cond delay="0"/>
                                  </p:stCondLst>
                                  <p:childTnLst>
                                    <p:anim calcmode="lin" valueType="num">
                                      <p:cBhvr additive="base">
                                        <p:cTn id="121" dur="150"/>
                                        <p:tgtEl>
                                          <p:spTgt spid="602"/>
                                        </p:tgtEl>
                                        <p:attrNameLst>
                                          <p:attrName>ppt_y</p:attrName>
                                        </p:attrNameLst>
                                      </p:cBhvr>
                                      <p:tavLst>
                                        <p:tav tm="0">
                                          <p:val>
                                            <p:strVal val="#ppt_y"/>
                                          </p:val>
                                        </p:tav>
                                        <p:tav tm="100000">
                                          <p:val>
                                            <p:strVal val="#ppt_y+#ppt_h*1.125000"/>
                                          </p:val>
                                        </p:tav>
                                      </p:tavLst>
                                    </p:anim>
                                    <p:animEffect transition="out" filter="wipe(down)">
                                      <p:cBhvr>
                                        <p:cTn id="122" dur="150"/>
                                        <p:tgtEl>
                                          <p:spTgt spid="602"/>
                                        </p:tgtEl>
                                      </p:cBhvr>
                                    </p:animEffect>
                                    <p:set>
                                      <p:cBhvr>
                                        <p:cTn id="123" dur="1" fill="hold">
                                          <p:stCondLst>
                                            <p:cond delay="149"/>
                                          </p:stCondLst>
                                        </p:cTn>
                                        <p:tgtEl>
                                          <p:spTgt spid="602"/>
                                        </p:tgtEl>
                                        <p:attrNameLst>
                                          <p:attrName>style.visibility</p:attrName>
                                        </p:attrNameLst>
                                      </p:cBhvr>
                                      <p:to>
                                        <p:strVal val="hidden"/>
                                      </p:to>
                                    </p:set>
                                  </p:childTnLst>
                                </p:cTn>
                              </p:par>
                              <p:par>
                                <p:cTn id="124" presetID="12" presetClass="entr" presetSubtype="1" fill="hold" grpId="0" nodeType="withEffect">
                                  <p:stCondLst>
                                    <p:cond delay="50"/>
                                  </p:stCondLst>
                                  <p:childTnLst>
                                    <p:set>
                                      <p:cBhvr>
                                        <p:cTn id="125" dur="1" fill="hold">
                                          <p:stCondLst>
                                            <p:cond delay="0"/>
                                          </p:stCondLst>
                                        </p:cTn>
                                        <p:tgtEl>
                                          <p:spTgt spid="603"/>
                                        </p:tgtEl>
                                        <p:attrNameLst>
                                          <p:attrName>style.visibility</p:attrName>
                                        </p:attrNameLst>
                                      </p:cBhvr>
                                      <p:to>
                                        <p:strVal val="visible"/>
                                      </p:to>
                                    </p:set>
                                    <p:anim calcmode="lin" valueType="num">
                                      <p:cBhvr additive="base">
                                        <p:cTn id="126" dur="150"/>
                                        <p:tgtEl>
                                          <p:spTgt spid="603"/>
                                        </p:tgtEl>
                                        <p:attrNameLst>
                                          <p:attrName>ppt_y</p:attrName>
                                        </p:attrNameLst>
                                      </p:cBhvr>
                                      <p:tavLst>
                                        <p:tav tm="0">
                                          <p:val>
                                            <p:strVal val="#ppt_y-#ppt_h*1.125000"/>
                                          </p:val>
                                        </p:tav>
                                        <p:tav tm="100000">
                                          <p:val>
                                            <p:strVal val="#ppt_y"/>
                                          </p:val>
                                        </p:tav>
                                      </p:tavLst>
                                    </p:anim>
                                    <p:animEffect transition="in" filter="wipe(down)">
                                      <p:cBhvr>
                                        <p:cTn id="127" dur="150"/>
                                        <p:tgtEl>
                                          <p:spTgt spid="603"/>
                                        </p:tgtEl>
                                      </p:cBhvr>
                                    </p:animEffect>
                                  </p:childTnLst>
                                </p:cTn>
                              </p:par>
                            </p:childTnLst>
                          </p:cTn>
                        </p:par>
                        <p:par>
                          <p:cTn id="128" fill="hold">
                            <p:stCondLst>
                              <p:cond delay="3300"/>
                            </p:stCondLst>
                            <p:childTnLst>
                              <p:par>
                                <p:cTn id="129" presetID="12" presetClass="exit" presetSubtype="4" fill="hold" grpId="1" nodeType="afterEffect">
                                  <p:stCondLst>
                                    <p:cond delay="0"/>
                                  </p:stCondLst>
                                  <p:childTnLst>
                                    <p:anim calcmode="lin" valueType="num">
                                      <p:cBhvr additive="base">
                                        <p:cTn id="130" dur="150"/>
                                        <p:tgtEl>
                                          <p:spTgt spid="603"/>
                                        </p:tgtEl>
                                        <p:attrNameLst>
                                          <p:attrName>ppt_y</p:attrName>
                                        </p:attrNameLst>
                                      </p:cBhvr>
                                      <p:tavLst>
                                        <p:tav tm="0">
                                          <p:val>
                                            <p:strVal val="#ppt_y"/>
                                          </p:val>
                                        </p:tav>
                                        <p:tav tm="100000">
                                          <p:val>
                                            <p:strVal val="#ppt_y+#ppt_h*1.125000"/>
                                          </p:val>
                                        </p:tav>
                                      </p:tavLst>
                                    </p:anim>
                                    <p:animEffect transition="out" filter="wipe(down)">
                                      <p:cBhvr>
                                        <p:cTn id="131" dur="150"/>
                                        <p:tgtEl>
                                          <p:spTgt spid="603"/>
                                        </p:tgtEl>
                                      </p:cBhvr>
                                    </p:animEffect>
                                    <p:set>
                                      <p:cBhvr>
                                        <p:cTn id="132" dur="1" fill="hold">
                                          <p:stCondLst>
                                            <p:cond delay="149"/>
                                          </p:stCondLst>
                                        </p:cTn>
                                        <p:tgtEl>
                                          <p:spTgt spid="603"/>
                                        </p:tgtEl>
                                        <p:attrNameLst>
                                          <p:attrName>style.visibility</p:attrName>
                                        </p:attrNameLst>
                                      </p:cBhvr>
                                      <p:to>
                                        <p:strVal val="hidden"/>
                                      </p:to>
                                    </p:set>
                                  </p:childTnLst>
                                </p:cTn>
                              </p:par>
                              <p:par>
                                <p:cTn id="133" presetID="12" presetClass="entr" presetSubtype="1" fill="hold" grpId="0" nodeType="withEffect">
                                  <p:stCondLst>
                                    <p:cond delay="50"/>
                                  </p:stCondLst>
                                  <p:childTnLst>
                                    <p:set>
                                      <p:cBhvr>
                                        <p:cTn id="134" dur="1" fill="hold">
                                          <p:stCondLst>
                                            <p:cond delay="0"/>
                                          </p:stCondLst>
                                        </p:cTn>
                                        <p:tgtEl>
                                          <p:spTgt spid="604"/>
                                        </p:tgtEl>
                                        <p:attrNameLst>
                                          <p:attrName>style.visibility</p:attrName>
                                        </p:attrNameLst>
                                      </p:cBhvr>
                                      <p:to>
                                        <p:strVal val="visible"/>
                                      </p:to>
                                    </p:set>
                                    <p:anim calcmode="lin" valueType="num">
                                      <p:cBhvr additive="base">
                                        <p:cTn id="135" dur="150"/>
                                        <p:tgtEl>
                                          <p:spTgt spid="604"/>
                                        </p:tgtEl>
                                        <p:attrNameLst>
                                          <p:attrName>ppt_y</p:attrName>
                                        </p:attrNameLst>
                                      </p:cBhvr>
                                      <p:tavLst>
                                        <p:tav tm="0">
                                          <p:val>
                                            <p:strVal val="#ppt_y-#ppt_h*1.125000"/>
                                          </p:val>
                                        </p:tav>
                                        <p:tav tm="100000">
                                          <p:val>
                                            <p:strVal val="#ppt_y"/>
                                          </p:val>
                                        </p:tav>
                                      </p:tavLst>
                                    </p:anim>
                                    <p:animEffect transition="in" filter="wipe(down)">
                                      <p:cBhvr>
                                        <p:cTn id="136" dur="150"/>
                                        <p:tgtEl>
                                          <p:spTgt spid="604"/>
                                        </p:tgtEl>
                                      </p:cBhvr>
                                    </p:animEffect>
                                  </p:childTnLst>
                                </p:cTn>
                              </p:par>
                            </p:childTnLst>
                          </p:cTn>
                        </p:par>
                        <p:par>
                          <p:cTn id="137" fill="hold">
                            <p:stCondLst>
                              <p:cond delay="3500"/>
                            </p:stCondLst>
                            <p:childTnLst>
                              <p:par>
                                <p:cTn id="138" presetID="10" presetClass="entr" presetSubtype="0" fill="hold" nodeType="afterEffect">
                                  <p:stCondLst>
                                    <p:cond delay="0"/>
                                  </p:stCondLst>
                                  <p:childTnLst>
                                    <p:set>
                                      <p:cBhvr>
                                        <p:cTn id="139" dur="1" fill="hold">
                                          <p:stCondLst>
                                            <p:cond delay="0"/>
                                          </p:stCondLst>
                                        </p:cTn>
                                        <p:tgtEl>
                                          <p:spTgt spid="6"/>
                                        </p:tgtEl>
                                        <p:attrNameLst>
                                          <p:attrName>style.visibility</p:attrName>
                                        </p:attrNameLst>
                                      </p:cBhvr>
                                      <p:to>
                                        <p:strVal val="visible"/>
                                      </p:to>
                                    </p:set>
                                    <p:animEffect transition="in" filter="fade">
                                      <p:cBhvr>
                                        <p:cTn id="140" dur="500"/>
                                        <p:tgtEl>
                                          <p:spTgt spid="6"/>
                                        </p:tgtEl>
                                      </p:cBhvr>
                                    </p:animEffect>
                                  </p:childTnLst>
                                </p:cTn>
                              </p:par>
                              <p:par>
                                <p:cTn id="141" presetID="37" presetClass="entr" presetSubtype="0" fill="hold" nodeType="withEffect">
                                  <p:stCondLst>
                                    <p:cond delay="0"/>
                                  </p:stCondLst>
                                  <p:childTnLst>
                                    <p:set>
                                      <p:cBhvr>
                                        <p:cTn id="142" dur="1" fill="hold">
                                          <p:stCondLst>
                                            <p:cond delay="0"/>
                                          </p:stCondLst>
                                        </p:cTn>
                                        <p:tgtEl>
                                          <p:spTgt spid="2"/>
                                        </p:tgtEl>
                                        <p:attrNameLst>
                                          <p:attrName>style.visibility</p:attrName>
                                        </p:attrNameLst>
                                      </p:cBhvr>
                                      <p:to>
                                        <p:strVal val="visible"/>
                                      </p:to>
                                    </p:set>
                                    <p:animEffect transition="in" filter="fade">
                                      <p:cBhvr>
                                        <p:cTn id="143" dur="500"/>
                                        <p:tgtEl>
                                          <p:spTgt spid="2"/>
                                        </p:tgtEl>
                                      </p:cBhvr>
                                    </p:animEffect>
                                    <p:anim calcmode="lin" valueType="num">
                                      <p:cBhvr>
                                        <p:cTn id="144" dur="500" fill="hold"/>
                                        <p:tgtEl>
                                          <p:spTgt spid="2"/>
                                        </p:tgtEl>
                                        <p:attrNameLst>
                                          <p:attrName>ppt_x</p:attrName>
                                        </p:attrNameLst>
                                      </p:cBhvr>
                                      <p:tavLst>
                                        <p:tav tm="0">
                                          <p:val>
                                            <p:strVal val="#ppt_x"/>
                                          </p:val>
                                        </p:tav>
                                        <p:tav tm="100000">
                                          <p:val>
                                            <p:strVal val="#ppt_x"/>
                                          </p:val>
                                        </p:tav>
                                      </p:tavLst>
                                    </p:anim>
                                    <p:anim calcmode="lin" valueType="num">
                                      <p:cBhvr>
                                        <p:cTn id="145" dur="450" decel="100000" fill="hold"/>
                                        <p:tgtEl>
                                          <p:spTgt spid="2"/>
                                        </p:tgtEl>
                                        <p:attrNameLst>
                                          <p:attrName>ppt_y</p:attrName>
                                        </p:attrNameLst>
                                      </p:cBhvr>
                                      <p:tavLst>
                                        <p:tav tm="0">
                                          <p:val>
                                            <p:strVal val="#ppt_y+1"/>
                                          </p:val>
                                        </p:tav>
                                        <p:tav tm="100000">
                                          <p:val>
                                            <p:strVal val="#ppt_y-.03"/>
                                          </p:val>
                                        </p:tav>
                                      </p:tavLst>
                                    </p:anim>
                                    <p:anim calcmode="lin" valueType="num">
                                      <p:cBhvr>
                                        <p:cTn id="146" dur="50" accel="100000" fill="hold">
                                          <p:stCondLst>
                                            <p:cond delay="450"/>
                                          </p:stCondLst>
                                        </p:cTn>
                                        <p:tgtEl>
                                          <p:spTgt spid="2"/>
                                        </p:tgtEl>
                                        <p:attrNameLst>
                                          <p:attrName>ppt_y</p:attrName>
                                        </p:attrNameLst>
                                      </p:cBhvr>
                                      <p:tavLst>
                                        <p:tav tm="0">
                                          <p:val>
                                            <p:strVal val="#ppt_y-.03"/>
                                          </p:val>
                                        </p:tav>
                                        <p:tav tm="100000">
                                          <p:val>
                                            <p:strVal val="#ppt_y"/>
                                          </p:val>
                                        </p:tav>
                                      </p:tavLst>
                                    </p:anim>
                                  </p:childTnLst>
                                </p:cTn>
                              </p:par>
                              <p:par>
                                <p:cTn id="147" presetID="37" presetClass="entr" presetSubtype="0" fill="hold" nodeType="withEffect">
                                  <p:stCondLst>
                                    <p:cond delay="0"/>
                                  </p:stCondLst>
                                  <p:childTnLst>
                                    <p:set>
                                      <p:cBhvr>
                                        <p:cTn id="148" dur="1" fill="hold">
                                          <p:stCondLst>
                                            <p:cond delay="0"/>
                                          </p:stCondLst>
                                        </p:cTn>
                                        <p:tgtEl>
                                          <p:spTgt spid="3"/>
                                        </p:tgtEl>
                                        <p:attrNameLst>
                                          <p:attrName>style.visibility</p:attrName>
                                        </p:attrNameLst>
                                      </p:cBhvr>
                                      <p:to>
                                        <p:strVal val="visible"/>
                                      </p:to>
                                    </p:set>
                                    <p:animEffect transition="in" filter="fade">
                                      <p:cBhvr>
                                        <p:cTn id="149" dur="500"/>
                                        <p:tgtEl>
                                          <p:spTgt spid="3"/>
                                        </p:tgtEl>
                                      </p:cBhvr>
                                    </p:animEffect>
                                    <p:anim calcmode="lin" valueType="num">
                                      <p:cBhvr>
                                        <p:cTn id="150" dur="500" fill="hold"/>
                                        <p:tgtEl>
                                          <p:spTgt spid="3"/>
                                        </p:tgtEl>
                                        <p:attrNameLst>
                                          <p:attrName>ppt_x</p:attrName>
                                        </p:attrNameLst>
                                      </p:cBhvr>
                                      <p:tavLst>
                                        <p:tav tm="0">
                                          <p:val>
                                            <p:strVal val="#ppt_x"/>
                                          </p:val>
                                        </p:tav>
                                        <p:tav tm="100000">
                                          <p:val>
                                            <p:strVal val="#ppt_x"/>
                                          </p:val>
                                        </p:tav>
                                      </p:tavLst>
                                    </p:anim>
                                    <p:anim calcmode="lin" valueType="num">
                                      <p:cBhvr>
                                        <p:cTn id="151" dur="450" decel="100000" fill="hold"/>
                                        <p:tgtEl>
                                          <p:spTgt spid="3"/>
                                        </p:tgtEl>
                                        <p:attrNameLst>
                                          <p:attrName>ppt_y</p:attrName>
                                        </p:attrNameLst>
                                      </p:cBhvr>
                                      <p:tavLst>
                                        <p:tav tm="0">
                                          <p:val>
                                            <p:strVal val="#ppt_y+1"/>
                                          </p:val>
                                        </p:tav>
                                        <p:tav tm="100000">
                                          <p:val>
                                            <p:strVal val="#ppt_y-.03"/>
                                          </p:val>
                                        </p:tav>
                                      </p:tavLst>
                                    </p:anim>
                                    <p:anim calcmode="lin" valueType="num">
                                      <p:cBhvr>
                                        <p:cTn id="152" dur="50" accel="100000" fill="hold">
                                          <p:stCondLst>
                                            <p:cond delay="450"/>
                                          </p:stCondLst>
                                        </p:cTn>
                                        <p:tgtEl>
                                          <p:spTgt spid="3"/>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153" fill="hold" display="0">
                  <p:stCondLst>
                    <p:cond delay="indefinite"/>
                  </p:stCondLst>
                  <p:endCondLst>
                    <p:cond evt="onStopAudio" delay="0">
                      <p:tgtEl>
                        <p:sldTgt/>
                      </p:tgtEl>
                    </p:cond>
                  </p:endCondLst>
                </p:cTn>
                <p:tgtEl>
                  <p:spTgt spid="7"/>
                </p:tgtEl>
              </p:cMediaNode>
            </p:audio>
          </p:childTnLst>
        </p:cTn>
      </p:par>
    </p:tnLst>
    <p:bldLst>
      <p:bldP spid="821" grpId="0" animBg="1"/>
      <p:bldP spid="107" grpId="1" animBg="1"/>
      <p:bldP spid="153" grpId="0" animBg="1"/>
      <p:bldP spid="143" grpId="0" animBg="1"/>
      <p:bldP spid="847" grpId="0" animBg="1"/>
      <p:bldP spid="587" grpId="0" animBg="1"/>
      <p:bldP spid="588" grpId="0" animBg="1"/>
      <p:bldP spid="589" grpId="0" animBg="1"/>
      <p:bldP spid="589" grpId="1" animBg="1"/>
      <p:bldP spid="591" grpId="0" animBg="1"/>
      <p:bldP spid="591" grpId="1" animBg="1"/>
      <p:bldP spid="593" grpId="0" animBg="1"/>
      <p:bldP spid="593" grpId="1" animBg="1"/>
      <p:bldP spid="595" grpId="0" animBg="1"/>
      <p:bldP spid="595" grpId="1" animBg="1"/>
      <p:bldP spid="596" grpId="0" animBg="1"/>
      <p:bldP spid="596" grpId="1" animBg="1"/>
      <p:bldP spid="598" grpId="0" animBg="1"/>
      <p:bldP spid="598" grpId="1" animBg="1"/>
      <p:bldP spid="600" grpId="0" animBg="1"/>
      <p:bldP spid="600" grpId="1" animBg="1"/>
      <p:bldP spid="602" grpId="0" animBg="1"/>
      <p:bldP spid="602" grpId="1" animBg="1"/>
      <p:bldP spid="603" grpId="0" animBg="1"/>
      <p:bldP spid="603" grpId="1" animBg="1"/>
      <p:bldP spid="604" grpId="0" animBg="1"/>
      <p:bldP spid="605"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bg>
      <p:bgPr>
        <a:gradFill>
          <a:gsLst>
            <a:gs pos="45000">
              <a:srgbClr val="C22198"/>
            </a:gs>
            <a:gs pos="100000">
              <a:srgbClr val="396ADA"/>
            </a:gs>
            <a:gs pos="76000">
              <a:srgbClr val="9537B4"/>
            </a:gs>
            <a:gs pos="0">
              <a:srgbClr val="FB5C03"/>
            </a:gs>
          </a:gsLst>
          <a:lin ang="13500000" scaled="1"/>
        </a:gradFill>
        <a:effectLst/>
      </p:bgPr>
    </p:bg>
    <p:spTree>
      <p:nvGrpSpPr>
        <p:cNvPr id="1" name=""/>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32E1E003-721E-4DC8-8105-809361751FBC}"/>
              </a:ext>
            </a:extLst>
          </p:cNvPr>
          <p:cNvSpPr/>
          <p:nvPr/>
        </p:nvSpPr>
        <p:spPr>
          <a:xfrm>
            <a:off x="73742" y="100484"/>
            <a:ext cx="12044516" cy="6674805"/>
          </a:xfrm>
          <a:prstGeom prst="roundRect">
            <a:avLst>
              <a:gd name="adj" fmla="val 1836"/>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33" name="Brown Shape Box">
            <a:extLst>
              <a:ext uri="{FF2B5EF4-FFF2-40B4-BE49-F238E27FC236}">
                <a16:creationId xmlns:a16="http://schemas.microsoft.com/office/drawing/2014/main" id="{37B61D47-F471-4748-BAFD-38E567D46CE7}"/>
              </a:ext>
            </a:extLst>
          </p:cNvPr>
          <p:cNvSpPr/>
          <p:nvPr/>
        </p:nvSpPr>
        <p:spPr>
          <a:xfrm>
            <a:off x="120303" y="644484"/>
            <a:ext cx="11897474" cy="6130805"/>
          </a:xfrm>
          <a:prstGeom prst="roundRect">
            <a:avLst>
              <a:gd name="adj" fmla="val 3537"/>
            </a:avLst>
          </a:prstGeom>
          <a:solidFill>
            <a:srgbClr val="CF9D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pic>
        <p:nvPicPr>
          <p:cNvPr id="17" name="Picture 16">
            <a:extLst>
              <a:ext uri="{FF2B5EF4-FFF2-40B4-BE49-F238E27FC236}">
                <a16:creationId xmlns:a16="http://schemas.microsoft.com/office/drawing/2014/main" id="{0F6E42E4-9DA7-4C66-9150-89CE6E1CF729}"/>
              </a:ext>
            </a:extLst>
          </p:cNvPr>
          <p:cNvPicPr>
            <a:picLocks noChangeAspect="1"/>
          </p:cNvPicPr>
          <p:nvPr/>
        </p:nvPicPr>
        <p:blipFill rotWithShape="1">
          <a:blip r:embed="rId3"/>
          <a:srcRect l="23791" t="21831" r="66768" b="61099"/>
          <a:stretch/>
        </p:blipFill>
        <p:spPr>
          <a:xfrm>
            <a:off x="159177" y="120234"/>
            <a:ext cx="387764" cy="373412"/>
          </a:xfrm>
          <a:prstGeom prst="flowChartConnector">
            <a:avLst/>
          </a:prstGeom>
        </p:spPr>
      </p:pic>
      <p:sp>
        <p:nvSpPr>
          <p:cNvPr id="19" name="TextBox 18">
            <a:extLst>
              <a:ext uri="{FF2B5EF4-FFF2-40B4-BE49-F238E27FC236}">
                <a16:creationId xmlns:a16="http://schemas.microsoft.com/office/drawing/2014/main" id="{61234692-5E3D-45D3-B344-A47EE153F392}"/>
              </a:ext>
            </a:extLst>
          </p:cNvPr>
          <p:cNvSpPr txBox="1"/>
          <p:nvPr/>
        </p:nvSpPr>
        <p:spPr>
          <a:xfrm>
            <a:off x="493954" y="271072"/>
            <a:ext cx="371149" cy="246221"/>
          </a:xfrm>
          <a:prstGeom prst="rect">
            <a:avLst/>
          </a:prstGeom>
          <a:noFill/>
        </p:spPr>
        <p:txBody>
          <a:bodyPr wrap="square" rtlCol="0">
            <a:spAutoFit/>
          </a:bodyPr>
          <a:lstStyle/>
          <a:p>
            <a:r>
              <a:rPr lang="en-US" sz="1000" dirty="0">
                <a:solidFill>
                  <a:schemeClr val="tx1">
                    <a:alpha val="58000"/>
                  </a:schemeClr>
                </a:solidFill>
              </a:rPr>
              <a:t>1m</a:t>
            </a:r>
            <a:endParaRPr lang="en-MY" sz="1000" dirty="0">
              <a:solidFill>
                <a:schemeClr val="tx1">
                  <a:alpha val="58000"/>
                </a:schemeClr>
              </a:solidFill>
            </a:endParaRPr>
          </a:p>
        </p:txBody>
      </p:sp>
      <p:grpSp>
        <p:nvGrpSpPr>
          <p:cNvPr id="23" name="Group 22">
            <a:extLst>
              <a:ext uri="{FF2B5EF4-FFF2-40B4-BE49-F238E27FC236}">
                <a16:creationId xmlns:a16="http://schemas.microsoft.com/office/drawing/2014/main" id="{27EE8EA7-9E1A-457D-9DDD-FA3657E2D769}"/>
              </a:ext>
            </a:extLst>
          </p:cNvPr>
          <p:cNvGrpSpPr/>
          <p:nvPr/>
        </p:nvGrpSpPr>
        <p:grpSpPr>
          <a:xfrm>
            <a:off x="11428046" y="309143"/>
            <a:ext cx="402487" cy="80310"/>
            <a:chOff x="2727601" y="2857097"/>
            <a:chExt cx="402487" cy="80310"/>
          </a:xfrm>
        </p:grpSpPr>
        <p:sp>
          <p:nvSpPr>
            <p:cNvPr id="20" name="Flowchart: Connector 19">
              <a:extLst>
                <a:ext uri="{FF2B5EF4-FFF2-40B4-BE49-F238E27FC236}">
                  <a16:creationId xmlns:a16="http://schemas.microsoft.com/office/drawing/2014/main" id="{EEA93432-9233-4D7D-960D-7BD95631909B}"/>
                </a:ext>
              </a:extLst>
            </p:cNvPr>
            <p:cNvSpPr/>
            <p:nvPr/>
          </p:nvSpPr>
          <p:spPr>
            <a:xfrm>
              <a:off x="2727601" y="2857097"/>
              <a:ext cx="84425" cy="8031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21" name="Flowchart: Connector 20">
              <a:extLst>
                <a:ext uri="{FF2B5EF4-FFF2-40B4-BE49-F238E27FC236}">
                  <a16:creationId xmlns:a16="http://schemas.microsoft.com/office/drawing/2014/main" id="{EE3DDDAF-6062-48DD-8915-D86CA35DCEFC}"/>
                </a:ext>
              </a:extLst>
            </p:cNvPr>
            <p:cNvSpPr/>
            <p:nvPr/>
          </p:nvSpPr>
          <p:spPr>
            <a:xfrm>
              <a:off x="2886632" y="2857097"/>
              <a:ext cx="84425" cy="8031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22" name="Flowchart: Connector 21">
              <a:extLst>
                <a:ext uri="{FF2B5EF4-FFF2-40B4-BE49-F238E27FC236}">
                  <a16:creationId xmlns:a16="http://schemas.microsoft.com/office/drawing/2014/main" id="{347CA7CD-EB39-47AE-86DC-1780B3CBEDA5}"/>
                </a:ext>
              </a:extLst>
            </p:cNvPr>
            <p:cNvSpPr/>
            <p:nvPr/>
          </p:nvSpPr>
          <p:spPr>
            <a:xfrm>
              <a:off x="3045663" y="2857097"/>
              <a:ext cx="84425" cy="8031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grpSp>
      <p:sp>
        <p:nvSpPr>
          <p:cNvPr id="44" name="Rectangle: Rounded Corners 43">
            <a:extLst>
              <a:ext uri="{FF2B5EF4-FFF2-40B4-BE49-F238E27FC236}">
                <a16:creationId xmlns:a16="http://schemas.microsoft.com/office/drawing/2014/main" id="{27BEF083-6C0F-452F-BCBB-C4F72880B7E3}"/>
              </a:ext>
            </a:extLst>
          </p:cNvPr>
          <p:cNvSpPr/>
          <p:nvPr/>
        </p:nvSpPr>
        <p:spPr>
          <a:xfrm>
            <a:off x="6380181" y="173701"/>
            <a:ext cx="5637596" cy="45719"/>
          </a:xfrm>
          <a:prstGeom prst="roundRect">
            <a:avLst>
              <a:gd name="adj" fmla="val 33910"/>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45" name="Rectangle: Rounded Corners 44">
            <a:extLst>
              <a:ext uri="{FF2B5EF4-FFF2-40B4-BE49-F238E27FC236}">
                <a16:creationId xmlns:a16="http://schemas.microsoft.com/office/drawing/2014/main" id="{2A569E80-115F-4FFD-B57A-E9EB20B40B7D}"/>
              </a:ext>
            </a:extLst>
          </p:cNvPr>
          <p:cNvSpPr/>
          <p:nvPr/>
        </p:nvSpPr>
        <p:spPr>
          <a:xfrm>
            <a:off x="632376" y="174623"/>
            <a:ext cx="5637596" cy="45719"/>
          </a:xfrm>
          <a:prstGeom prst="roundRect">
            <a:avLst>
              <a:gd name="adj" fmla="val 33910"/>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grpSp>
        <p:nvGrpSpPr>
          <p:cNvPr id="3" name="P">
            <a:extLst>
              <a:ext uri="{FF2B5EF4-FFF2-40B4-BE49-F238E27FC236}">
                <a16:creationId xmlns:a16="http://schemas.microsoft.com/office/drawing/2014/main" id="{F0711AE9-87A0-4FFE-BD00-ADF05CE3A0EE}"/>
              </a:ext>
            </a:extLst>
          </p:cNvPr>
          <p:cNvGrpSpPr/>
          <p:nvPr/>
        </p:nvGrpSpPr>
        <p:grpSpPr>
          <a:xfrm>
            <a:off x="244050" y="722095"/>
            <a:ext cx="550559" cy="567106"/>
            <a:chOff x="253822" y="722095"/>
            <a:chExt cx="550559" cy="567106"/>
          </a:xfrm>
        </p:grpSpPr>
        <p:sp>
          <p:nvSpPr>
            <p:cNvPr id="32" name="Rectangle: Rounded Corners 31">
              <a:extLst>
                <a:ext uri="{FF2B5EF4-FFF2-40B4-BE49-F238E27FC236}">
                  <a16:creationId xmlns:a16="http://schemas.microsoft.com/office/drawing/2014/main" id="{444BC8DA-FC48-4D18-95CF-251F5CC1167E}"/>
                </a:ext>
              </a:extLst>
            </p:cNvPr>
            <p:cNvSpPr/>
            <p:nvPr/>
          </p:nvSpPr>
          <p:spPr>
            <a:xfrm rot="20803236">
              <a:off x="253822" y="787756"/>
              <a:ext cx="511413" cy="501445"/>
            </a:xfrm>
            <a:prstGeom prst="roundRect">
              <a:avLst/>
            </a:prstGeom>
            <a:solidFill>
              <a:srgbClr val="413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sz="3600" b="1" dirty="0">
                <a:latin typeface="Arial" panose="020B0604020202020204" pitchFamily="34" charset="0"/>
                <a:cs typeface="Arial" panose="020B0604020202020204" pitchFamily="34" charset="0"/>
              </a:endParaRPr>
            </a:p>
          </p:txBody>
        </p:sp>
        <p:sp>
          <p:nvSpPr>
            <p:cNvPr id="29" name="Rectangle: Rounded Corners 28">
              <a:extLst>
                <a:ext uri="{FF2B5EF4-FFF2-40B4-BE49-F238E27FC236}">
                  <a16:creationId xmlns:a16="http://schemas.microsoft.com/office/drawing/2014/main" id="{0F79FC39-47BD-4038-9F04-4B063CA1379B}"/>
                </a:ext>
              </a:extLst>
            </p:cNvPr>
            <p:cNvSpPr/>
            <p:nvPr/>
          </p:nvSpPr>
          <p:spPr>
            <a:xfrm rot="20803236">
              <a:off x="292968" y="722095"/>
              <a:ext cx="511413" cy="501445"/>
            </a:xfrm>
            <a:prstGeom prst="roundRect">
              <a:avLst/>
            </a:prstGeom>
            <a:solidFill>
              <a:srgbClr val="9264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latin typeface="Arial" panose="020B0604020202020204" pitchFamily="34" charset="0"/>
                  <a:cs typeface="Arial" panose="020B0604020202020204" pitchFamily="34" charset="0"/>
                </a:rPr>
                <a:t>P</a:t>
              </a:r>
              <a:endParaRPr lang="en-MY" sz="3600" b="1" dirty="0">
                <a:latin typeface="Arial" panose="020B0604020202020204" pitchFamily="34" charset="0"/>
                <a:cs typeface="Arial" panose="020B0604020202020204" pitchFamily="34" charset="0"/>
              </a:endParaRPr>
            </a:p>
          </p:txBody>
        </p:sp>
      </p:grpSp>
      <p:grpSp>
        <p:nvGrpSpPr>
          <p:cNvPr id="4" name="U">
            <a:extLst>
              <a:ext uri="{FF2B5EF4-FFF2-40B4-BE49-F238E27FC236}">
                <a16:creationId xmlns:a16="http://schemas.microsoft.com/office/drawing/2014/main" id="{BA92C794-AEAD-414C-BEB7-B8D44509E370}"/>
              </a:ext>
            </a:extLst>
          </p:cNvPr>
          <p:cNvGrpSpPr/>
          <p:nvPr/>
        </p:nvGrpSpPr>
        <p:grpSpPr>
          <a:xfrm>
            <a:off x="241177" y="1470927"/>
            <a:ext cx="548053" cy="564690"/>
            <a:chOff x="319529" y="1470927"/>
            <a:chExt cx="548053" cy="564690"/>
          </a:xfrm>
        </p:grpSpPr>
        <p:sp>
          <p:nvSpPr>
            <p:cNvPr id="34" name="Rectangle: Rounded Corners 33">
              <a:extLst>
                <a:ext uri="{FF2B5EF4-FFF2-40B4-BE49-F238E27FC236}">
                  <a16:creationId xmlns:a16="http://schemas.microsoft.com/office/drawing/2014/main" id="{799A4D35-2263-4EA7-B87D-BD6BC5A57FDB}"/>
                </a:ext>
              </a:extLst>
            </p:cNvPr>
            <p:cNvSpPr/>
            <p:nvPr/>
          </p:nvSpPr>
          <p:spPr>
            <a:xfrm rot="697446">
              <a:off x="356169" y="1534172"/>
              <a:ext cx="511413" cy="501445"/>
            </a:xfrm>
            <a:prstGeom prst="roundRect">
              <a:avLst/>
            </a:prstGeom>
            <a:solidFill>
              <a:srgbClr val="F4DA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sz="3600" b="1" dirty="0">
                <a:latin typeface="Arial" panose="020B0604020202020204" pitchFamily="34" charset="0"/>
                <a:cs typeface="Arial" panose="020B0604020202020204" pitchFamily="34" charset="0"/>
              </a:endParaRPr>
            </a:p>
          </p:txBody>
        </p:sp>
        <p:sp>
          <p:nvSpPr>
            <p:cNvPr id="30" name="Rectangle: Rounded Corners 29">
              <a:extLst>
                <a:ext uri="{FF2B5EF4-FFF2-40B4-BE49-F238E27FC236}">
                  <a16:creationId xmlns:a16="http://schemas.microsoft.com/office/drawing/2014/main" id="{B336B158-2264-483C-81E5-527491738182}"/>
                </a:ext>
              </a:extLst>
            </p:cNvPr>
            <p:cNvSpPr/>
            <p:nvPr/>
          </p:nvSpPr>
          <p:spPr>
            <a:xfrm rot="697446">
              <a:off x="319529" y="1470927"/>
              <a:ext cx="511413" cy="501445"/>
            </a:xfrm>
            <a:prstGeom prst="round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latin typeface="Arial" panose="020B0604020202020204" pitchFamily="34" charset="0"/>
                  <a:cs typeface="Arial" panose="020B0604020202020204" pitchFamily="34" charset="0"/>
                </a:rPr>
                <a:t>U</a:t>
              </a:r>
              <a:endParaRPr lang="en-MY" sz="3600" b="1" dirty="0">
                <a:latin typeface="Arial" panose="020B0604020202020204" pitchFamily="34" charset="0"/>
                <a:cs typeface="Arial" panose="020B0604020202020204" pitchFamily="34" charset="0"/>
              </a:endParaRPr>
            </a:p>
          </p:txBody>
        </p:sp>
      </p:grpSp>
      <p:grpSp>
        <p:nvGrpSpPr>
          <p:cNvPr id="5" name="T">
            <a:extLst>
              <a:ext uri="{FF2B5EF4-FFF2-40B4-BE49-F238E27FC236}">
                <a16:creationId xmlns:a16="http://schemas.microsoft.com/office/drawing/2014/main" id="{63B5FFBD-566D-4CD4-BF54-246C1E8EB255}"/>
              </a:ext>
            </a:extLst>
          </p:cNvPr>
          <p:cNvGrpSpPr/>
          <p:nvPr/>
        </p:nvGrpSpPr>
        <p:grpSpPr>
          <a:xfrm>
            <a:off x="244050" y="2214107"/>
            <a:ext cx="545079" cy="570317"/>
            <a:chOff x="253822" y="2214107"/>
            <a:chExt cx="545079" cy="570317"/>
          </a:xfrm>
        </p:grpSpPr>
        <p:sp>
          <p:nvSpPr>
            <p:cNvPr id="38" name="Rectangle: Rounded Corners 37">
              <a:extLst>
                <a:ext uri="{FF2B5EF4-FFF2-40B4-BE49-F238E27FC236}">
                  <a16:creationId xmlns:a16="http://schemas.microsoft.com/office/drawing/2014/main" id="{CA39DA64-69E7-40B2-87C2-C432E401B1C4}"/>
                </a:ext>
              </a:extLst>
            </p:cNvPr>
            <p:cNvSpPr/>
            <p:nvPr/>
          </p:nvSpPr>
          <p:spPr>
            <a:xfrm rot="20803236">
              <a:off x="253822" y="2282979"/>
              <a:ext cx="511413" cy="501445"/>
            </a:xfrm>
            <a:prstGeom prst="roundRect">
              <a:avLst/>
            </a:prstGeom>
            <a:solidFill>
              <a:srgbClr val="413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sz="3600" b="1" dirty="0">
                <a:latin typeface="Arial" panose="020B0604020202020204" pitchFamily="34" charset="0"/>
                <a:cs typeface="Arial" panose="020B0604020202020204" pitchFamily="34" charset="0"/>
              </a:endParaRPr>
            </a:p>
          </p:txBody>
        </p:sp>
        <p:sp>
          <p:nvSpPr>
            <p:cNvPr id="31" name="Rectangle: Rounded Corners 30">
              <a:extLst>
                <a:ext uri="{FF2B5EF4-FFF2-40B4-BE49-F238E27FC236}">
                  <a16:creationId xmlns:a16="http://schemas.microsoft.com/office/drawing/2014/main" id="{93295B6C-B13B-4F59-9768-2E3E56393179}"/>
                </a:ext>
              </a:extLst>
            </p:cNvPr>
            <p:cNvSpPr/>
            <p:nvPr/>
          </p:nvSpPr>
          <p:spPr>
            <a:xfrm rot="20746067">
              <a:off x="287488" y="2214107"/>
              <a:ext cx="511413" cy="501445"/>
            </a:xfrm>
            <a:prstGeom prst="roundRect">
              <a:avLst/>
            </a:prstGeom>
            <a:solidFill>
              <a:srgbClr val="9264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latin typeface="Arial" panose="020B0604020202020204" pitchFamily="34" charset="0"/>
                  <a:cs typeface="Arial" panose="020B0604020202020204" pitchFamily="34" charset="0"/>
                </a:rPr>
                <a:t>T</a:t>
              </a:r>
              <a:endParaRPr lang="en-MY" sz="3600" b="1" dirty="0">
                <a:latin typeface="Arial" panose="020B0604020202020204" pitchFamily="34" charset="0"/>
                <a:cs typeface="Arial" panose="020B0604020202020204" pitchFamily="34" charset="0"/>
              </a:endParaRPr>
            </a:p>
          </p:txBody>
        </p:sp>
      </p:grpSp>
      <p:grpSp>
        <p:nvGrpSpPr>
          <p:cNvPr id="6" name="T">
            <a:extLst>
              <a:ext uri="{FF2B5EF4-FFF2-40B4-BE49-F238E27FC236}">
                <a16:creationId xmlns:a16="http://schemas.microsoft.com/office/drawing/2014/main" id="{E783C53E-1A00-4FE4-9908-A17EAA29BF76}"/>
              </a:ext>
            </a:extLst>
          </p:cNvPr>
          <p:cNvGrpSpPr/>
          <p:nvPr/>
        </p:nvGrpSpPr>
        <p:grpSpPr>
          <a:xfrm>
            <a:off x="239787" y="2993874"/>
            <a:ext cx="545188" cy="567758"/>
            <a:chOff x="285754" y="2993874"/>
            <a:chExt cx="545188" cy="567758"/>
          </a:xfrm>
        </p:grpSpPr>
        <p:sp>
          <p:nvSpPr>
            <p:cNvPr id="39" name="Rectangle: Rounded Corners 38">
              <a:extLst>
                <a:ext uri="{FF2B5EF4-FFF2-40B4-BE49-F238E27FC236}">
                  <a16:creationId xmlns:a16="http://schemas.microsoft.com/office/drawing/2014/main" id="{BE82B48B-AC89-4FCA-B9C0-F370A8A9D24C}"/>
                </a:ext>
              </a:extLst>
            </p:cNvPr>
            <p:cNvSpPr/>
            <p:nvPr/>
          </p:nvSpPr>
          <p:spPr>
            <a:xfrm rot="697446">
              <a:off x="319529" y="3060187"/>
              <a:ext cx="511413" cy="501445"/>
            </a:xfrm>
            <a:prstGeom prst="roundRect">
              <a:avLst/>
            </a:prstGeom>
            <a:solidFill>
              <a:srgbClr val="F4DA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sz="3600" b="1" dirty="0">
                <a:latin typeface="Arial" panose="020B0604020202020204" pitchFamily="34" charset="0"/>
                <a:cs typeface="Arial" panose="020B0604020202020204" pitchFamily="34" charset="0"/>
              </a:endParaRPr>
            </a:p>
          </p:txBody>
        </p:sp>
        <p:sp>
          <p:nvSpPr>
            <p:cNvPr id="40" name="Rectangle: Rounded Corners 39">
              <a:extLst>
                <a:ext uri="{FF2B5EF4-FFF2-40B4-BE49-F238E27FC236}">
                  <a16:creationId xmlns:a16="http://schemas.microsoft.com/office/drawing/2014/main" id="{62DEAB90-B0B2-413E-BDE5-75C39764A55C}"/>
                </a:ext>
              </a:extLst>
            </p:cNvPr>
            <p:cNvSpPr/>
            <p:nvPr/>
          </p:nvSpPr>
          <p:spPr>
            <a:xfrm rot="697446">
              <a:off x="285754" y="2993874"/>
              <a:ext cx="511413" cy="501445"/>
            </a:xfrm>
            <a:prstGeom prst="round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latin typeface="Arial" panose="020B0604020202020204" pitchFamily="34" charset="0"/>
                  <a:cs typeface="Arial" panose="020B0604020202020204" pitchFamily="34" charset="0"/>
                </a:rPr>
                <a:t>T</a:t>
              </a:r>
              <a:endParaRPr lang="en-MY" sz="3600" b="1" dirty="0">
                <a:latin typeface="Arial" panose="020B0604020202020204" pitchFamily="34" charset="0"/>
                <a:cs typeface="Arial" panose="020B0604020202020204" pitchFamily="34" charset="0"/>
              </a:endParaRPr>
            </a:p>
          </p:txBody>
        </p:sp>
      </p:grpSp>
      <p:grpSp>
        <p:nvGrpSpPr>
          <p:cNvPr id="7" name="I">
            <a:extLst>
              <a:ext uri="{FF2B5EF4-FFF2-40B4-BE49-F238E27FC236}">
                <a16:creationId xmlns:a16="http://schemas.microsoft.com/office/drawing/2014/main" id="{76F7CA15-E78C-4012-9A84-C837CB92FEE5}"/>
              </a:ext>
            </a:extLst>
          </p:cNvPr>
          <p:cNvGrpSpPr/>
          <p:nvPr/>
        </p:nvGrpSpPr>
        <p:grpSpPr>
          <a:xfrm>
            <a:off x="244605" y="3744139"/>
            <a:ext cx="545079" cy="570317"/>
            <a:chOff x="294382" y="3744139"/>
            <a:chExt cx="545079" cy="570317"/>
          </a:xfrm>
        </p:grpSpPr>
        <p:sp>
          <p:nvSpPr>
            <p:cNvPr id="41" name="Rectangle: Rounded Corners 40">
              <a:extLst>
                <a:ext uri="{FF2B5EF4-FFF2-40B4-BE49-F238E27FC236}">
                  <a16:creationId xmlns:a16="http://schemas.microsoft.com/office/drawing/2014/main" id="{C7799FB5-641E-4565-9227-D88EC94DFDBF}"/>
                </a:ext>
              </a:extLst>
            </p:cNvPr>
            <p:cNvSpPr/>
            <p:nvPr/>
          </p:nvSpPr>
          <p:spPr>
            <a:xfrm rot="20803236">
              <a:off x="294382" y="3813011"/>
              <a:ext cx="511413" cy="501445"/>
            </a:xfrm>
            <a:prstGeom prst="roundRect">
              <a:avLst/>
            </a:prstGeom>
            <a:solidFill>
              <a:srgbClr val="413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sz="3600" b="1" dirty="0">
                <a:latin typeface="Arial" panose="020B0604020202020204" pitchFamily="34" charset="0"/>
                <a:cs typeface="Arial" panose="020B0604020202020204" pitchFamily="34" charset="0"/>
              </a:endParaRPr>
            </a:p>
          </p:txBody>
        </p:sp>
        <p:sp>
          <p:nvSpPr>
            <p:cNvPr id="42" name="Rectangle: Rounded Corners 41">
              <a:extLst>
                <a:ext uri="{FF2B5EF4-FFF2-40B4-BE49-F238E27FC236}">
                  <a16:creationId xmlns:a16="http://schemas.microsoft.com/office/drawing/2014/main" id="{39192667-ED0F-46D4-94F2-556147916DD0}"/>
                </a:ext>
              </a:extLst>
            </p:cNvPr>
            <p:cNvSpPr/>
            <p:nvPr/>
          </p:nvSpPr>
          <p:spPr>
            <a:xfrm rot="20746067">
              <a:off x="328048" y="3744139"/>
              <a:ext cx="511413" cy="501445"/>
            </a:xfrm>
            <a:prstGeom prst="roundRect">
              <a:avLst/>
            </a:prstGeom>
            <a:solidFill>
              <a:srgbClr val="9264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latin typeface="Arial" panose="020B0604020202020204" pitchFamily="34" charset="0"/>
                  <a:cs typeface="Arial" panose="020B0604020202020204" pitchFamily="34" charset="0"/>
                </a:rPr>
                <a:t>I</a:t>
              </a:r>
              <a:endParaRPr lang="en-MY" sz="3600" b="1" dirty="0">
                <a:latin typeface="Arial" panose="020B0604020202020204" pitchFamily="34" charset="0"/>
                <a:cs typeface="Arial" panose="020B0604020202020204" pitchFamily="34" charset="0"/>
              </a:endParaRPr>
            </a:p>
          </p:txBody>
        </p:sp>
      </p:grpSp>
      <p:grpSp>
        <p:nvGrpSpPr>
          <p:cNvPr id="10" name="T">
            <a:extLst>
              <a:ext uri="{FF2B5EF4-FFF2-40B4-BE49-F238E27FC236}">
                <a16:creationId xmlns:a16="http://schemas.microsoft.com/office/drawing/2014/main" id="{7A4F6B10-375F-4871-9984-F5B547CD01E8}"/>
              </a:ext>
            </a:extLst>
          </p:cNvPr>
          <p:cNvGrpSpPr/>
          <p:nvPr/>
        </p:nvGrpSpPr>
        <p:grpSpPr>
          <a:xfrm>
            <a:off x="241178" y="4554418"/>
            <a:ext cx="545188" cy="567758"/>
            <a:chOff x="319530" y="4554418"/>
            <a:chExt cx="545188" cy="567758"/>
          </a:xfrm>
        </p:grpSpPr>
        <p:sp>
          <p:nvSpPr>
            <p:cNvPr id="46" name="Rectangle: Rounded Corners 45">
              <a:extLst>
                <a:ext uri="{FF2B5EF4-FFF2-40B4-BE49-F238E27FC236}">
                  <a16:creationId xmlns:a16="http://schemas.microsoft.com/office/drawing/2014/main" id="{311C3FB4-67DA-4DC3-B6B2-9546E8C3147E}"/>
                </a:ext>
              </a:extLst>
            </p:cNvPr>
            <p:cNvSpPr/>
            <p:nvPr/>
          </p:nvSpPr>
          <p:spPr>
            <a:xfrm rot="697446">
              <a:off x="353305" y="4620731"/>
              <a:ext cx="511413" cy="501445"/>
            </a:xfrm>
            <a:prstGeom prst="roundRect">
              <a:avLst/>
            </a:prstGeom>
            <a:solidFill>
              <a:srgbClr val="F4DA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sz="3600" b="1" dirty="0">
                <a:latin typeface="Arial" panose="020B0604020202020204" pitchFamily="34" charset="0"/>
                <a:cs typeface="Arial" panose="020B0604020202020204" pitchFamily="34" charset="0"/>
              </a:endParaRPr>
            </a:p>
          </p:txBody>
        </p:sp>
        <p:sp>
          <p:nvSpPr>
            <p:cNvPr id="47" name="Rectangle: Rounded Corners 46">
              <a:extLst>
                <a:ext uri="{FF2B5EF4-FFF2-40B4-BE49-F238E27FC236}">
                  <a16:creationId xmlns:a16="http://schemas.microsoft.com/office/drawing/2014/main" id="{52512788-D17A-452C-8162-250FAFFC7606}"/>
                </a:ext>
              </a:extLst>
            </p:cNvPr>
            <p:cNvSpPr/>
            <p:nvPr/>
          </p:nvSpPr>
          <p:spPr>
            <a:xfrm rot="697446">
              <a:off x="319530" y="4554418"/>
              <a:ext cx="511413" cy="501445"/>
            </a:xfrm>
            <a:prstGeom prst="round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latin typeface="Arial" panose="020B0604020202020204" pitchFamily="34" charset="0"/>
                  <a:cs typeface="Arial" panose="020B0604020202020204" pitchFamily="34" charset="0"/>
                </a:rPr>
                <a:t>T</a:t>
              </a:r>
              <a:endParaRPr lang="en-MY" sz="3600" b="1" dirty="0">
                <a:latin typeface="Arial" panose="020B0604020202020204" pitchFamily="34" charset="0"/>
                <a:cs typeface="Arial" panose="020B0604020202020204" pitchFamily="34" charset="0"/>
              </a:endParaRPr>
            </a:p>
          </p:txBody>
        </p:sp>
      </p:grpSp>
      <p:grpSp>
        <p:nvGrpSpPr>
          <p:cNvPr id="11" name="L">
            <a:extLst>
              <a:ext uri="{FF2B5EF4-FFF2-40B4-BE49-F238E27FC236}">
                <a16:creationId xmlns:a16="http://schemas.microsoft.com/office/drawing/2014/main" id="{D8488C95-5A7B-48D4-8EB2-7F36E35D509D}"/>
              </a:ext>
            </a:extLst>
          </p:cNvPr>
          <p:cNvGrpSpPr/>
          <p:nvPr/>
        </p:nvGrpSpPr>
        <p:grpSpPr>
          <a:xfrm>
            <a:off x="244751" y="5326648"/>
            <a:ext cx="545079" cy="570317"/>
            <a:chOff x="325008" y="5326648"/>
            <a:chExt cx="545079" cy="570317"/>
          </a:xfrm>
        </p:grpSpPr>
        <p:sp>
          <p:nvSpPr>
            <p:cNvPr id="48" name="Rectangle: Rounded Corners 47">
              <a:extLst>
                <a:ext uri="{FF2B5EF4-FFF2-40B4-BE49-F238E27FC236}">
                  <a16:creationId xmlns:a16="http://schemas.microsoft.com/office/drawing/2014/main" id="{0A78EAAC-10A6-438A-9F7C-FCA9864648FC}"/>
                </a:ext>
              </a:extLst>
            </p:cNvPr>
            <p:cNvSpPr/>
            <p:nvPr/>
          </p:nvSpPr>
          <p:spPr>
            <a:xfrm rot="20803236">
              <a:off x="325008" y="5395520"/>
              <a:ext cx="511413" cy="501445"/>
            </a:xfrm>
            <a:prstGeom prst="roundRect">
              <a:avLst/>
            </a:prstGeom>
            <a:solidFill>
              <a:srgbClr val="413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sz="3600" b="1" dirty="0">
                <a:latin typeface="Arial" panose="020B0604020202020204" pitchFamily="34" charset="0"/>
                <a:cs typeface="Arial" panose="020B0604020202020204" pitchFamily="34" charset="0"/>
              </a:endParaRPr>
            </a:p>
          </p:txBody>
        </p:sp>
        <p:sp>
          <p:nvSpPr>
            <p:cNvPr id="49" name="Rectangle: Rounded Corners 48">
              <a:extLst>
                <a:ext uri="{FF2B5EF4-FFF2-40B4-BE49-F238E27FC236}">
                  <a16:creationId xmlns:a16="http://schemas.microsoft.com/office/drawing/2014/main" id="{7857A055-D04E-4AAF-81EF-0D305866D9F3}"/>
                </a:ext>
              </a:extLst>
            </p:cNvPr>
            <p:cNvSpPr/>
            <p:nvPr/>
          </p:nvSpPr>
          <p:spPr>
            <a:xfrm rot="20746067">
              <a:off x="358674" y="5326648"/>
              <a:ext cx="511413" cy="501445"/>
            </a:xfrm>
            <a:prstGeom prst="roundRect">
              <a:avLst/>
            </a:prstGeom>
            <a:solidFill>
              <a:srgbClr val="9264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latin typeface="Arial" panose="020B0604020202020204" pitchFamily="34" charset="0"/>
                  <a:cs typeface="Arial" panose="020B0604020202020204" pitchFamily="34" charset="0"/>
                </a:rPr>
                <a:t>L</a:t>
              </a:r>
              <a:endParaRPr lang="en-MY" sz="3600" b="1" dirty="0">
                <a:latin typeface="Arial" panose="020B0604020202020204" pitchFamily="34" charset="0"/>
                <a:cs typeface="Arial" panose="020B0604020202020204" pitchFamily="34" charset="0"/>
              </a:endParaRPr>
            </a:p>
          </p:txBody>
        </p:sp>
      </p:grpSp>
      <p:grpSp>
        <p:nvGrpSpPr>
          <p:cNvPr id="12" name="E">
            <a:extLst>
              <a:ext uri="{FF2B5EF4-FFF2-40B4-BE49-F238E27FC236}">
                <a16:creationId xmlns:a16="http://schemas.microsoft.com/office/drawing/2014/main" id="{3C8EB200-CF32-4054-AAEA-AB37C9FA4641}"/>
              </a:ext>
            </a:extLst>
          </p:cNvPr>
          <p:cNvGrpSpPr/>
          <p:nvPr/>
        </p:nvGrpSpPr>
        <p:grpSpPr>
          <a:xfrm>
            <a:off x="241176" y="6093067"/>
            <a:ext cx="545188" cy="567758"/>
            <a:chOff x="319528" y="6093067"/>
            <a:chExt cx="545188" cy="567758"/>
          </a:xfrm>
        </p:grpSpPr>
        <p:sp>
          <p:nvSpPr>
            <p:cNvPr id="50" name="Rectangle: Rounded Corners 49">
              <a:extLst>
                <a:ext uri="{FF2B5EF4-FFF2-40B4-BE49-F238E27FC236}">
                  <a16:creationId xmlns:a16="http://schemas.microsoft.com/office/drawing/2014/main" id="{E80F4E4F-35DE-4D45-BF11-6879073D934E}"/>
                </a:ext>
              </a:extLst>
            </p:cNvPr>
            <p:cNvSpPr/>
            <p:nvPr/>
          </p:nvSpPr>
          <p:spPr>
            <a:xfrm rot="697446">
              <a:off x="353303" y="6159380"/>
              <a:ext cx="511413" cy="501445"/>
            </a:xfrm>
            <a:prstGeom prst="roundRect">
              <a:avLst/>
            </a:prstGeom>
            <a:solidFill>
              <a:srgbClr val="F4DA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sz="3600" b="1" dirty="0">
                <a:latin typeface="Arial" panose="020B0604020202020204" pitchFamily="34" charset="0"/>
                <a:cs typeface="Arial" panose="020B0604020202020204" pitchFamily="34" charset="0"/>
              </a:endParaRPr>
            </a:p>
          </p:txBody>
        </p:sp>
        <p:sp>
          <p:nvSpPr>
            <p:cNvPr id="51" name="Rectangle: Rounded Corners 50">
              <a:extLst>
                <a:ext uri="{FF2B5EF4-FFF2-40B4-BE49-F238E27FC236}">
                  <a16:creationId xmlns:a16="http://schemas.microsoft.com/office/drawing/2014/main" id="{A7E4A408-4F0B-4089-8314-2A0BEBEF92FD}"/>
                </a:ext>
              </a:extLst>
            </p:cNvPr>
            <p:cNvSpPr/>
            <p:nvPr/>
          </p:nvSpPr>
          <p:spPr>
            <a:xfrm rot="697446">
              <a:off x="319528" y="6093067"/>
              <a:ext cx="511413" cy="501445"/>
            </a:xfrm>
            <a:prstGeom prst="round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latin typeface="Arial" panose="020B0604020202020204" pitchFamily="34" charset="0"/>
                  <a:cs typeface="Arial" panose="020B0604020202020204" pitchFamily="34" charset="0"/>
                </a:rPr>
                <a:t>E</a:t>
              </a:r>
              <a:endParaRPr lang="en-MY" sz="3600" b="1" dirty="0">
                <a:latin typeface="Arial" panose="020B0604020202020204" pitchFamily="34" charset="0"/>
                <a:cs typeface="Arial" panose="020B0604020202020204" pitchFamily="34" charset="0"/>
              </a:endParaRPr>
            </a:p>
          </p:txBody>
        </p:sp>
      </p:grpSp>
      <p:sp>
        <p:nvSpPr>
          <p:cNvPr id="65" name="Peach Border Line">
            <a:extLst>
              <a:ext uri="{FF2B5EF4-FFF2-40B4-BE49-F238E27FC236}">
                <a16:creationId xmlns:a16="http://schemas.microsoft.com/office/drawing/2014/main" id="{70F76F90-3021-4FB0-B3B5-B52C22E4DD77}"/>
              </a:ext>
            </a:extLst>
          </p:cNvPr>
          <p:cNvSpPr/>
          <p:nvPr/>
        </p:nvSpPr>
        <p:spPr>
          <a:xfrm>
            <a:off x="977046" y="691513"/>
            <a:ext cx="10940698" cy="6029327"/>
          </a:xfrm>
          <a:prstGeom prst="roundRect">
            <a:avLst>
              <a:gd name="adj" fmla="val 3448"/>
            </a:avLst>
          </a:prstGeom>
          <a:noFill/>
          <a:ln w="28575">
            <a:solidFill>
              <a:srgbClr val="F8D3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64" name="Dark Brown Border Line">
            <a:extLst>
              <a:ext uri="{FF2B5EF4-FFF2-40B4-BE49-F238E27FC236}">
                <a16:creationId xmlns:a16="http://schemas.microsoft.com/office/drawing/2014/main" id="{B5872DAE-FD81-4258-8585-5A9ADE7DA0ED}"/>
              </a:ext>
            </a:extLst>
          </p:cNvPr>
          <p:cNvSpPr/>
          <p:nvPr/>
        </p:nvSpPr>
        <p:spPr>
          <a:xfrm>
            <a:off x="942669" y="724843"/>
            <a:ext cx="11015636" cy="5958534"/>
          </a:xfrm>
          <a:prstGeom prst="roundRect">
            <a:avLst>
              <a:gd name="adj" fmla="val 4345"/>
            </a:avLst>
          </a:prstGeom>
          <a:noFill/>
          <a:ln w="38100">
            <a:solidFill>
              <a:srgbClr val="6A31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66" name="TextBox 1">
            <a:extLst>
              <a:ext uri="{FF2B5EF4-FFF2-40B4-BE49-F238E27FC236}">
                <a16:creationId xmlns:a16="http://schemas.microsoft.com/office/drawing/2014/main" id="{CC6E8944-B6EE-4D88-BA2A-5ADB5A1D7510}"/>
              </a:ext>
            </a:extLst>
          </p:cNvPr>
          <p:cNvSpPr txBox="1"/>
          <p:nvPr/>
        </p:nvSpPr>
        <p:spPr>
          <a:xfrm>
            <a:off x="1120772" y="758589"/>
            <a:ext cx="10749878" cy="1200329"/>
          </a:xfrm>
          <a:prstGeom prst="rect">
            <a:avLst/>
          </a:prstGeom>
          <a:noFill/>
        </p:spPr>
        <p:txBody>
          <a:bodyPr wrap="square" rtlCol="0">
            <a:spAutoFit/>
          </a:bodyPr>
          <a:lstStyle/>
          <a:p>
            <a:pPr algn="just"/>
            <a:r>
              <a:rPr lang="en-US" dirty="0">
                <a:solidFill>
                  <a:schemeClr val="tx1">
                    <a:lumMod val="75000"/>
                    <a:lumOff val="25000"/>
                  </a:schemeClr>
                </a:solidFill>
              </a:rPr>
              <a:t>	</a:t>
            </a:r>
            <a:r>
              <a:rPr lang="en-US" dirty="0"/>
              <a:t>Insert your content here insert your content here insert your content here insert your content here insert your content here insert your content here insert your content here insert your content here insert your content here insert your content here insert your content here insert your content here insert your content here insert your content here insert your content here insert your content here insert your content here…</a:t>
            </a:r>
            <a:endParaRPr lang="en-MY" dirty="0"/>
          </a:p>
        </p:txBody>
      </p:sp>
      <p:sp>
        <p:nvSpPr>
          <p:cNvPr id="67" name="TextBox 2">
            <a:extLst>
              <a:ext uri="{FF2B5EF4-FFF2-40B4-BE49-F238E27FC236}">
                <a16:creationId xmlns:a16="http://schemas.microsoft.com/office/drawing/2014/main" id="{A2138B57-15EC-4BFF-A823-D17B5BB113BA}"/>
              </a:ext>
            </a:extLst>
          </p:cNvPr>
          <p:cNvSpPr txBox="1"/>
          <p:nvPr/>
        </p:nvSpPr>
        <p:spPr>
          <a:xfrm>
            <a:off x="1096886" y="2335163"/>
            <a:ext cx="10734577" cy="2031325"/>
          </a:xfrm>
          <a:prstGeom prst="rect">
            <a:avLst/>
          </a:prstGeom>
          <a:noFill/>
        </p:spPr>
        <p:txBody>
          <a:bodyPr wrap="square" rtlCol="0">
            <a:spAutoFit/>
          </a:bodyPr>
          <a:lstStyle/>
          <a:p>
            <a:pPr algn="just"/>
            <a:r>
              <a:rPr lang="en-US" dirty="0"/>
              <a:t>Insert your content here insert your content here insert your content here insert your content here insert your content here insert your content here insert your content here insert your content here insert your content here insert your content here insert your content here insert your content here insert your content here insert your content here insert your content here insert your content here insert your content here insert your content here insert your content here insert your content here insert your content here insert your content here insert your content here insert your content here insert your content here insert your content here insert your content here insert your content here insert your content here insert your content here…</a:t>
            </a:r>
            <a:endParaRPr lang="en-MY" dirty="0"/>
          </a:p>
        </p:txBody>
      </p:sp>
      <p:sp>
        <p:nvSpPr>
          <p:cNvPr id="68" name="TextBox 3">
            <a:extLst>
              <a:ext uri="{FF2B5EF4-FFF2-40B4-BE49-F238E27FC236}">
                <a16:creationId xmlns:a16="http://schemas.microsoft.com/office/drawing/2014/main" id="{09F1C425-68CD-49FA-BE98-C236C8F242AC}"/>
              </a:ext>
            </a:extLst>
          </p:cNvPr>
          <p:cNvSpPr txBox="1"/>
          <p:nvPr/>
        </p:nvSpPr>
        <p:spPr>
          <a:xfrm>
            <a:off x="1136073" y="4640051"/>
            <a:ext cx="10610035" cy="2031325"/>
          </a:xfrm>
          <a:prstGeom prst="rect">
            <a:avLst/>
          </a:prstGeom>
          <a:noFill/>
        </p:spPr>
        <p:txBody>
          <a:bodyPr wrap="square" rtlCol="0">
            <a:spAutoFit/>
          </a:bodyPr>
          <a:lstStyle/>
          <a:p>
            <a:pPr algn="just"/>
            <a:r>
              <a:rPr lang="en-US" dirty="0"/>
              <a:t>Insert your content here insert your content here insert your content here insert your content here insert your content here insert your content here insert your content here insert your content here insert your content here insert your content here insert your content here insert your content here insert your content here insert your content here insert your content here insert your content here insert your content here insert your content here insert your content here insert your content here insert your content here insert your content here insert your content here insert your content here insert your content here insert your content here insert your content here…</a:t>
            </a:r>
            <a:endParaRPr lang="en-MY" dirty="0"/>
          </a:p>
        </p:txBody>
      </p:sp>
    </p:spTree>
    <p:extLst>
      <p:ext uri="{BB962C8B-B14F-4D97-AF65-F5344CB8AC3E}">
        <p14:creationId xmlns:p14="http://schemas.microsoft.com/office/powerpoint/2010/main" val="57333070"/>
      </p:ext>
    </p:extLst>
  </p:cSld>
  <p:clrMapOvr>
    <a:masterClrMapping/>
  </p:clrMapOvr>
  <mc:AlternateContent xmlns:mc="http://schemas.openxmlformats.org/markup-compatibility/2006" xmlns:p14="http://schemas.microsoft.com/office/powerpoint/2010/main">
    <mc:Choice Requires="p14">
      <p:transition spd="slow" p14:dur="1200">
        <p14:prism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with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additive="base">
                                        <p:cTn id="7" dur="500" fill="hold"/>
                                        <p:tgtEl>
                                          <p:spTgt spid="33"/>
                                        </p:tgtEl>
                                        <p:attrNameLst>
                                          <p:attrName>ppt_x</p:attrName>
                                        </p:attrNameLst>
                                      </p:cBhvr>
                                      <p:tavLst>
                                        <p:tav tm="0">
                                          <p:val>
                                            <p:strVal val="0-#ppt_w/2"/>
                                          </p:val>
                                        </p:tav>
                                        <p:tav tm="100000">
                                          <p:val>
                                            <p:strVal val="#ppt_x"/>
                                          </p:val>
                                        </p:tav>
                                      </p:tavLst>
                                    </p:anim>
                                    <p:anim calcmode="lin" valueType="num">
                                      <p:cBhvr additive="base">
                                        <p:cTn id="8" dur="500" fill="hold"/>
                                        <p:tgtEl>
                                          <p:spTgt spid="33"/>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37" presetClass="entr" presetSubtype="0"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330"/>
                                        <p:tgtEl>
                                          <p:spTgt spid="3"/>
                                        </p:tgtEl>
                                      </p:cBhvr>
                                    </p:animEffect>
                                    <p:anim calcmode="lin" valueType="num">
                                      <p:cBhvr>
                                        <p:cTn id="13" dur="330" fill="hold"/>
                                        <p:tgtEl>
                                          <p:spTgt spid="3"/>
                                        </p:tgtEl>
                                        <p:attrNameLst>
                                          <p:attrName>ppt_x</p:attrName>
                                        </p:attrNameLst>
                                      </p:cBhvr>
                                      <p:tavLst>
                                        <p:tav tm="0">
                                          <p:val>
                                            <p:strVal val="#ppt_x"/>
                                          </p:val>
                                        </p:tav>
                                        <p:tav tm="100000">
                                          <p:val>
                                            <p:strVal val="#ppt_x"/>
                                          </p:val>
                                        </p:tav>
                                      </p:tavLst>
                                    </p:anim>
                                    <p:anim calcmode="lin" valueType="num">
                                      <p:cBhvr>
                                        <p:cTn id="14" dur="297" decel="100000" fill="hold"/>
                                        <p:tgtEl>
                                          <p:spTgt spid="3"/>
                                        </p:tgtEl>
                                        <p:attrNameLst>
                                          <p:attrName>ppt_y</p:attrName>
                                        </p:attrNameLst>
                                      </p:cBhvr>
                                      <p:tavLst>
                                        <p:tav tm="0">
                                          <p:val>
                                            <p:strVal val="#ppt_y+1"/>
                                          </p:val>
                                        </p:tav>
                                        <p:tav tm="100000">
                                          <p:val>
                                            <p:strVal val="#ppt_y-.03"/>
                                          </p:val>
                                        </p:tav>
                                      </p:tavLst>
                                    </p:anim>
                                    <p:anim calcmode="lin" valueType="num">
                                      <p:cBhvr>
                                        <p:cTn id="15" dur="33" accel="100000" fill="hold">
                                          <p:stCondLst>
                                            <p:cond delay="297"/>
                                          </p:stCondLst>
                                        </p:cTn>
                                        <p:tgtEl>
                                          <p:spTgt spid="3"/>
                                        </p:tgtEl>
                                        <p:attrNameLst>
                                          <p:attrName>ppt_y</p:attrName>
                                        </p:attrNameLst>
                                      </p:cBhvr>
                                      <p:tavLst>
                                        <p:tav tm="0">
                                          <p:val>
                                            <p:strVal val="#ppt_y-.03"/>
                                          </p:val>
                                        </p:tav>
                                        <p:tav tm="100000">
                                          <p:val>
                                            <p:strVal val="#ppt_y"/>
                                          </p:val>
                                        </p:tav>
                                      </p:tavLst>
                                    </p:anim>
                                  </p:childTnLst>
                                </p:cTn>
                              </p:par>
                            </p:childTnLst>
                          </p:cTn>
                        </p:par>
                        <p:par>
                          <p:cTn id="16" fill="hold">
                            <p:stCondLst>
                              <p:cond delay="830"/>
                            </p:stCondLst>
                            <p:childTnLst>
                              <p:par>
                                <p:cTn id="17" presetID="37" presetClass="entr" presetSubtype="0" fill="hold" nodeType="after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330"/>
                                        <p:tgtEl>
                                          <p:spTgt spid="4"/>
                                        </p:tgtEl>
                                      </p:cBhvr>
                                    </p:animEffect>
                                    <p:anim calcmode="lin" valueType="num">
                                      <p:cBhvr>
                                        <p:cTn id="20" dur="330" fill="hold"/>
                                        <p:tgtEl>
                                          <p:spTgt spid="4"/>
                                        </p:tgtEl>
                                        <p:attrNameLst>
                                          <p:attrName>ppt_x</p:attrName>
                                        </p:attrNameLst>
                                      </p:cBhvr>
                                      <p:tavLst>
                                        <p:tav tm="0">
                                          <p:val>
                                            <p:strVal val="#ppt_x"/>
                                          </p:val>
                                        </p:tav>
                                        <p:tav tm="100000">
                                          <p:val>
                                            <p:strVal val="#ppt_x"/>
                                          </p:val>
                                        </p:tav>
                                      </p:tavLst>
                                    </p:anim>
                                    <p:anim calcmode="lin" valueType="num">
                                      <p:cBhvr>
                                        <p:cTn id="21" dur="297" decel="100000" fill="hold"/>
                                        <p:tgtEl>
                                          <p:spTgt spid="4"/>
                                        </p:tgtEl>
                                        <p:attrNameLst>
                                          <p:attrName>ppt_y</p:attrName>
                                        </p:attrNameLst>
                                      </p:cBhvr>
                                      <p:tavLst>
                                        <p:tav tm="0">
                                          <p:val>
                                            <p:strVal val="#ppt_y+1"/>
                                          </p:val>
                                        </p:tav>
                                        <p:tav tm="100000">
                                          <p:val>
                                            <p:strVal val="#ppt_y-.03"/>
                                          </p:val>
                                        </p:tav>
                                      </p:tavLst>
                                    </p:anim>
                                    <p:anim calcmode="lin" valueType="num">
                                      <p:cBhvr>
                                        <p:cTn id="22" dur="33" accel="100000" fill="hold">
                                          <p:stCondLst>
                                            <p:cond delay="297"/>
                                          </p:stCondLst>
                                        </p:cTn>
                                        <p:tgtEl>
                                          <p:spTgt spid="4"/>
                                        </p:tgtEl>
                                        <p:attrNameLst>
                                          <p:attrName>ppt_y</p:attrName>
                                        </p:attrNameLst>
                                      </p:cBhvr>
                                      <p:tavLst>
                                        <p:tav tm="0">
                                          <p:val>
                                            <p:strVal val="#ppt_y-.03"/>
                                          </p:val>
                                        </p:tav>
                                        <p:tav tm="100000">
                                          <p:val>
                                            <p:strVal val="#ppt_y"/>
                                          </p:val>
                                        </p:tav>
                                      </p:tavLst>
                                    </p:anim>
                                  </p:childTnLst>
                                </p:cTn>
                              </p:par>
                            </p:childTnLst>
                          </p:cTn>
                        </p:par>
                        <p:par>
                          <p:cTn id="23" fill="hold">
                            <p:stCondLst>
                              <p:cond delay="1160"/>
                            </p:stCondLst>
                            <p:childTnLst>
                              <p:par>
                                <p:cTn id="24" presetID="37" presetClass="entr" presetSubtype="0" fill="hold" nodeType="after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fade">
                                      <p:cBhvr>
                                        <p:cTn id="26" dur="330"/>
                                        <p:tgtEl>
                                          <p:spTgt spid="5"/>
                                        </p:tgtEl>
                                      </p:cBhvr>
                                    </p:animEffect>
                                    <p:anim calcmode="lin" valueType="num">
                                      <p:cBhvr>
                                        <p:cTn id="27" dur="330" fill="hold"/>
                                        <p:tgtEl>
                                          <p:spTgt spid="5"/>
                                        </p:tgtEl>
                                        <p:attrNameLst>
                                          <p:attrName>ppt_x</p:attrName>
                                        </p:attrNameLst>
                                      </p:cBhvr>
                                      <p:tavLst>
                                        <p:tav tm="0">
                                          <p:val>
                                            <p:strVal val="#ppt_x"/>
                                          </p:val>
                                        </p:tav>
                                        <p:tav tm="100000">
                                          <p:val>
                                            <p:strVal val="#ppt_x"/>
                                          </p:val>
                                        </p:tav>
                                      </p:tavLst>
                                    </p:anim>
                                    <p:anim calcmode="lin" valueType="num">
                                      <p:cBhvr>
                                        <p:cTn id="28" dur="297" decel="100000" fill="hold"/>
                                        <p:tgtEl>
                                          <p:spTgt spid="5"/>
                                        </p:tgtEl>
                                        <p:attrNameLst>
                                          <p:attrName>ppt_y</p:attrName>
                                        </p:attrNameLst>
                                      </p:cBhvr>
                                      <p:tavLst>
                                        <p:tav tm="0">
                                          <p:val>
                                            <p:strVal val="#ppt_y+1"/>
                                          </p:val>
                                        </p:tav>
                                        <p:tav tm="100000">
                                          <p:val>
                                            <p:strVal val="#ppt_y-.03"/>
                                          </p:val>
                                        </p:tav>
                                      </p:tavLst>
                                    </p:anim>
                                    <p:anim calcmode="lin" valueType="num">
                                      <p:cBhvr>
                                        <p:cTn id="29" dur="33" accel="100000" fill="hold">
                                          <p:stCondLst>
                                            <p:cond delay="297"/>
                                          </p:stCondLst>
                                        </p:cTn>
                                        <p:tgtEl>
                                          <p:spTgt spid="5"/>
                                        </p:tgtEl>
                                        <p:attrNameLst>
                                          <p:attrName>ppt_y</p:attrName>
                                        </p:attrNameLst>
                                      </p:cBhvr>
                                      <p:tavLst>
                                        <p:tav tm="0">
                                          <p:val>
                                            <p:strVal val="#ppt_y-.03"/>
                                          </p:val>
                                        </p:tav>
                                        <p:tav tm="100000">
                                          <p:val>
                                            <p:strVal val="#ppt_y"/>
                                          </p:val>
                                        </p:tav>
                                      </p:tavLst>
                                    </p:anim>
                                  </p:childTnLst>
                                </p:cTn>
                              </p:par>
                            </p:childTnLst>
                          </p:cTn>
                        </p:par>
                        <p:par>
                          <p:cTn id="30" fill="hold">
                            <p:stCondLst>
                              <p:cond delay="1490"/>
                            </p:stCondLst>
                            <p:childTnLst>
                              <p:par>
                                <p:cTn id="31" presetID="37" presetClass="entr" presetSubtype="0" fill="hold" nodeType="afterEffect">
                                  <p:stCondLst>
                                    <p:cond delay="0"/>
                                  </p:stCondLst>
                                  <p:childTnLst>
                                    <p:set>
                                      <p:cBhvr>
                                        <p:cTn id="32" dur="1" fill="hold">
                                          <p:stCondLst>
                                            <p:cond delay="0"/>
                                          </p:stCondLst>
                                        </p:cTn>
                                        <p:tgtEl>
                                          <p:spTgt spid="6"/>
                                        </p:tgtEl>
                                        <p:attrNameLst>
                                          <p:attrName>style.visibility</p:attrName>
                                        </p:attrNameLst>
                                      </p:cBhvr>
                                      <p:to>
                                        <p:strVal val="visible"/>
                                      </p:to>
                                    </p:set>
                                    <p:animEffect transition="in" filter="fade">
                                      <p:cBhvr>
                                        <p:cTn id="33" dur="330"/>
                                        <p:tgtEl>
                                          <p:spTgt spid="6"/>
                                        </p:tgtEl>
                                      </p:cBhvr>
                                    </p:animEffect>
                                    <p:anim calcmode="lin" valueType="num">
                                      <p:cBhvr>
                                        <p:cTn id="34" dur="330" fill="hold"/>
                                        <p:tgtEl>
                                          <p:spTgt spid="6"/>
                                        </p:tgtEl>
                                        <p:attrNameLst>
                                          <p:attrName>ppt_x</p:attrName>
                                        </p:attrNameLst>
                                      </p:cBhvr>
                                      <p:tavLst>
                                        <p:tav tm="0">
                                          <p:val>
                                            <p:strVal val="#ppt_x"/>
                                          </p:val>
                                        </p:tav>
                                        <p:tav tm="100000">
                                          <p:val>
                                            <p:strVal val="#ppt_x"/>
                                          </p:val>
                                        </p:tav>
                                      </p:tavLst>
                                    </p:anim>
                                    <p:anim calcmode="lin" valueType="num">
                                      <p:cBhvr>
                                        <p:cTn id="35" dur="297" decel="100000" fill="hold"/>
                                        <p:tgtEl>
                                          <p:spTgt spid="6"/>
                                        </p:tgtEl>
                                        <p:attrNameLst>
                                          <p:attrName>ppt_y</p:attrName>
                                        </p:attrNameLst>
                                      </p:cBhvr>
                                      <p:tavLst>
                                        <p:tav tm="0">
                                          <p:val>
                                            <p:strVal val="#ppt_y+1"/>
                                          </p:val>
                                        </p:tav>
                                        <p:tav tm="100000">
                                          <p:val>
                                            <p:strVal val="#ppt_y-.03"/>
                                          </p:val>
                                        </p:tav>
                                      </p:tavLst>
                                    </p:anim>
                                    <p:anim calcmode="lin" valueType="num">
                                      <p:cBhvr>
                                        <p:cTn id="36" dur="33" accel="100000" fill="hold">
                                          <p:stCondLst>
                                            <p:cond delay="297"/>
                                          </p:stCondLst>
                                        </p:cTn>
                                        <p:tgtEl>
                                          <p:spTgt spid="6"/>
                                        </p:tgtEl>
                                        <p:attrNameLst>
                                          <p:attrName>ppt_y</p:attrName>
                                        </p:attrNameLst>
                                      </p:cBhvr>
                                      <p:tavLst>
                                        <p:tav tm="0">
                                          <p:val>
                                            <p:strVal val="#ppt_y-.03"/>
                                          </p:val>
                                        </p:tav>
                                        <p:tav tm="100000">
                                          <p:val>
                                            <p:strVal val="#ppt_y"/>
                                          </p:val>
                                        </p:tav>
                                      </p:tavLst>
                                    </p:anim>
                                  </p:childTnLst>
                                </p:cTn>
                              </p:par>
                            </p:childTnLst>
                          </p:cTn>
                        </p:par>
                        <p:par>
                          <p:cTn id="37" fill="hold">
                            <p:stCondLst>
                              <p:cond delay="1820"/>
                            </p:stCondLst>
                            <p:childTnLst>
                              <p:par>
                                <p:cTn id="38" presetID="37" presetClass="entr" presetSubtype="0" fill="hold" nodeType="afterEffect">
                                  <p:stCondLst>
                                    <p:cond delay="0"/>
                                  </p:stCondLst>
                                  <p:childTnLst>
                                    <p:set>
                                      <p:cBhvr>
                                        <p:cTn id="39" dur="1" fill="hold">
                                          <p:stCondLst>
                                            <p:cond delay="0"/>
                                          </p:stCondLst>
                                        </p:cTn>
                                        <p:tgtEl>
                                          <p:spTgt spid="7"/>
                                        </p:tgtEl>
                                        <p:attrNameLst>
                                          <p:attrName>style.visibility</p:attrName>
                                        </p:attrNameLst>
                                      </p:cBhvr>
                                      <p:to>
                                        <p:strVal val="visible"/>
                                      </p:to>
                                    </p:set>
                                    <p:animEffect transition="in" filter="fade">
                                      <p:cBhvr>
                                        <p:cTn id="40" dur="330"/>
                                        <p:tgtEl>
                                          <p:spTgt spid="7"/>
                                        </p:tgtEl>
                                      </p:cBhvr>
                                    </p:animEffect>
                                    <p:anim calcmode="lin" valueType="num">
                                      <p:cBhvr>
                                        <p:cTn id="41" dur="330" fill="hold"/>
                                        <p:tgtEl>
                                          <p:spTgt spid="7"/>
                                        </p:tgtEl>
                                        <p:attrNameLst>
                                          <p:attrName>ppt_x</p:attrName>
                                        </p:attrNameLst>
                                      </p:cBhvr>
                                      <p:tavLst>
                                        <p:tav tm="0">
                                          <p:val>
                                            <p:strVal val="#ppt_x"/>
                                          </p:val>
                                        </p:tav>
                                        <p:tav tm="100000">
                                          <p:val>
                                            <p:strVal val="#ppt_x"/>
                                          </p:val>
                                        </p:tav>
                                      </p:tavLst>
                                    </p:anim>
                                    <p:anim calcmode="lin" valueType="num">
                                      <p:cBhvr>
                                        <p:cTn id="42" dur="297" decel="100000" fill="hold"/>
                                        <p:tgtEl>
                                          <p:spTgt spid="7"/>
                                        </p:tgtEl>
                                        <p:attrNameLst>
                                          <p:attrName>ppt_y</p:attrName>
                                        </p:attrNameLst>
                                      </p:cBhvr>
                                      <p:tavLst>
                                        <p:tav tm="0">
                                          <p:val>
                                            <p:strVal val="#ppt_y+1"/>
                                          </p:val>
                                        </p:tav>
                                        <p:tav tm="100000">
                                          <p:val>
                                            <p:strVal val="#ppt_y-.03"/>
                                          </p:val>
                                        </p:tav>
                                      </p:tavLst>
                                    </p:anim>
                                    <p:anim calcmode="lin" valueType="num">
                                      <p:cBhvr>
                                        <p:cTn id="43" dur="33" accel="100000" fill="hold">
                                          <p:stCondLst>
                                            <p:cond delay="297"/>
                                          </p:stCondLst>
                                        </p:cTn>
                                        <p:tgtEl>
                                          <p:spTgt spid="7"/>
                                        </p:tgtEl>
                                        <p:attrNameLst>
                                          <p:attrName>ppt_y</p:attrName>
                                        </p:attrNameLst>
                                      </p:cBhvr>
                                      <p:tavLst>
                                        <p:tav tm="0">
                                          <p:val>
                                            <p:strVal val="#ppt_y-.03"/>
                                          </p:val>
                                        </p:tav>
                                        <p:tav tm="100000">
                                          <p:val>
                                            <p:strVal val="#ppt_y"/>
                                          </p:val>
                                        </p:tav>
                                      </p:tavLst>
                                    </p:anim>
                                  </p:childTnLst>
                                </p:cTn>
                              </p:par>
                            </p:childTnLst>
                          </p:cTn>
                        </p:par>
                        <p:par>
                          <p:cTn id="44" fill="hold">
                            <p:stCondLst>
                              <p:cond delay="2150"/>
                            </p:stCondLst>
                            <p:childTnLst>
                              <p:par>
                                <p:cTn id="45" presetID="37" presetClass="entr" presetSubtype="0" fill="hold" nodeType="afterEffect">
                                  <p:stCondLst>
                                    <p:cond delay="0"/>
                                  </p:stCondLst>
                                  <p:childTnLst>
                                    <p:set>
                                      <p:cBhvr>
                                        <p:cTn id="46" dur="1" fill="hold">
                                          <p:stCondLst>
                                            <p:cond delay="0"/>
                                          </p:stCondLst>
                                        </p:cTn>
                                        <p:tgtEl>
                                          <p:spTgt spid="10"/>
                                        </p:tgtEl>
                                        <p:attrNameLst>
                                          <p:attrName>style.visibility</p:attrName>
                                        </p:attrNameLst>
                                      </p:cBhvr>
                                      <p:to>
                                        <p:strVal val="visible"/>
                                      </p:to>
                                    </p:set>
                                    <p:animEffect transition="in" filter="fade">
                                      <p:cBhvr>
                                        <p:cTn id="47" dur="330"/>
                                        <p:tgtEl>
                                          <p:spTgt spid="10"/>
                                        </p:tgtEl>
                                      </p:cBhvr>
                                    </p:animEffect>
                                    <p:anim calcmode="lin" valueType="num">
                                      <p:cBhvr>
                                        <p:cTn id="48" dur="330" fill="hold"/>
                                        <p:tgtEl>
                                          <p:spTgt spid="10"/>
                                        </p:tgtEl>
                                        <p:attrNameLst>
                                          <p:attrName>ppt_x</p:attrName>
                                        </p:attrNameLst>
                                      </p:cBhvr>
                                      <p:tavLst>
                                        <p:tav tm="0">
                                          <p:val>
                                            <p:strVal val="#ppt_x"/>
                                          </p:val>
                                        </p:tav>
                                        <p:tav tm="100000">
                                          <p:val>
                                            <p:strVal val="#ppt_x"/>
                                          </p:val>
                                        </p:tav>
                                      </p:tavLst>
                                    </p:anim>
                                    <p:anim calcmode="lin" valueType="num">
                                      <p:cBhvr>
                                        <p:cTn id="49" dur="297" decel="100000" fill="hold"/>
                                        <p:tgtEl>
                                          <p:spTgt spid="10"/>
                                        </p:tgtEl>
                                        <p:attrNameLst>
                                          <p:attrName>ppt_y</p:attrName>
                                        </p:attrNameLst>
                                      </p:cBhvr>
                                      <p:tavLst>
                                        <p:tav tm="0">
                                          <p:val>
                                            <p:strVal val="#ppt_y+1"/>
                                          </p:val>
                                        </p:tav>
                                        <p:tav tm="100000">
                                          <p:val>
                                            <p:strVal val="#ppt_y-.03"/>
                                          </p:val>
                                        </p:tav>
                                      </p:tavLst>
                                    </p:anim>
                                    <p:anim calcmode="lin" valueType="num">
                                      <p:cBhvr>
                                        <p:cTn id="50" dur="33" accel="100000" fill="hold">
                                          <p:stCondLst>
                                            <p:cond delay="297"/>
                                          </p:stCondLst>
                                        </p:cTn>
                                        <p:tgtEl>
                                          <p:spTgt spid="10"/>
                                        </p:tgtEl>
                                        <p:attrNameLst>
                                          <p:attrName>ppt_y</p:attrName>
                                        </p:attrNameLst>
                                      </p:cBhvr>
                                      <p:tavLst>
                                        <p:tav tm="0">
                                          <p:val>
                                            <p:strVal val="#ppt_y-.03"/>
                                          </p:val>
                                        </p:tav>
                                        <p:tav tm="100000">
                                          <p:val>
                                            <p:strVal val="#ppt_y"/>
                                          </p:val>
                                        </p:tav>
                                      </p:tavLst>
                                    </p:anim>
                                  </p:childTnLst>
                                </p:cTn>
                              </p:par>
                            </p:childTnLst>
                          </p:cTn>
                        </p:par>
                        <p:par>
                          <p:cTn id="51" fill="hold">
                            <p:stCondLst>
                              <p:cond delay="2480"/>
                            </p:stCondLst>
                            <p:childTnLst>
                              <p:par>
                                <p:cTn id="52" presetID="37" presetClass="entr" presetSubtype="0" fill="hold" nodeType="afterEffect">
                                  <p:stCondLst>
                                    <p:cond delay="0"/>
                                  </p:stCondLst>
                                  <p:childTnLst>
                                    <p:set>
                                      <p:cBhvr>
                                        <p:cTn id="53" dur="1" fill="hold">
                                          <p:stCondLst>
                                            <p:cond delay="0"/>
                                          </p:stCondLst>
                                        </p:cTn>
                                        <p:tgtEl>
                                          <p:spTgt spid="11"/>
                                        </p:tgtEl>
                                        <p:attrNameLst>
                                          <p:attrName>style.visibility</p:attrName>
                                        </p:attrNameLst>
                                      </p:cBhvr>
                                      <p:to>
                                        <p:strVal val="visible"/>
                                      </p:to>
                                    </p:set>
                                    <p:animEffect transition="in" filter="fade">
                                      <p:cBhvr>
                                        <p:cTn id="54" dur="330"/>
                                        <p:tgtEl>
                                          <p:spTgt spid="11"/>
                                        </p:tgtEl>
                                      </p:cBhvr>
                                    </p:animEffect>
                                    <p:anim calcmode="lin" valueType="num">
                                      <p:cBhvr>
                                        <p:cTn id="55" dur="330" fill="hold"/>
                                        <p:tgtEl>
                                          <p:spTgt spid="11"/>
                                        </p:tgtEl>
                                        <p:attrNameLst>
                                          <p:attrName>ppt_x</p:attrName>
                                        </p:attrNameLst>
                                      </p:cBhvr>
                                      <p:tavLst>
                                        <p:tav tm="0">
                                          <p:val>
                                            <p:strVal val="#ppt_x"/>
                                          </p:val>
                                        </p:tav>
                                        <p:tav tm="100000">
                                          <p:val>
                                            <p:strVal val="#ppt_x"/>
                                          </p:val>
                                        </p:tav>
                                      </p:tavLst>
                                    </p:anim>
                                    <p:anim calcmode="lin" valueType="num">
                                      <p:cBhvr>
                                        <p:cTn id="56" dur="297" decel="100000" fill="hold"/>
                                        <p:tgtEl>
                                          <p:spTgt spid="11"/>
                                        </p:tgtEl>
                                        <p:attrNameLst>
                                          <p:attrName>ppt_y</p:attrName>
                                        </p:attrNameLst>
                                      </p:cBhvr>
                                      <p:tavLst>
                                        <p:tav tm="0">
                                          <p:val>
                                            <p:strVal val="#ppt_y+1"/>
                                          </p:val>
                                        </p:tav>
                                        <p:tav tm="100000">
                                          <p:val>
                                            <p:strVal val="#ppt_y-.03"/>
                                          </p:val>
                                        </p:tav>
                                      </p:tavLst>
                                    </p:anim>
                                    <p:anim calcmode="lin" valueType="num">
                                      <p:cBhvr>
                                        <p:cTn id="57" dur="33" accel="100000" fill="hold">
                                          <p:stCondLst>
                                            <p:cond delay="297"/>
                                          </p:stCondLst>
                                        </p:cTn>
                                        <p:tgtEl>
                                          <p:spTgt spid="11"/>
                                        </p:tgtEl>
                                        <p:attrNameLst>
                                          <p:attrName>ppt_y</p:attrName>
                                        </p:attrNameLst>
                                      </p:cBhvr>
                                      <p:tavLst>
                                        <p:tav tm="0">
                                          <p:val>
                                            <p:strVal val="#ppt_y-.03"/>
                                          </p:val>
                                        </p:tav>
                                        <p:tav tm="100000">
                                          <p:val>
                                            <p:strVal val="#ppt_y"/>
                                          </p:val>
                                        </p:tav>
                                      </p:tavLst>
                                    </p:anim>
                                  </p:childTnLst>
                                </p:cTn>
                              </p:par>
                            </p:childTnLst>
                          </p:cTn>
                        </p:par>
                        <p:par>
                          <p:cTn id="58" fill="hold">
                            <p:stCondLst>
                              <p:cond delay="2810"/>
                            </p:stCondLst>
                            <p:childTnLst>
                              <p:par>
                                <p:cTn id="59" presetID="37" presetClass="entr" presetSubtype="0" fill="hold" nodeType="afterEffect">
                                  <p:stCondLst>
                                    <p:cond delay="0"/>
                                  </p:stCondLst>
                                  <p:childTnLst>
                                    <p:set>
                                      <p:cBhvr>
                                        <p:cTn id="60" dur="1" fill="hold">
                                          <p:stCondLst>
                                            <p:cond delay="0"/>
                                          </p:stCondLst>
                                        </p:cTn>
                                        <p:tgtEl>
                                          <p:spTgt spid="12"/>
                                        </p:tgtEl>
                                        <p:attrNameLst>
                                          <p:attrName>style.visibility</p:attrName>
                                        </p:attrNameLst>
                                      </p:cBhvr>
                                      <p:to>
                                        <p:strVal val="visible"/>
                                      </p:to>
                                    </p:set>
                                    <p:animEffect transition="in" filter="fade">
                                      <p:cBhvr>
                                        <p:cTn id="61" dur="330"/>
                                        <p:tgtEl>
                                          <p:spTgt spid="12"/>
                                        </p:tgtEl>
                                      </p:cBhvr>
                                    </p:animEffect>
                                    <p:anim calcmode="lin" valueType="num">
                                      <p:cBhvr>
                                        <p:cTn id="62" dur="330" fill="hold"/>
                                        <p:tgtEl>
                                          <p:spTgt spid="12"/>
                                        </p:tgtEl>
                                        <p:attrNameLst>
                                          <p:attrName>ppt_x</p:attrName>
                                        </p:attrNameLst>
                                      </p:cBhvr>
                                      <p:tavLst>
                                        <p:tav tm="0">
                                          <p:val>
                                            <p:strVal val="#ppt_x"/>
                                          </p:val>
                                        </p:tav>
                                        <p:tav tm="100000">
                                          <p:val>
                                            <p:strVal val="#ppt_x"/>
                                          </p:val>
                                        </p:tav>
                                      </p:tavLst>
                                    </p:anim>
                                    <p:anim calcmode="lin" valueType="num">
                                      <p:cBhvr>
                                        <p:cTn id="63" dur="297" decel="100000" fill="hold"/>
                                        <p:tgtEl>
                                          <p:spTgt spid="12"/>
                                        </p:tgtEl>
                                        <p:attrNameLst>
                                          <p:attrName>ppt_y</p:attrName>
                                        </p:attrNameLst>
                                      </p:cBhvr>
                                      <p:tavLst>
                                        <p:tav tm="0">
                                          <p:val>
                                            <p:strVal val="#ppt_y+1"/>
                                          </p:val>
                                        </p:tav>
                                        <p:tav tm="100000">
                                          <p:val>
                                            <p:strVal val="#ppt_y-.03"/>
                                          </p:val>
                                        </p:tav>
                                      </p:tavLst>
                                    </p:anim>
                                    <p:anim calcmode="lin" valueType="num">
                                      <p:cBhvr>
                                        <p:cTn id="64" dur="33" accel="100000" fill="hold">
                                          <p:stCondLst>
                                            <p:cond delay="297"/>
                                          </p:stCondLst>
                                        </p:cTn>
                                        <p:tgtEl>
                                          <p:spTgt spid="12"/>
                                        </p:tgtEl>
                                        <p:attrNameLst>
                                          <p:attrName>ppt_y</p:attrName>
                                        </p:attrNameLst>
                                      </p:cBhvr>
                                      <p:tavLst>
                                        <p:tav tm="0">
                                          <p:val>
                                            <p:strVal val="#ppt_y-.03"/>
                                          </p:val>
                                        </p:tav>
                                        <p:tav tm="100000">
                                          <p:val>
                                            <p:strVal val="#ppt_y"/>
                                          </p:val>
                                        </p:tav>
                                      </p:tavLst>
                                    </p:anim>
                                  </p:childTnLst>
                                </p:cTn>
                              </p:par>
                            </p:childTnLst>
                          </p:cTn>
                        </p:par>
                        <p:par>
                          <p:cTn id="65" fill="hold">
                            <p:stCondLst>
                              <p:cond delay="3140"/>
                            </p:stCondLst>
                            <p:childTnLst>
                              <p:par>
                                <p:cTn id="66" presetID="22" presetClass="entr" presetSubtype="8" fill="hold" grpId="0" nodeType="afterEffect">
                                  <p:stCondLst>
                                    <p:cond delay="0"/>
                                  </p:stCondLst>
                                  <p:childTnLst>
                                    <p:set>
                                      <p:cBhvr>
                                        <p:cTn id="67" dur="1" fill="hold">
                                          <p:stCondLst>
                                            <p:cond delay="0"/>
                                          </p:stCondLst>
                                        </p:cTn>
                                        <p:tgtEl>
                                          <p:spTgt spid="64"/>
                                        </p:tgtEl>
                                        <p:attrNameLst>
                                          <p:attrName>style.visibility</p:attrName>
                                        </p:attrNameLst>
                                      </p:cBhvr>
                                      <p:to>
                                        <p:strVal val="visible"/>
                                      </p:to>
                                    </p:set>
                                    <p:animEffect transition="in" filter="wipe(left)">
                                      <p:cBhvr>
                                        <p:cTn id="68" dur="500"/>
                                        <p:tgtEl>
                                          <p:spTgt spid="64"/>
                                        </p:tgtEl>
                                      </p:cBhvr>
                                    </p:animEffect>
                                  </p:childTnLst>
                                </p:cTn>
                              </p:par>
                            </p:childTnLst>
                          </p:cTn>
                        </p:par>
                        <p:par>
                          <p:cTn id="69" fill="hold">
                            <p:stCondLst>
                              <p:cond delay="3640"/>
                            </p:stCondLst>
                            <p:childTnLst>
                              <p:par>
                                <p:cTn id="70" presetID="22" presetClass="entr" presetSubtype="2" fill="hold" grpId="0" nodeType="afterEffect">
                                  <p:stCondLst>
                                    <p:cond delay="0"/>
                                  </p:stCondLst>
                                  <p:childTnLst>
                                    <p:set>
                                      <p:cBhvr>
                                        <p:cTn id="71" dur="1" fill="hold">
                                          <p:stCondLst>
                                            <p:cond delay="0"/>
                                          </p:stCondLst>
                                        </p:cTn>
                                        <p:tgtEl>
                                          <p:spTgt spid="65"/>
                                        </p:tgtEl>
                                        <p:attrNameLst>
                                          <p:attrName>style.visibility</p:attrName>
                                        </p:attrNameLst>
                                      </p:cBhvr>
                                      <p:to>
                                        <p:strVal val="visible"/>
                                      </p:to>
                                    </p:set>
                                    <p:animEffect transition="in" filter="wipe(right)">
                                      <p:cBhvr>
                                        <p:cTn id="72" dur="500"/>
                                        <p:tgtEl>
                                          <p:spTgt spid="65"/>
                                        </p:tgtEl>
                                      </p:cBhvr>
                                    </p:animEffect>
                                  </p:childTnLst>
                                </p:cTn>
                              </p:par>
                            </p:childTnLst>
                          </p:cTn>
                        </p:par>
                        <p:par>
                          <p:cTn id="73" fill="hold">
                            <p:stCondLst>
                              <p:cond delay="4140"/>
                            </p:stCondLst>
                            <p:childTnLst>
                              <p:par>
                                <p:cTn id="74" presetID="22" presetClass="entr" presetSubtype="4" fill="hold" grpId="1" nodeType="afterEffect">
                                  <p:stCondLst>
                                    <p:cond delay="0"/>
                                  </p:stCondLst>
                                  <p:childTnLst>
                                    <p:set>
                                      <p:cBhvr>
                                        <p:cTn id="75" dur="1" fill="hold">
                                          <p:stCondLst>
                                            <p:cond delay="0"/>
                                          </p:stCondLst>
                                        </p:cTn>
                                        <p:tgtEl>
                                          <p:spTgt spid="66"/>
                                        </p:tgtEl>
                                        <p:attrNameLst>
                                          <p:attrName>style.visibility</p:attrName>
                                        </p:attrNameLst>
                                      </p:cBhvr>
                                      <p:to>
                                        <p:strVal val="visible"/>
                                      </p:to>
                                    </p:set>
                                    <p:animEffect transition="in" filter="wipe(down)">
                                      <p:cBhvr>
                                        <p:cTn id="76" dur="500"/>
                                        <p:tgtEl>
                                          <p:spTgt spid="66"/>
                                        </p:tgtEl>
                                      </p:cBhvr>
                                    </p:animEffect>
                                  </p:childTnLst>
                                </p:cTn>
                              </p:par>
                              <p:par>
                                <p:cTn id="77" presetID="22" presetClass="entr" presetSubtype="4" fill="hold" grpId="1" nodeType="withEffect">
                                  <p:stCondLst>
                                    <p:cond delay="0"/>
                                  </p:stCondLst>
                                  <p:childTnLst>
                                    <p:set>
                                      <p:cBhvr>
                                        <p:cTn id="78" dur="1" fill="hold">
                                          <p:stCondLst>
                                            <p:cond delay="0"/>
                                          </p:stCondLst>
                                        </p:cTn>
                                        <p:tgtEl>
                                          <p:spTgt spid="67"/>
                                        </p:tgtEl>
                                        <p:attrNameLst>
                                          <p:attrName>style.visibility</p:attrName>
                                        </p:attrNameLst>
                                      </p:cBhvr>
                                      <p:to>
                                        <p:strVal val="visible"/>
                                      </p:to>
                                    </p:set>
                                    <p:animEffect transition="in" filter="wipe(down)">
                                      <p:cBhvr>
                                        <p:cTn id="79" dur="500"/>
                                        <p:tgtEl>
                                          <p:spTgt spid="67"/>
                                        </p:tgtEl>
                                      </p:cBhvr>
                                    </p:animEffect>
                                  </p:childTnLst>
                                </p:cTn>
                              </p:par>
                              <p:par>
                                <p:cTn id="80" presetID="22" presetClass="entr" presetSubtype="4" fill="hold" grpId="1" nodeType="withEffect">
                                  <p:stCondLst>
                                    <p:cond delay="0"/>
                                  </p:stCondLst>
                                  <p:childTnLst>
                                    <p:set>
                                      <p:cBhvr>
                                        <p:cTn id="81" dur="1" fill="hold">
                                          <p:stCondLst>
                                            <p:cond delay="0"/>
                                          </p:stCondLst>
                                        </p:cTn>
                                        <p:tgtEl>
                                          <p:spTgt spid="68"/>
                                        </p:tgtEl>
                                        <p:attrNameLst>
                                          <p:attrName>style.visibility</p:attrName>
                                        </p:attrNameLst>
                                      </p:cBhvr>
                                      <p:to>
                                        <p:strVal val="visible"/>
                                      </p:to>
                                    </p:set>
                                    <p:animEffect transition="in" filter="wipe(down)">
                                      <p:cBhvr>
                                        <p:cTn id="82"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65" grpId="0" animBg="1"/>
      <p:bldP spid="64" grpId="0" animBg="1"/>
      <p:bldP spid="66" grpId="1"/>
      <p:bldP spid="67" grpId="1"/>
      <p:bldP spid="68" grpId="1"/>
    </p:bldLst>
  </p:timing>
</p:sld>
</file>

<file path=ppt/slides/slide21.xml><?xml version="1.0" encoding="utf-8"?>
<p:sld xmlns:a="http://schemas.openxmlformats.org/drawingml/2006/main" xmlns:r="http://schemas.openxmlformats.org/officeDocument/2006/relationships" xmlns:p="http://schemas.openxmlformats.org/presentationml/2006/main">
  <p:cSld>
    <p:bg>
      <p:bgPr>
        <a:gradFill>
          <a:gsLst>
            <a:gs pos="45000">
              <a:srgbClr val="C22198"/>
            </a:gs>
            <a:gs pos="100000">
              <a:srgbClr val="396ADA"/>
            </a:gs>
            <a:gs pos="76000">
              <a:srgbClr val="9537B4"/>
            </a:gs>
            <a:gs pos="0">
              <a:srgbClr val="FB5C03"/>
            </a:gs>
          </a:gsLst>
          <a:lin ang="13500000" scaled="1"/>
        </a:gradFill>
        <a:effectLst/>
      </p:bgPr>
    </p:bg>
    <p:spTree>
      <p:nvGrpSpPr>
        <p:cNvPr id="1" name=""/>
        <p:cNvGrpSpPr/>
        <p:nvPr/>
      </p:nvGrpSpPr>
      <p:grpSpPr>
        <a:xfrm>
          <a:off x="0" y="0"/>
          <a:ext cx="0" cy="0"/>
          <a:chOff x="0" y="0"/>
          <a:chExt cx="0" cy="0"/>
        </a:xfrm>
      </p:grpSpPr>
      <p:sp>
        <p:nvSpPr>
          <p:cNvPr id="58" name="Rectangle: Rounded Corners 57">
            <a:extLst>
              <a:ext uri="{FF2B5EF4-FFF2-40B4-BE49-F238E27FC236}">
                <a16:creationId xmlns:a16="http://schemas.microsoft.com/office/drawing/2014/main" id="{6FB2DB5B-7048-4551-83AB-678521A09F3B}"/>
              </a:ext>
            </a:extLst>
          </p:cNvPr>
          <p:cNvSpPr/>
          <p:nvPr/>
        </p:nvSpPr>
        <p:spPr>
          <a:xfrm>
            <a:off x="73742" y="100484"/>
            <a:ext cx="12044516" cy="6674805"/>
          </a:xfrm>
          <a:prstGeom prst="roundRect">
            <a:avLst>
              <a:gd name="adj" fmla="val 1836"/>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pic>
        <p:nvPicPr>
          <p:cNvPr id="17" name="Picture 16">
            <a:extLst>
              <a:ext uri="{FF2B5EF4-FFF2-40B4-BE49-F238E27FC236}">
                <a16:creationId xmlns:a16="http://schemas.microsoft.com/office/drawing/2014/main" id="{0F6E42E4-9DA7-4C66-9150-89CE6E1CF729}"/>
              </a:ext>
            </a:extLst>
          </p:cNvPr>
          <p:cNvPicPr>
            <a:picLocks noChangeAspect="1"/>
          </p:cNvPicPr>
          <p:nvPr/>
        </p:nvPicPr>
        <p:blipFill rotWithShape="1">
          <a:blip r:embed="rId3"/>
          <a:srcRect l="23791" t="21831" r="66768" b="61099"/>
          <a:stretch/>
        </p:blipFill>
        <p:spPr>
          <a:xfrm>
            <a:off x="159177" y="120234"/>
            <a:ext cx="387764" cy="373412"/>
          </a:xfrm>
          <a:prstGeom prst="flowChartConnector">
            <a:avLst/>
          </a:prstGeom>
        </p:spPr>
      </p:pic>
      <p:sp>
        <p:nvSpPr>
          <p:cNvPr id="18" name="TITLE">
            <a:extLst>
              <a:ext uri="{FF2B5EF4-FFF2-40B4-BE49-F238E27FC236}">
                <a16:creationId xmlns:a16="http://schemas.microsoft.com/office/drawing/2014/main" id="{E23D1C09-4420-413C-B718-07A89DB9F7A7}"/>
              </a:ext>
            </a:extLst>
          </p:cNvPr>
          <p:cNvSpPr txBox="1"/>
          <p:nvPr/>
        </p:nvSpPr>
        <p:spPr>
          <a:xfrm>
            <a:off x="5478284" y="136861"/>
            <a:ext cx="1656046" cy="707886"/>
          </a:xfrm>
          <a:prstGeom prst="rect">
            <a:avLst/>
          </a:prstGeom>
          <a:noFill/>
        </p:spPr>
        <p:txBody>
          <a:bodyPr wrap="square" rtlCol="0">
            <a:spAutoFit/>
          </a:bodyPr>
          <a:lstStyle/>
          <a:p>
            <a:pPr algn="ctr"/>
            <a:r>
              <a:rPr lang="en-US" sz="4000" b="1" dirty="0">
                <a:solidFill>
                  <a:schemeClr val="tx1">
                    <a:lumMod val="65000"/>
                    <a:lumOff val="35000"/>
                  </a:schemeClr>
                </a:solidFill>
                <a:latin typeface="Arial Rounded MT Bold" panose="020F0704030504030204" pitchFamily="34" charset="0"/>
                <a:ea typeface="Microsoft YaHei UI Light" panose="020B0502040204020203" pitchFamily="34" charset="-122"/>
              </a:rPr>
              <a:t>TITLE</a:t>
            </a:r>
            <a:r>
              <a:rPr lang="en-US" sz="4000" b="1" dirty="0">
                <a:gradFill>
                  <a:gsLst>
                    <a:gs pos="38000">
                      <a:srgbClr val="F06E94"/>
                    </a:gs>
                    <a:gs pos="100000">
                      <a:srgbClr val="3E80E2"/>
                    </a:gs>
                    <a:gs pos="70000">
                      <a:srgbClr val="9865DF"/>
                    </a:gs>
                    <a:gs pos="0">
                      <a:srgbClr val="FFD13F"/>
                    </a:gs>
                  </a:gsLst>
                  <a:lin ang="13500000" scaled="1"/>
                </a:gradFill>
                <a:effectLst>
                  <a:outerShdw blurRad="50800" dist="38100" dir="5400000" algn="t" rotWithShape="0">
                    <a:prstClr val="black">
                      <a:alpha val="40000"/>
                    </a:prstClr>
                  </a:outerShdw>
                </a:effectLst>
                <a:latin typeface="Arial Rounded MT Bold" panose="020F0704030504030204" pitchFamily="34" charset="0"/>
              </a:rPr>
              <a:t> </a:t>
            </a:r>
            <a:endParaRPr lang="en-MY" sz="4000" b="1" dirty="0">
              <a:gradFill>
                <a:gsLst>
                  <a:gs pos="38000">
                    <a:srgbClr val="F06E94"/>
                  </a:gs>
                  <a:gs pos="100000">
                    <a:srgbClr val="3E80E2"/>
                  </a:gs>
                  <a:gs pos="70000">
                    <a:srgbClr val="9865DF"/>
                  </a:gs>
                  <a:gs pos="0">
                    <a:srgbClr val="FFD13F"/>
                  </a:gs>
                </a:gsLst>
                <a:lin ang="13500000" scaled="1"/>
              </a:gradFill>
              <a:effectLst>
                <a:outerShdw blurRad="50800" dist="38100" dir="5400000" algn="t" rotWithShape="0">
                  <a:prstClr val="black">
                    <a:alpha val="40000"/>
                  </a:prstClr>
                </a:outerShdw>
              </a:effectLst>
              <a:latin typeface="Arial Rounded MT Bold" panose="020F0704030504030204" pitchFamily="34" charset="0"/>
            </a:endParaRPr>
          </a:p>
        </p:txBody>
      </p:sp>
      <p:sp>
        <p:nvSpPr>
          <p:cNvPr id="19" name="TextBox 18">
            <a:extLst>
              <a:ext uri="{FF2B5EF4-FFF2-40B4-BE49-F238E27FC236}">
                <a16:creationId xmlns:a16="http://schemas.microsoft.com/office/drawing/2014/main" id="{61234692-5E3D-45D3-B344-A47EE153F392}"/>
              </a:ext>
            </a:extLst>
          </p:cNvPr>
          <p:cNvSpPr txBox="1"/>
          <p:nvPr/>
        </p:nvSpPr>
        <p:spPr>
          <a:xfrm>
            <a:off x="493954" y="271072"/>
            <a:ext cx="371149" cy="246221"/>
          </a:xfrm>
          <a:prstGeom prst="rect">
            <a:avLst/>
          </a:prstGeom>
          <a:noFill/>
        </p:spPr>
        <p:txBody>
          <a:bodyPr wrap="square" rtlCol="0">
            <a:spAutoFit/>
          </a:bodyPr>
          <a:lstStyle/>
          <a:p>
            <a:r>
              <a:rPr lang="en-US" sz="1000" dirty="0">
                <a:solidFill>
                  <a:schemeClr val="tx1">
                    <a:alpha val="58000"/>
                  </a:schemeClr>
                </a:solidFill>
              </a:rPr>
              <a:t>1m</a:t>
            </a:r>
            <a:endParaRPr lang="en-MY" sz="1000" dirty="0">
              <a:solidFill>
                <a:schemeClr val="tx1">
                  <a:alpha val="58000"/>
                </a:schemeClr>
              </a:solidFill>
            </a:endParaRPr>
          </a:p>
        </p:txBody>
      </p:sp>
      <p:grpSp>
        <p:nvGrpSpPr>
          <p:cNvPr id="23" name="Group 22">
            <a:extLst>
              <a:ext uri="{FF2B5EF4-FFF2-40B4-BE49-F238E27FC236}">
                <a16:creationId xmlns:a16="http://schemas.microsoft.com/office/drawing/2014/main" id="{27EE8EA7-9E1A-457D-9DDD-FA3657E2D769}"/>
              </a:ext>
            </a:extLst>
          </p:cNvPr>
          <p:cNvGrpSpPr/>
          <p:nvPr/>
        </p:nvGrpSpPr>
        <p:grpSpPr>
          <a:xfrm>
            <a:off x="11428046" y="311395"/>
            <a:ext cx="402487" cy="80310"/>
            <a:chOff x="2727601" y="2857097"/>
            <a:chExt cx="402487" cy="80310"/>
          </a:xfrm>
        </p:grpSpPr>
        <p:sp>
          <p:nvSpPr>
            <p:cNvPr id="20" name="Flowchart: Connector 19">
              <a:extLst>
                <a:ext uri="{FF2B5EF4-FFF2-40B4-BE49-F238E27FC236}">
                  <a16:creationId xmlns:a16="http://schemas.microsoft.com/office/drawing/2014/main" id="{EEA93432-9233-4D7D-960D-7BD95631909B}"/>
                </a:ext>
              </a:extLst>
            </p:cNvPr>
            <p:cNvSpPr/>
            <p:nvPr/>
          </p:nvSpPr>
          <p:spPr>
            <a:xfrm>
              <a:off x="2727601" y="2857097"/>
              <a:ext cx="84425" cy="8031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21" name="Flowchart: Connector 20">
              <a:extLst>
                <a:ext uri="{FF2B5EF4-FFF2-40B4-BE49-F238E27FC236}">
                  <a16:creationId xmlns:a16="http://schemas.microsoft.com/office/drawing/2014/main" id="{EE3DDDAF-6062-48DD-8915-D86CA35DCEFC}"/>
                </a:ext>
              </a:extLst>
            </p:cNvPr>
            <p:cNvSpPr/>
            <p:nvPr/>
          </p:nvSpPr>
          <p:spPr>
            <a:xfrm>
              <a:off x="2886632" y="2857097"/>
              <a:ext cx="84425" cy="8031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22" name="Flowchart: Connector 21">
              <a:extLst>
                <a:ext uri="{FF2B5EF4-FFF2-40B4-BE49-F238E27FC236}">
                  <a16:creationId xmlns:a16="http://schemas.microsoft.com/office/drawing/2014/main" id="{347CA7CD-EB39-47AE-86DC-1780B3CBEDA5}"/>
                </a:ext>
              </a:extLst>
            </p:cNvPr>
            <p:cNvSpPr/>
            <p:nvPr/>
          </p:nvSpPr>
          <p:spPr>
            <a:xfrm>
              <a:off x="3045663" y="2857097"/>
              <a:ext cx="84425" cy="8031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grpSp>
      <p:sp>
        <p:nvSpPr>
          <p:cNvPr id="57" name="Rectangle: Rounded Corners 56">
            <a:extLst>
              <a:ext uri="{FF2B5EF4-FFF2-40B4-BE49-F238E27FC236}">
                <a16:creationId xmlns:a16="http://schemas.microsoft.com/office/drawing/2014/main" id="{43B1227C-499D-476D-AE6E-5E2A4FB0C91B}"/>
              </a:ext>
            </a:extLst>
          </p:cNvPr>
          <p:cNvSpPr/>
          <p:nvPr/>
        </p:nvSpPr>
        <p:spPr>
          <a:xfrm>
            <a:off x="120303" y="793821"/>
            <a:ext cx="11897474" cy="5923118"/>
          </a:xfrm>
          <a:prstGeom prst="roundRect">
            <a:avLst>
              <a:gd name="adj" fmla="val 3537"/>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grpSp>
        <p:nvGrpSpPr>
          <p:cNvPr id="56" name="Orange Box">
            <a:extLst>
              <a:ext uri="{FF2B5EF4-FFF2-40B4-BE49-F238E27FC236}">
                <a16:creationId xmlns:a16="http://schemas.microsoft.com/office/drawing/2014/main" id="{DAC9425E-4D7D-4218-B0D5-724BCD730C62}"/>
              </a:ext>
            </a:extLst>
          </p:cNvPr>
          <p:cNvGrpSpPr/>
          <p:nvPr/>
        </p:nvGrpSpPr>
        <p:grpSpPr>
          <a:xfrm>
            <a:off x="353059" y="1057484"/>
            <a:ext cx="1938131" cy="1476375"/>
            <a:chOff x="353059" y="1057484"/>
            <a:chExt cx="1938131" cy="1476375"/>
          </a:xfrm>
        </p:grpSpPr>
        <p:sp>
          <p:nvSpPr>
            <p:cNvPr id="12" name="Rectangle: Top Corners Rounded 11">
              <a:extLst>
                <a:ext uri="{FF2B5EF4-FFF2-40B4-BE49-F238E27FC236}">
                  <a16:creationId xmlns:a16="http://schemas.microsoft.com/office/drawing/2014/main" id="{50AC5BB2-41A7-4DA1-BD6D-7D76C13A283D}"/>
                </a:ext>
              </a:extLst>
            </p:cNvPr>
            <p:cNvSpPr/>
            <p:nvPr/>
          </p:nvSpPr>
          <p:spPr>
            <a:xfrm>
              <a:off x="353059" y="1057484"/>
              <a:ext cx="1938131" cy="1476375"/>
            </a:xfrm>
            <a:prstGeom prst="round2SameRect">
              <a:avLst/>
            </a:prstGeom>
            <a:gradFill flip="none" rotWithShape="1">
              <a:gsLst>
                <a:gs pos="32000">
                  <a:srgbClr val="FEA066"/>
                </a:gs>
                <a:gs pos="100000">
                  <a:srgbClr val="F9D687"/>
                </a:gs>
                <a:gs pos="65000">
                  <a:srgbClr val="F7B769"/>
                </a:gs>
                <a:gs pos="0">
                  <a:srgbClr val="E38567"/>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15" name="TextBox 14">
              <a:extLst>
                <a:ext uri="{FF2B5EF4-FFF2-40B4-BE49-F238E27FC236}">
                  <a16:creationId xmlns:a16="http://schemas.microsoft.com/office/drawing/2014/main" id="{8EAB035C-8B7A-4F4C-BD0F-64C8B5C02D6C}"/>
                </a:ext>
              </a:extLst>
            </p:cNvPr>
            <p:cNvSpPr txBox="1"/>
            <p:nvPr/>
          </p:nvSpPr>
          <p:spPr>
            <a:xfrm>
              <a:off x="465857" y="1063417"/>
              <a:ext cx="1712533" cy="830997"/>
            </a:xfrm>
            <a:prstGeom prst="rect">
              <a:avLst/>
            </a:prstGeom>
            <a:noFill/>
          </p:spPr>
          <p:txBody>
            <a:bodyPr wrap="square" rtlCol="0">
              <a:spAutoFit/>
            </a:bodyPr>
            <a:lstStyle/>
            <a:p>
              <a:pPr algn="ctr"/>
              <a:r>
                <a:rPr lang="en-US" sz="2400" b="1" dirty="0">
                  <a:solidFill>
                    <a:srgbClr val="E4DCE2"/>
                  </a:solidFill>
                  <a:latin typeface="Microsoft YaHei UI" panose="020B0503020204020204" pitchFamily="34" charset="-122"/>
                  <a:ea typeface="Microsoft YaHei UI" panose="020B0503020204020204" pitchFamily="34" charset="-122"/>
                </a:rPr>
                <a:t>MAIN POINT </a:t>
              </a:r>
            </a:p>
          </p:txBody>
        </p:sp>
      </p:grpSp>
      <p:sp>
        <p:nvSpPr>
          <p:cNvPr id="44" name="Rectangle: Rounded Corners 43">
            <a:extLst>
              <a:ext uri="{FF2B5EF4-FFF2-40B4-BE49-F238E27FC236}">
                <a16:creationId xmlns:a16="http://schemas.microsoft.com/office/drawing/2014/main" id="{27BEF083-6C0F-452F-BCBB-C4F72880B7E3}"/>
              </a:ext>
            </a:extLst>
          </p:cNvPr>
          <p:cNvSpPr/>
          <p:nvPr/>
        </p:nvSpPr>
        <p:spPr>
          <a:xfrm>
            <a:off x="6380181" y="173701"/>
            <a:ext cx="5637596" cy="45719"/>
          </a:xfrm>
          <a:prstGeom prst="roundRect">
            <a:avLst>
              <a:gd name="adj" fmla="val 33910"/>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45" name="Rectangle: Rounded Corners 44">
            <a:extLst>
              <a:ext uri="{FF2B5EF4-FFF2-40B4-BE49-F238E27FC236}">
                <a16:creationId xmlns:a16="http://schemas.microsoft.com/office/drawing/2014/main" id="{2A569E80-115F-4FFD-B57A-E9EB20B40B7D}"/>
              </a:ext>
            </a:extLst>
          </p:cNvPr>
          <p:cNvSpPr/>
          <p:nvPr/>
        </p:nvSpPr>
        <p:spPr>
          <a:xfrm>
            <a:off x="632376" y="174623"/>
            <a:ext cx="5637596" cy="45719"/>
          </a:xfrm>
          <a:prstGeom prst="roundRect">
            <a:avLst>
              <a:gd name="adj" fmla="val 33910"/>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31" name="White Box 1">
            <a:extLst>
              <a:ext uri="{FF2B5EF4-FFF2-40B4-BE49-F238E27FC236}">
                <a16:creationId xmlns:a16="http://schemas.microsoft.com/office/drawing/2014/main" id="{771F9440-731F-4DA4-AB88-F99CCCE02243}"/>
              </a:ext>
            </a:extLst>
          </p:cNvPr>
          <p:cNvSpPr/>
          <p:nvPr/>
        </p:nvSpPr>
        <p:spPr>
          <a:xfrm flipV="1">
            <a:off x="353059" y="2087212"/>
            <a:ext cx="1938131" cy="4253949"/>
          </a:xfrm>
          <a:custGeom>
            <a:avLst/>
            <a:gdLst>
              <a:gd name="connsiteX0" fmla="*/ 0 w 1938131"/>
              <a:gd name="connsiteY0" fmla="*/ 3856382 h 3856382"/>
              <a:gd name="connsiteX1" fmla="*/ 474450 w 1938131"/>
              <a:gd name="connsiteY1" fmla="*/ 3856382 h 3856382"/>
              <a:gd name="connsiteX2" fmla="*/ 502187 w 1938131"/>
              <a:gd name="connsiteY2" fmla="*/ 3765825 h 3856382"/>
              <a:gd name="connsiteX3" fmla="*/ 969065 w 1938131"/>
              <a:gd name="connsiteY3" fmla="*/ 3452189 h 3856382"/>
              <a:gd name="connsiteX4" fmla="*/ 1435943 w 1938131"/>
              <a:gd name="connsiteY4" fmla="*/ 3765825 h 3856382"/>
              <a:gd name="connsiteX5" fmla="*/ 1463680 w 1938131"/>
              <a:gd name="connsiteY5" fmla="*/ 3856382 h 3856382"/>
              <a:gd name="connsiteX6" fmla="*/ 1938131 w 1938131"/>
              <a:gd name="connsiteY6" fmla="*/ 3856382 h 3856382"/>
              <a:gd name="connsiteX7" fmla="*/ 1938131 w 1938131"/>
              <a:gd name="connsiteY7" fmla="*/ 323028 h 3856382"/>
              <a:gd name="connsiteX8" fmla="*/ 1615103 w 1938131"/>
              <a:gd name="connsiteY8" fmla="*/ 0 h 3856382"/>
              <a:gd name="connsiteX9" fmla="*/ 323028 w 1938131"/>
              <a:gd name="connsiteY9" fmla="*/ 0 h 3856382"/>
              <a:gd name="connsiteX10" fmla="*/ 0 w 1938131"/>
              <a:gd name="connsiteY10" fmla="*/ 323028 h 3856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38131" h="3856382">
                <a:moveTo>
                  <a:pt x="0" y="3856382"/>
                </a:moveTo>
                <a:lnTo>
                  <a:pt x="474450" y="3856382"/>
                </a:lnTo>
                <a:lnTo>
                  <a:pt x="502187" y="3765825"/>
                </a:lnTo>
                <a:cubicBezTo>
                  <a:pt x="579108" y="3581515"/>
                  <a:pt x="759184" y="3452189"/>
                  <a:pt x="969065" y="3452189"/>
                </a:cubicBezTo>
                <a:cubicBezTo>
                  <a:pt x="1178946" y="3452189"/>
                  <a:pt x="1359022" y="3581515"/>
                  <a:pt x="1435943" y="3765825"/>
                </a:cubicBezTo>
                <a:lnTo>
                  <a:pt x="1463680" y="3856382"/>
                </a:lnTo>
                <a:lnTo>
                  <a:pt x="1938131" y="3856382"/>
                </a:lnTo>
                <a:lnTo>
                  <a:pt x="1938131" y="323028"/>
                </a:lnTo>
                <a:cubicBezTo>
                  <a:pt x="1938131" y="144625"/>
                  <a:pt x="1793506" y="0"/>
                  <a:pt x="1615103" y="0"/>
                </a:cubicBezTo>
                <a:lnTo>
                  <a:pt x="323028" y="0"/>
                </a:lnTo>
                <a:cubicBezTo>
                  <a:pt x="144625" y="0"/>
                  <a:pt x="0" y="144625"/>
                  <a:pt x="0" y="323028"/>
                </a:cubicBezTo>
                <a:close/>
              </a:path>
            </a:pathLst>
          </a:custGeom>
          <a:solidFill>
            <a:schemeClr val="bg1"/>
          </a:solidFill>
          <a:ln>
            <a:noFill/>
          </a:ln>
          <a:effectLst>
            <a:outerShdw blurRad="127000" dist="50800" dir="5400000" algn="ctr" rotWithShape="0">
              <a:schemeClr val="tx1">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MY"/>
          </a:p>
        </p:txBody>
      </p:sp>
      <p:sp>
        <p:nvSpPr>
          <p:cNvPr id="30" name="TextBox 1">
            <a:extLst>
              <a:ext uri="{FF2B5EF4-FFF2-40B4-BE49-F238E27FC236}">
                <a16:creationId xmlns:a16="http://schemas.microsoft.com/office/drawing/2014/main" id="{31D705E2-D8D2-4723-A8A8-C20C76D870A2}"/>
              </a:ext>
            </a:extLst>
          </p:cNvPr>
          <p:cNvSpPr txBox="1"/>
          <p:nvPr/>
        </p:nvSpPr>
        <p:spPr>
          <a:xfrm>
            <a:off x="426101" y="2533857"/>
            <a:ext cx="1938131" cy="3754874"/>
          </a:xfrm>
          <a:prstGeom prst="rect">
            <a:avLst/>
          </a:prstGeom>
          <a:noFill/>
        </p:spPr>
        <p:txBody>
          <a:bodyPr wrap="square" rtlCol="0">
            <a:spAutoFit/>
          </a:bodyPr>
          <a:lstStyle/>
          <a:p>
            <a:r>
              <a:rPr lang="en-US" sz="1400" dirty="0">
                <a:solidFill>
                  <a:srgbClr val="514D4D"/>
                </a:solidFill>
              </a:rPr>
              <a:t>Text </a:t>
            </a:r>
            <a:r>
              <a:rPr lang="en-US" sz="1400" dirty="0" err="1">
                <a:solidFill>
                  <a:srgbClr val="514D4D"/>
                </a:solidFill>
              </a:rPr>
              <a:t>text</a:t>
            </a:r>
            <a:r>
              <a:rPr lang="en-US" sz="1400" dirty="0">
                <a:solidFill>
                  <a:srgbClr val="514D4D"/>
                </a:solidFill>
              </a:rPr>
              <a:t> </a:t>
            </a:r>
            <a:r>
              <a:rPr lang="en-US" sz="1400" dirty="0" err="1">
                <a:solidFill>
                  <a:srgbClr val="514D4D"/>
                </a:solidFill>
              </a:rPr>
              <a:t>text</a:t>
            </a:r>
            <a:r>
              <a:rPr lang="en-US" sz="1400" dirty="0">
                <a:solidFill>
                  <a:srgbClr val="514D4D"/>
                </a:solidFill>
              </a:rPr>
              <a:t> </a:t>
            </a:r>
            <a:r>
              <a:rPr lang="en-US" sz="1400" dirty="0" err="1">
                <a:solidFill>
                  <a:srgbClr val="514D4D"/>
                </a:solidFill>
              </a:rPr>
              <a:t>text</a:t>
            </a:r>
            <a:r>
              <a:rPr lang="en-US" sz="1400" dirty="0">
                <a:solidFill>
                  <a:srgbClr val="514D4D"/>
                </a:solidFill>
              </a:rPr>
              <a:t> </a:t>
            </a:r>
            <a:r>
              <a:rPr lang="en-US" sz="1400" dirty="0" err="1">
                <a:solidFill>
                  <a:srgbClr val="514D4D"/>
                </a:solidFill>
              </a:rPr>
              <a:t>text</a:t>
            </a:r>
            <a:r>
              <a:rPr lang="en-US" sz="1400" dirty="0">
                <a:solidFill>
                  <a:srgbClr val="514D4D"/>
                </a:solidFill>
              </a:rPr>
              <a:t> </a:t>
            </a:r>
            <a:r>
              <a:rPr lang="en-US" sz="1400" dirty="0" err="1">
                <a:solidFill>
                  <a:srgbClr val="514D4D"/>
                </a:solidFill>
              </a:rPr>
              <a:t>text</a:t>
            </a:r>
            <a:r>
              <a:rPr lang="en-US" sz="1400" dirty="0">
                <a:solidFill>
                  <a:srgbClr val="514D4D"/>
                </a:solidFill>
              </a:rPr>
              <a:t> </a:t>
            </a:r>
            <a:r>
              <a:rPr lang="en-US" sz="1400" dirty="0" err="1">
                <a:solidFill>
                  <a:srgbClr val="514D4D"/>
                </a:solidFill>
              </a:rPr>
              <a:t>text</a:t>
            </a:r>
            <a:r>
              <a:rPr lang="en-US" sz="1400" dirty="0">
                <a:solidFill>
                  <a:srgbClr val="514D4D"/>
                </a:solidFill>
              </a:rPr>
              <a:t> </a:t>
            </a:r>
            <a:r>
              <a:rPr lang="en-US" sz="1400" dirty="0" err="1">
                <a:solidFill>
                  <a:srgbClr val="514D4D"/>
                </a:solidFill>
              </a:rPr>
              <a:t>text</a:t>
            </a:r>
            <a:r>
              <a:rPr lang="en-US" sz="1400" dirty="0">
                <a:solidFill>
                  <a:srgbClr val="514D4D"/>
                </a:solidFill>
              </a:rPr>
              <a:t> </a:t>
            </a:r>
            <a:r>
              <a:rPr lang="en-US" sz="1400" dirty="0" err="1">
                <a:solidFill>
                  <a:srgbClr val="514D4D"/>
                </a:solidFill>
              </a:rPr>
              <a:t>text</a:t>
            </a:r>
            <a:r>
              <a:rPr lang="en-US" sz="1400" dirty="0">
                <a:solidFill>
                  <a:srgbClr val="514D4D"/>
                </a:solidFill>
              </a:rPr>
              <a:t> </a:t>
            </a:r>
            <a:r>
              <a:rPr lang="en-US" sz="1400" dirty="0" err="1">
                <a:solidFill>
                  <a:srgbClr val="514D4D"/>
                </a:solidFill>
              </a:rPr>
              <a:t>text</a:t>
            </a:r>
            <a:r>
              <a:rPr lang="en-US" sz="1400" dirty="0">
                <a:solidFill>
                  <a:srgbClr val="514D4D"/>
                </a:solidFill>
              </a:rPr>
              <a:t> </a:t>
            </a:r>
            <a:r>
              <a:rPr lang="en-US" sz="1400" dirty="0" err="1">
                <a:solidFill>
                  <a:srgbClr val="514D4D"/>
                </a:solidFill>
              </a:rPr>
              <a:t>text</a:t>
            </a:r>
            <a:r>
              <a:rPr lang="en-US" sz="1400" dirty="0">
                <a:solidFill>
                  <a:srgbClr val="514D4D"/>
                </a:solidFill>
              </a:rPr>
              <a:t> </a:t>
            </a:r>
            <a:r>
              <a:rPr lang="en-US" sz="1400" dirty="0" err="1">
                <a:solidFill>
                  <a:srgbClr val="514D4D"/>
                </a:solidFill>
              </a:rPr>
              <a:t>text</a:t>
            </a:r>
            <a:r>
              <a:rPr lang="en-US" sz="1400" dirty="0">
                <a:solidFill>
                  <a:srgbClr val="514D4D"/>
                </a:solidFill>
              </a:rPr>
              <a:t> </a:t>
            </a:r>
            <a:r>
              <a:rPr lang="en-US" sz="1400" dirty="0" err="1">
                <a:solidFill>
                  <a:srgbClr val="514D4D"/>
                </a:solidFill>
              </a:rPr>
              <a:t>text</a:t>
            </a:r>
            <a:r>
              <a:rPr lang="en-US" sz="1400" dirty="0">
                <a:solidFill>
                  <a:srgbClr val="514D4D"/>
                </a:solidFill>
              </a:rPr>
              <a:t> </a:t>
            </a:r>
            <a:r>
              <a:rPr lang="en-US" sz="1400" dirty="0" err="1">
                <a:solidFill>
                  <a:srgbClr val="514D4D"/>
                </a:solidFill>
              </a:rPr>
              <a:t>text</a:t>
            </a:r>
            <a:r>
              <a:rPr lang="en-US" sz="1400" dirty="0">
                <a:solidFill>
                  <a:srgbClr val="514D4D"/>
                </a:solidFill>
              </a:rPr>
              <a:t> </a:t>
            </a:r>
            <a:r>
              <a:rPr lang="en-US" sz="1400" dirty="0" err="1">
                <a:solidFill>
                  <a:srgbClr val="514D4D"/>
                </a:solidFill>
              </a:rPr>
              <a:t>text</a:t>
            </a:r>
            <a:r>
              <a:rPr lang="en-US" sz="1400" dirty="0">
                <a:solidFill>
                  <a:srgbClr val="514D4D"/>
                </a:solidFill>
              </a:rPr>
              <a:t> </a:t>
            </a:r>
            <a:r>
              <a:rPr lang="en-US" sz="1400" dirty="0" err="1">
                <a:solidFill>
                  <a:srgbClr val="514D4D"/>
                </a:solidFill>
              </a:rPr>
              <a:t>text</a:t>
            </a:r>
            <a:r>
              <a:rPr lang="en-US" sz="1400" dirty="0">
                <a:solidFill>
                  <a:srgbClr val="514D4D"/>
                </a:solidFill>
              </a:rPr>
              <a:t> </a:t>
            </a:r>
            <a:r>
              <a:rPr lang="en-US" sz="1400" dirty="0" err="1">
                <a:solidFill>
                  <a:srgbClr val="514D4D"/>
                </a:solidFill>
              </a:rPr>
              <a:t>text</a:t>
            </a:r>
            <a:r>
              <a:rPr lang="en-US" sz="1400" dirty="0">
                <a:solidFill>
                  <a:srgbClr val="514D4D"/>
                </a:solidFill>
              </a:rPr>
              <a:t> </a:t>
            </a:r>
            <a:r>
              <a:rPr lang="en-US" sz="1400" dirty="0" err="1">
                <a:solidFill>
                  <a:srgbClr val="514D4D"/>
                </a:solidFill>
              </a:rPr>
              <a:t>text</a:t>
            </a:r>
            <a:r>
              <a:rPr lang="en-US" sz="1400" dirty="0">
                <a:solidFill>
                  <a:srgbClr val="514D4D"/>
                </a:solidFill>
              </a:rPr>
              <a:t> </a:t>
            </a:r>
            <a:r>
              <a:rPr lang="en-US" sz="1400" dirty="0" err="1">
                <a:solidFill>
                  <a:srgbClr val="514D4D"/>
                </a:solidFill>
              </a:rPr>
              <a:t>text</a:t>
            </a:r>
            <a:r>
              <a:rPr lang="en-US" sz="1400" dirty="0">
                <a:solidFill>
                  <a:srgbClr val="514D4D"/>
                </a:solidFill>
              </a:rPr>
              <a:t> </a:t>
            </a:r>
            <a:r>
              <a:rPr lang="en-US" sz="1400" dirty="0" err="1">
                <a:solidFill>
                  <a:srgbClr val="514D4D"/>
                </a:solidFill>
              </a:rPr>
              <a:t>text</a:t>
            </a:r>
            <a:r>
              <a:rPr lang="en-US" sz="1400" dirty="0">
                <a:solidFill>
                  <a:srgbClr val="514D4D"/>
                </a:solidFill>
              </a:rPr>
              <a:t> </a:t>
            </a:r>
            <a:r>
              <a:rPr lang="en-US" sz="1400" dirty="0" err="1">
                <a:solidFill>
                  <a:srgbClr val="514D4D"/>
                </a:solidFill>
              </a:rPr>
              <a:t>text</a:t>
            </a:r>
            <a:r>
              <a:rPr lang="en-US" sz="1400" dirty="0">
                <a:solidFill>
                  <a:srgbClr val="514D4D"/>
                </a:solidFill>
              </a:rPr>
              <a:t> </a:t>
            </a:r>
            <a:r>
              <a:rPr lang="en-US" sz="1400" dirty="0" err="1">
                <a:solidFill>
                  <a:srgbClr val="514D4D"/>
                </a:solidFill>
              </a:rPr>
              <a:t>text</a:t>
            </a:r>
            <a:r>
              <a:rPr lang="en-US" sz="1400" dirty="0">
                <a:solidFill>
                  <a:srgbClr val="514D4D"/>
                </a:solidFill>
              </a:rPr>
              <a:t> </a:t>
            </a:r>
            <a:r>
              <a:rPr lang="en-US" sz="1400" dirty="0" err="1">
                <a:solidFill>
                  <a:srgbClr val="514D4D"/>
                </a:solidFill>
              </a:rPr>
              <a:t>text</a:t>
            </a:r>
            <a:r>
              <a:rPr lang="en-US" sz="1400" dirty="0">
                <a:solidFill>
                  <a:srgbClr val="514D4D"/>
                </a:solidFill>
              </a:rPr>
              <a:t> </a:t>
            </a:r>
            <a:r>
              <a:rPr lang="en-US" sz="1400" dirty="0" err="1">
                <a:solidFill>
                  <a:srgbClr val="514D4D"/>
                </a:solidFill>
              </a:rPr>
              <a:t>text</a:t>
            </a:r>
            <a:r>
              <a:rPr lang="en-US" sz="1400" dirty="0">
                <a:solidFill>
                  <a:srgbClr val="514D4D"/>
                </a:solidFill>
              </a:rPr>
              <a:t> </a:t>
            </a:r>
            <a:r>
              <a:rPr lang="en-US" sz="1400" dirty="0" err="1">
                <a:solidFill>
                  <a:srgbClr val="514D4D"/>
                </a:solidFill>
              </a:rPr>
              <a:t>text</a:t>
            </a:r>
            <a:r>
              <a:rPr lang="en-US" sz="1400" dirty="0">
                <a:solidFill>
                  <a:srgbClr val="514D4D"/>
                </a:solidFill>
              </a:rPr>
              <a:t> </a:t>
            </a:r>
            <a:r>
              <a:rPr lang="en-US" sz="1400" dirty="0" err="1">
                <a:solidFill>
                  <a:srgbClr val="514D4D"/>
                </a:solidFill>
              </a:rPr>
              <a:t>text</a:t>
            </a:r>
            <a:r>
              <a:rPr lang="en-US" sz="1400" dirty="0">
                <a:solidFill>
                  <a:srgbClr val="514D4D"/>
                </a:solidFill>
              </a:rPr>
              <a:t> </a:t>
            </a:r>
            <a:r>
              <a:rPr lang="en-US" sz="1400" dirty="0" err="1">
                <a:solidFill>
                  <a:srgbClr val="514D4D"/>
                </a:solidFill>
              </a:rPr>
              <a:t>text</a:t>
            </a:r>
            <a:r>
              <a:rPr lang="en-US" sz="1400" dirty="0">
                <a:solidFill>
                  <a:srgbClr val="514D4D"/>
                </a:solidFill>
              </a:rPr>
              <a:t> </a:t>
            </a:r>
            <a:r>
              <a:rPr lang="en-US" sz="1400" dirty="0" err="1">
                <a:solidFill>
                  <a:srgbClr val="514D4D"/>
                </a:solidFill>
              </a:rPr>
              <a:t>text</a:t>
            </a:r>
            <a:r>
              <a:rPr lang="en-US" sz="1400" dirty="0">
                <a:solidFill>
                  <a:srgbClr val="514D4D"/>
                </a:solidFill>
              </a:rPr>
              <a:t> </a:t>
            </a:r>
            <a:r>
              <a:rPr lang="en-US" sz="1400" dirty="0" err="1">
                <a:solidFill>
                  <a:srgbClr val="514D4D"/>
                </a:solidFill>
              </a:rPr>
              <a:t>text</a:t>
            </a:r>
            <a:r>
              <a:rPr lang="en-US" sz="1400" dirty="0">
                <a:solidFill>
                  <a:srgbClr val="514D4D"/>
                </a:solidFill>
              </a:rPr>
              <a:t> </a:t>
            </a:r>
            <a:r>
              <a:rPr lang="en-US" sz="1400" dirty="0" err="1">
                <a:solidFill>
                  <a:srgbClr val="514D4D"/>
                </a:solidFill>
              </a:rPr>
              <a:t>text</a:t>
            </a:r>
            <a:r>
              <a:rPr lang="en-US" sz="1400" dirty="0">
                <a:solidFill>
                  <a:srgbClr val="514D4D"/>
                </a:solidFill>
              </a:rPr>
              <a:t> </a:t>
            </a:r>
            <a:r>
              <a:rPr lang="en-US" sz="1400" dirty="0" err="1">
                <a:solidFill>
                  <a:srgbClr val="514D4D"/>
                </a:solidFill>
              </a:rPr>
              <a:t>text</a:t>
            </a:r>
            <a:r>
              <a:rPr lang="en-US" sz="1400" dirty="0">
                <a:solidFill>
                  <a:srgbClr val="514D4D"/>
                </a:solidFill>
              </a:rPr>
              <a:t> </a:t>
            </a:r>
            <a:r>
              <a:rPr lang="en-US" sz="1400" dirty="0" err="1">
                <a:solidFill>
                  <a:srgbClr val="514D4D"/>
                </a:solidFill>
              </a:rPr>
              <a:t>text</a:t>
            </a:r>
            <a:r>
              <a:rPr lang="en-US" sz="1400" dirty="0">
                <a:solidFill>
                  <a:srgbClr val="514D4D"/>
                </a:solidFill>
              </a:rPr>
              <a:t> </a:t>
            </a:r>
            <a:r>
              <a:rPr lang="en-US" sz="1400" dirty="0" err="1">
                <a:solidFill>
                  <a:srgbClr val="514D4D"/>
                </a:solidFill>
              </a:rPr>
              <a:t>text</a:t>
            </a:r>
            <a:r>
              <a:rPr lang="en-US" sz="1400" dirty="0">
                <a:solidFill>
                  <a:srgbClr val="514D4D"/>
                </a:solidFill>
              </a:rPr>
              <a:t> </a:t>
            </a:r>
            <a:r>
              <a:rPr lang="en-US" sz="1400" dirty="0" err="1">
                <a:solidFill>
                  <a:srgbClr val="514D4D"/>
                </a:solidFill>
              </a:rPr>
              <a:t>text</a:t>
            </a:r>
            <a:r>
              <a:rPr lang="en-US" sz="1400" dirty="0">
                <a:solidFill>
                  <a:srgbClr val="514D4D"/>
                </a:solidFill>
              </a:rPr>
              <a:t> </a:t>
            </a:r>
            <a:r>
              <a:rPr lang="en-US" sz="1400" dirty="0" err="1">
                <a:solidFill>
                  <a:srgbClr val="514D4D"/>
                </a:solidFill>
              </a:rPr>
              <a:t>text</a:t>
            </a:r>
            <a:r>
              <a:rPr lang="en-US" sz="1400" dirty="0">
                <a:solidFill>
                  <a:srgbClr val="514D4D"/>
                </a:solidFill>
              </a:rPr>
              <a:t> </a:t>
            </a:r>
            <a:r>
              <a:rPr lang="en-US" sz="1400" dirty="0" err="1">
                <a:solidFill>
                  <a:srgbClr val="514D4D"/>
                </a:solidFill>
              </a:rPr>
              <a:t>text</a:t>
            </a:r>
            <a:r>
              <a:rPr lang="en-US" sz="1400" dirty="0">
                <a:solidFill>
                  <a:srgbClr val="514D4D"/>
                </a:solidFill>
              </a:rPr>
              <a:t> </a:t>
            </a:r>
            <a:r>
              <a:rPr lang="en-US" sz="1400" dirty="0" err="1">
                <a:solidFill>
                  <a:srgbClr val="514D4D"/>
                </a:solidFill>
              </a:rPr>
              <a:t>text</a:t>
            </a:r>
            <a:r>
              <a:rPr lang="en-US" sz="1400" dirty="0">
                <a:solidFill>
                  <a:srgbClr val="514D4D"/>
                </a:solidFill>
              </a:rPr>
              <a:t> </a:t>
            </a:r>
            <a:r>
              <a:rPr lang="en-US" sz="1400" dirty="0" err="1">
                <a:solidFill>
                  <a:srgbClr val="514D4D"/>
                </a:solidFill>
              </a:rPr>
              <a:t>text</a:t>
            </a:r>
            <a:r>
              <a:rPr lang="en-US" sz="1400" dirty="0">
                <a:solidFill>
                  <a:srgbClr val="514D4D"/>
                </a:solidFill>
              </a:rPr>
              <a:t> </a:t>
            </a:r>
            <a:r>
              <a:rPr lang="en-US" sz="1400" dirty="0" err="1">
                <a:solidFill>
                  <a:srgbClr val="514D4D"/>
                </a:solidFill>
              </a:rPr>
              <a:t>text</a:t>
            </a:r>
            <a:r>
              <a:rPr lang="en-US" sz="1400" dirty="0">
                <a:solidFill>
                  <a:srgbClr val="514D4D"/>
                </a:solidFill>
              </a:rPr>
              <a:t> </a:t>
            </a:r>
            <a:r>
              <a:rPr lang="en-US" sz="1400" dirty="0" err="1">
                <a:solidFill>
                  <a:srgbClr val="514D4D"/>
                </a:solidFill>
              </a:rPr>
              <a:t>text</a:t>
            </a:r>
            <a:r>
              <a:rPr lang="en-US" sz="1400" dirty="0">
                <a:solidFill>
                  <a:srgbClr val="514D4D"/>
                </a:solidFill>
              </a:rPr>
              <a:t> </a:t>
            </a:r>
            <a:r>
              <a:rPr lang="en-US" sz="1400" dirty="0" err="1">
                <a:solidFill>
                  <a:srgbClr val="514D4D"/>
                </a:solidFill>
              </a:rPr>
              <a:t>text</a:t>
            </a:r>
            <a:r>
              <a:rPr lang="en-US" sz="1400" dirty="0">
                <a:solidFill>
                  <a:srgbClr val="514D4D"/>
                </a:solidFill>
              </a:rPr>
              <a:t> </a:t>
            </a:r>
            <a:r>
              <a:rPr lang="en-US" sz="1400" dirty="0" err="1">
                <a:solidFill>
                  <a:srgbClr val="514D4D"/>
                </a:solidFill>
              </a:rPr>
              <a:t>text</a:t>
            </a:r>
            <a:r>
              <a:rPr lang="en-US" sz="1400" dirty="0">
                <a:solidFill>
                  <a:srgbClr val="514D4D"/>
                </a:solidFill>
              </a:rPr>
              <a:t> </a:t>
            </a:r>
            <a:r>
              <a:rPr lang="en-US" sz="1400" dirty="0" err="1">
                <a:solidFill>
                  <a:srgbClr val="514D4D"/>
                </a:solidFill>
              </a:rPr>
              <a:t>text</a:t>
            </a:r>
            <a:r>
              <a:rPr lang="en-US" sz="1400" dirty="0">
                <a:solidFill>
                  <a:srgbClr val="514D4D"/>
                </a:solidFill>
              </a:rPr>
              <a:t> </a:t>
            </a:r>
            <a:r>
              <a:rPr lang="en-US" sz="1400" dirty="0" err="1">
                <a:solidFill>
                  <a:srgbClr val="514D4D"/>
                </a:solidFill>
              </a:rPr>
              <a:t>text</a:t>
            </a:r>
            <a:r>
              <a:rPr lang="en-US" sz="1400" dirty="0">
                <a:solidFill>
                  <a:srgbClr val="514D4D"/>
                </a:solidFill>
              </a:rPr>
              <a:t> </a:t>
            </a:r>
            <a:r>
              <a:rPr lang="en-US" sz="1400" dirty="0" err="1">
                <a:solidFill>
                  <a:srgbClr val="514D4D"/>
                </a:solidFill>
              </a:rPr>
              <a:t>text</a:t>
            </a:r>
            <a:r>
              <a:rPr lang="en-US" sz="1400" dirty="0">
                <a:solidFill>
                  <a:srgbClr val="514D4D"/>
                </a:solidFill>
              </a:rPr>
              <a:t> </a:t>
            </a:r>
            <a:r>
              <a:rPr lang="en-US" sz="1400" dirty="0" err="1">
                <a:solidFill>
                  <a:srgbClr val="514D4D"/>
                </a:solidFill>
              </a:rPr>
              <a:t>text</a:t>
            </a:r>
            <a:r>
              <a:rPr lang="en-US" sz="1400" dirty="0">
                <a:solidFill>
                  <a:srgbClr val="514D4D"/>
                </a:solidFill>
              </a:rPr>
              <a:t> </a:t>
            </a:r>
            <a:r>
              <a:rPr lang="en-US" sz="1400" dirty="0" err="1">
                <a:solidFill>
                  <a:srgbClr val="514D4D"/>
                </a:solidFill>
              </a:rPr>
              <a:t>text</a:t>
            </a:r>
            <a:r>
              <a:rPr lang="en-US" sz="1400" dirty="0">
                <a:solidFill>
                  <a:srgbClr val="514D4D"/>
                </a:solidFill>
              </a:rPr>
              <a:t> </a:t>
            </a:r>
            <a:r>
              <a:rPr lang="en-US" sz="1400" dirty="0" err="1">
                <a:solidFill>
                  <a:srgbClr val="514D4D"/>
                </a:solidFill>
              </a:rPr>
              <a:t>text</a:t>
            </a:r>
            <a:r>
              <a:rPr lang="en-US" sz="1400" dirty="0">
                <a:solidFill>
                  <a:srgbClr val="514D4D"/>
                </a:solidFill>
              </a:rPr>
              <a:t>  </a:t>
            </a:r>
            <a:r>
              <a:rPr lang="en-US" sz="1400" dirty="0" err="1">
                <a:solidFill>
                  <a:srgbClr val="514D4D"/>
                </a:solidFill>
              </a:rPr>
              <a:t>text</a:t>
            </a:r>
            <a:r>
              <a:rPr lang="en-US" sz="1400" dirty="0">
                <a:solidFill>
                  <a:srgbClr val="514D4D"/>
                </a:solidFill>
              </a:rPr>
              <a:t> </a:t>
            </a:r>
            <a:r>
              <a:rPr lang="en-US" sz="1400" dirty="0" err="1">
                <a:solidFill>
                  <a:srgbClr val="514D4D"/>
                </a:solidFill>
              </a:rPr>
              <a:t>text</a:t>
            </a:r>
            <a:r>
              <a:rPr lang="en-US" sz="1400" dirty="0">
                <a:solidFill>
                  <a:srgbClr val="514D4D"/>
                </a:solidFill>
              </a:rPr>
              <a:t> </a:t>
            </a:r>
            <a:r>
              <a:rPr lang="en-US" sz="1400" dirty="0" err="1">
                <a:solidFill>
                  <a:srgbClr val="514D4D"/>
                </a:solidFill>
              </a:rPr>
              <a:t>text</a:t>
            </a:r>
            <a:r>
              <a:rPr lang="en-US" sz="1400" dirty="0">
                <a:solidFill>
                  <a:srgbClr val="514D4D"/>
                </a:solidFill>
              </a:rPr>
              <a:t> </a:t>
            </a:r>
            <a:r>
              <a:rPr lang="en-US" sz="1400" dirty="0" err="1">
                <a:solidFill>
                  <a:srgbClr val="514D4D"/>
                </a:solidFill>
              </a:rPr>
              <a:t>text</a:t>
            </a:r>
            <a:r>
              <a:rPr lang="en-US" sz="1400" dirty="0">
                <a:solidFill>
                  <a:srgbClr val="514D4D"/>
                </a:solidFill>
              </a:rPr>
              <a:t> </a:t>
            </a:r>
            <a:r>
              <a:rPr lang="en-US" sz="1400" dirty="0" err="1">
                <a:solidFill>
                  <a:srgbClr val="514D4D"/>
                </a:solidFill>
              </a:rPr>
              <a:t>text</a:t>
            </a:r>
            <a:r>
              <a:rPr lang="en-US" sz="1400" dirty="0">
                <a:solidFill>
                  <a:srgbClr val="514D4D"/>
                </a:solidFill>
              </a:rPr>
              <a:t> </a:t>
            </a:r>
            <a:r>
              <a:rPr lang="en-US" sz="1400" dirty="0" err="1">
                <a:solidFill>
                  <a:srgbClr val="514D4D"/>
                </a:solidFill>
              </a:rPr>
              <a:t>text</a:t>
            </a:r>
            <a:r>
              <a:rPr lang="en-US" sz="1400" dirty="0">
                <a:solidFill>
                  <a:srgbClr val="514D4D"/>
                </a:solidFill>
              </a:rPr>
              <a:t> </a:t>
            </a:r>
            <a:r>
              <a:rPr lang="en-US" sz="1400" dirty="0" err="1">
                <a:solidFill>
                  <a:srgbClr val="514D4D"/>
                </a:solidFill>
              </a:rPr>
              <a:t>text</a:t>
            </a:r>
            <a:r>
              <a:rPr lang="en-US" sz="1400" dirty="0">
                <a:solidFill>
                  <a:srgbClr val="514D4D"/>
                </a:solidFill>
              </a:rPr>
              <a:t> </a:t>
            </a:r>
            <a:r>
              <a:rPr lang="en-US" sz="1400" dirty="0" err="1">
                <a:solidFill>
                  <a:srgbClr val="514D4D"/>
                </a:solidFill>
              </a:rPr>
              <a:t>text</a:t>
            </a:r>
            <a:r>
              <a:rPr lang="en-US" sz="1400" dirty="0">
                <a:solidFill>
                  <a:srgbClr val="514D4D"/>
                </a:solidFill>
              </a:rPr>
              <a:t> </a:t>
            </a:r>
            <a:r>
              <a:rPr lang="en-US" sz="1400" dirty="0" err="1">
                <a:solidFill>
                  <a:srgbClr val="514D4D"/>
                </a:solidFill>
              </a:rPr>
              <a:t>text</a:t>
            </a:r>
            <a:r>
              <a:rPr lang="en-US" sz="1400" dirty="0">
                <a:solidFill>
                  <a:srgbClr val="514D4D"/>
                </a:solidFill>
              </a:rPr>
              <a:t> </a:t>
            </a:r>
            <a:r>
              <a:rPr lang="en-US" sz="1400" dirty="0" err="1">
                <a:solidFill>
                  <a:srgbClr val="514D4D"/>
                </a:solidFill>
              </a:rPr>
              <a:t>text</a:t>
            </a:r>
            <a:r>
              <a:rPr lang="en-US" sz="1400" dirty="0">
                <a:solidFill>
                  <a:srgbClr val="514D4D"/>
                </a:solidFill>
              </a:rPr>
              <a:t> </a:t>
            </a:r>
            <a:r>
              <a:rPr lang="en-US" sz="1400" dirty="0" err="1">
                <a:solidFill>
                  <a:srgbClr val="514D4D"/>
                </a:solidFill>
              </a:rPr>
              <a:t>text</a:t>
            </a:r>
            <a:r>
              <a:rPr lang="en-US" sz="1400" dirty="0">
                <a:solidFill>
                  <a:srgbClr val="514D4D"/>
                </a:solidFill>
              </a:rPr>
              <a:t> </a:t>
            </a:r>
            <a:r>
              <a:rPr lang="en-US" sz="1400" dirty="0" err="1">
                <a:solidFill>
                  <a:srgbClr val="514D4D"/>
                </a:solidFill>
              </a:rPr>
              <a:t>text</a:t>
            </a:r>
            <a:r>
              <a:rPr lang="en-US" sz="1400" dirty="0">
                <a:solidFill>
                  <a:srgbClr val="514D4D"/>
                </a:solidFill>
              </a:rPr>
              <a:t> </a:t>
            </a:r>
            <a:r>
              <a:rPr lang="en-US" sz="1400" dirty="0" err="1">
                <a:solidFill>
                  <a:srgbClr val="514D4D"/>
                </a:solidFill>
              </a:rPr>
              <a:t>text</a:t>
            </a:r>
            <a:r>
              <a:rPr lang="en-US" sz="1400" dirty="0">
                <a:solidFill>
                  <a:srgbClr val="514D4D"/>
                </a:solidFill>
              </a:rPr>
              <a:t> </a:t>
            </a:r>
            <a:r>
              <a:rPr lang="en-US" sz="1400" dirty="0" err="1">
                <a:solidFill>
                  <a:srgbClr val="514D4D"/>
                </a:solidFill>
              </a:rPr>
              <a:t>text</a:t>
            </a:r>
            <a:r>
              <a:rPr lang="en-US" sz="1400" dirty="0">
                <a:solidFill>
                  <a:srgbClr val="514D4D"/>
                </a:solidFill>
              </a:rPr>
              <a:t> </a:t>
            </a:r>
            <a:r>
              <a:rPr lang="en-US" sz="1400" dirty="0" err="1">
                <a:solidFill>
                  <a:srgbClr val="514D4D"/>
                </a:solidFill>
              </a:rPr>
              <a:t>text</a:t>
            </a:r>
            <a:r>
              <a:rPr lang="en-US" sz="1400" dirty="0">
                <a:solidFill>
                  <a:srgbClr val="514D4D"/>
                </a:solidFill>
              </a:rPr>
              <a:t> </a:t>
            </a:r>
            <a:r>
              <a:rPr lang="en-US" sz="1400" dirty="0" err="1">
                <a:solidFill>
                  <a:srgbClr val="514D4D"/>
                </a:solidFill>
              </a:rPr>
              <a:t>text</a:t>
            </a:r>
            <a:r>
              <a:rPr lang="en-US" sz="1400" dirty="0">
                <a:solidFill>
                  <a:srgbClr val="514D4D"/>
                </a:solidFill>
              </a:rPr>
              <a:t> </a:t>
            </a:r>
            <a:r>
              <a:rPr lang="en-US" sz="1400" dirty="0" err="1">
                <a:solidFill>
                  <a:srgbClr val="514D4D"/>
                </a:solidFill>
              </a:rPr>
              <a:t>text</a:t>
            </a:r>
            <a:r>
              <a:rPr lang="en-US" sz="1400" dirty="0">
                <a:solidFill>
                  <a:srgbClr val="514D4D"/>
                </a:solidFill>
              </a:rPr>
              <a:t> </a:t>
            </a:r>
            <a:r>
              <a:rPr lang="en-US" sz="1400" dirty="0" err="1">
                <a:solidFill>
                  <a:srgbClr val="514D4D"/>
                </a:solidFill>
              </a:rPr>
              <a:t>text</a:t>
            </a:r>
            <a:r>
              <a:rPr lang="en-US" sz="1400" dirty="0">
                <a:solidFill>
                  <a:srgbClr val="514D4D"/>
                </a:solidFill>
              </a:rPr>
              <a:t> </a:t>
            </a:r>
            <a:r>
              <a:rPr lang="en-US" sz="1400" dirty="0" err="1">
                <a:solidFill>
                  <a:srgbClr val="514D4D"/>
                </a:solidFill>
              </a:rPr>
              <a:t>text</a:t>
            </a:r>
            <a:r>
              <a:rPr lang="en-US" sz="1400" dirty="0">
                <a:solidFill>
                  <a:srgbClr val="514D4D"/>
                </a:solidFill>
              </a:rPr>
              <a:t> </a:t>
            </a:r>
            <a:r>
              <a:rPr lang="en-US" sz="1400" dirty="0" err="1">
                <a:solidFill>
                  <a:srgbClr val="514D4D"/>
                </a:solidFill>
              </a:rPr>
              <a:t>text</a:t>
            </a:r>
            <a:r>
              <a:rPr lang="en-US" sz="1400" dirty="0">
                <a:solidFill>
                  <a:srgbClr val="514D4D"/>
                </a:solidFill>
              </a:rPr>
              <a:t> </a:t>
            </a:r>
            <a:r>
              <a:rPr lang="en-US" sz="1400" dirty="0" err="1">
                <a:solidFill>
                  <a:srgbClr val="514D4D"/>
                </a:solidFill>
              </a:rPr>
              <a:t>text</a:t>
            </a:r>
            <a:r>
              <a:rPr lang="en-US" sz="1400" dirty="0">
                <a:solidFill>
                  <a:srgbClr val="514D4D"/>
                </a:solidFill>
              </a:rPr>
              <a:t> </a:t>
            </a:r>
            <a:r>
              <a:rPr lang="en-US" sz="1400" dirty="0" err="1">
                <a:solidFill>
                  <a:srgbClr val="514D4D"/>
                </a:solidFill>
              </a:rPr>
              <a:t>text</a:t>
            </a:r>
            <a:r>
              <a:rPr lang="en-US" sz="1400" dirty="0">
                <a:solidFill>
                  <a:srgbClr val="514D4D"/>
                </a:solidFill>
              </a:rPr>
              <a:t> </a:t>
            </a:r>
            <a:r>
              <a:rPr lang="en-US" sz="1400" dirty="0" err="1">
                <a:solidFill>
                  <a:srgbClr val="514D4D"/>
                </a:solidFill>
              </a:rPr>
              <a:t>text</a:t>
            </a:r>
            <a:r>
              <a:rPr lang="en-US" sz="1400" dirty="0">
                <a:solidFill>
                  <a:srgbClr val="514D4D"/>
                </a:solidFill>
              </a:rPr>
              <a:t> </a:t>
            </a:r>
            <a:r>
              <a:rPr lang="en-US" sz="1400" dirty="0" err="1">
                <a:solidFill>
                  <a:srgbClr val="514D4D"/>
                </a:solidFill>
              </a:rPr>
              <a:t>text</a:t>
            </a:r>
            <a:r>
              <a:rPr lang="en-US" sz="1400" dirty="0">
                <a:solidFill>
                  <a:srgbClr val="514D4D"/>
                </a:solidFill>
              </a:rPr>
              <a:t> </a:t>
            </a:r>
            <a:r>
              <a:rPr lang="en-US" sz="1400" dirty="0" err="1">
                <a:solidFill>
                  <a:srgbClr val="514D4D"/>
                </a:solidFill>
              </a:rPr>
              <a:t>text</a:t>
            </a:r>
            <a:r>
              <a:rPr lang="en-US" sz="1400" dirty="0">
                <a:solidFill>
                  <a:srgbClr val="514D4D"/>
                </a:solidFill>
              </a:rPr>
              <a:t> </a:t>
            </a:r>
            <a:r>
              <a:rPr lang="en-US" sz="1400" dirty="0" err="1">
                <a:solidFill>
                  <a:srgbClr val="514D4D"/>
                </a:solidFill>
              </a:rPr>
              <a:t>text</a:t>
            </a:r>
            <a:r>
              <a:rPr lang="en-US" sz="1400" dirty="0">
                <a:solidFill>
                  <a:srgbClr val="514D4D"/>
                </a:solidFill>
              </a:rPr>
              <a:t> </a:t>
            </a:r>
            <a:r>
              <a:rPr lang="en-US" sz="1400" dirty="0" err="1">
                <a:solidFill>
                  <a:srgbClr val="514D4D"/>
                </a:solidFill>
              </a:rPr>
              <a:t>text</a:t>
            </a:r>
            <a:r>
              <a:rPr lang="en-US" sz="1400" dirty="0">
                <a:solidFill>
                  <a:srgbClr val="514D4D"/>
                </a:solidFill>
              </a:rPr>
              <a:t> </a:t>
            </a:r>
            <a:r>
              <a:rPr lang="en-US" sz="1400" dirty="0" err="1">
                <a:solidFill>
                  <a:srgbClr val="514D4D"/>
                </a:solidFill>
              </a:rPr>
              <a:t>text</a:t>
            </a:r>
            <a:r>
              <a:rPr lang="en-US" sz="1400" dirty="0">
                <a:solidFill>
                  <a:srgbClr val="514D4D"/>
                </a:solidFill>
              </a:rPr>
              <a:t> </a:t>
            </a:r>
            <a:r>
              <a:rPr lang="en-US" sz="1400" dirty="0" err="1">
                <a:solidFill>
                  <a:srgbClr val="514D4D"/>
                </a:solidFill>
              </a:rPr>
              <a:t>text</a:t>
            </a:r>
            <a:r>
              <a:rPr lang="en-US" sz="1400" dirty="0">
                <a:solidFill>
                  <a:srgbClr val="514D4D"/>
                </a:solidFill>
              </a:rPr>
              <a:t> </a:t>
            </a:r>
            <a:r>
              <a:rPr lang="en-US" sz="1400" dirty="0" err="1">
                <a:solidFill>
                  <a:srgbClr val="514D4D"/>
                </a:solidFill>
              </a:rPr>
              <a:t>text</a:t>
            </a:r>
            <a:r>
              <a:rPr lang="en-US" sz="1400" dirty="0">
                <a:solidFill>
                  <a:srgbClr val="514D4D"/>
                </a:solidFill>
              </a:rPr>
              <a:t> </a:t>
            </a:r>
            <a:r>
              <a:rPr lang="en-US" sz="1400" dirty="0" err="1">
                <a:solidFill>
                  <a:srgbClr val="514D4D"/>
                </a:solidFill>
              </a:rPr>
              <a:t>text</a:t>
            </a:r>
            <a:r>
              <a:rPr lang="en-US" sz="1400" dirty="0">
                <a:solidFill>
                  <a:srgbClr val="514D4D"/>
                </a:solidFill>
              </a:rPr>
              <a:t> </a:t>
            </a:r>
            <a:r>
              <a:rPr lang="en-US" sz="1400" dirty="0" err="1">
                <a:solidFill>
                  <a:srgbClr val="514D4D"/>
                </a:solidFill>
              </a:rPr>
              <a:t>text</a:t>
            </a:r>
            <a:r>
              <a:rPr lang="en-US" sz="1400" dirty="0">
                <a:solidFill>
                  <a:srgbClr val="514D4D"/>
                </a:solidFill>
              </a:rPr>
              <a:t> </a:t>
            </a:r>
            <a:r>
              <a:rPr lang="en-US" sz="1400" dirty="0" err="1">
                <a:solidFill>
                  <a:srgbClr val="514D4D"/>
                </a:solidFill>
              </a:rPr>
              <a:t>text</a:t>
            </a:r>
            <a:r>
              <a:rPr lang="en-US" sz="1400" dirty="0">
                <a:solidFill>
                  <a:srgbClr val="514D4D"/>
                </a:solidFill>
              </a:rPr>
              <a:t> </a:t>
            </a:r>
            <a:r>
              <a:rPr lang="en-US" sz="1400" dirty="0" err="1">
                <a:solidFill>
                  <a:srgbClr val="514D4D"/>
                </a:solidFill>
              </a:rPr>
              <a:t>text</a:t>
            </a:r>
            <a:r>
              <a:rPr lang="en-US" sz="1400" dirty="0">
                <a:solidFill>
                  <a:srgbClr val="514D4D"/>
                </a:solidFill>
              </a:rPr>
              <a:t> </a:t>
            </a:r>
            <a:r>
              <a:rPr lang="en-US" sz="1400" dirty="0" err="1">
                <a:solidFill>
                  <a:srgbClr val="514D4D"/>
                </a:solidFill>
              </a:rPr>
              <a:t>text</a:t>
            </a:r>
            <a:r>
              <a:rPr lang="en-US" sz="1400" dirty="0">
                <a:solidFill>
                  <a:srgbClr val="514D4D"/>
                </a:solidFill>
              </a:rPr>
              <a:t> </a:t>
            </a:r>
            <a:r>
              <a:rPr lang="en-US" sz="1400" dirty="0" err="1">
                <a:solidFill>
                  <a:srgbClr val="514D4D"/>
                </a:solidFill>
              </a:rPr>
              <a:t>text</a:t>
            </a:r>
            <a:r>
              <a:rPr lang="en-US" sz="1400" dirty="0">
                <a:solidFill>
                  <a:srgbClr val="514D4D"/>
                </a:solidFill>
              </a:rPr>
              <a:t>…</a:t>
            </a:r>
            <a:endParaRPr lang="en-MY" sz="1400" dirty="0">
              <a:solidFill>
                <a:srgbClr val="514D4D"/>
              </a:solidFill>
            </a:endParaRPr>
          </a:p>
        </p:txBody>
      </p:sp>
      <p:grpSp>
        <p:nvGrpSpPr>
          <p:cNvPr id="59" name="Pink Box">
            <a:extLst>
              <a:ext uri="{FF2B5EF4-FFF2-40B4-BE49-F238E27FC236}">
                <a16:creationId xmlns:a16="http://schemas.microsoft.com/office/drawing/2014/main" id="{9F87106C-4518-4253-ACC3-156B9412707B}"/>
              </a:ext>
            </a:extLst>
          </p:cNvPr>
          <p:cNvGrpSpPr/>
          <p:nvPr/>
        </p:nvGrpSpPr>
        <p:grpSpPr>
          <a:xfrm>
            <a:off x="2725687" y="1057484"/>
            <a:ext cx="1938131" cy="1476375"/>
            <a:chOff x="2725687" y="1057484"/>
            <a:chExt cx="1938131" cy="1476375"/>
          </a:xfrm>
        </p:grpSpPr>
        <p:sp>
          <p:nvSpPr>
            <p:cNvPr id="38" name="Rectangle: Top Corners Rounded 37">
              <a:extLst>
                <a:ext uri="{FF2B5EF4-FFF2-40B4-BE49-F238E27FC236}">
                  <a16:creationId xmlns:a16="http://schemas.microsoft.com/office/drawing/2014/main" id="{263E1AB5-CF04-4F2E-980F-AD589F18EEF1}"/>
                </a:ext>
              </a:extLst>
            </p:cNvPr>
            <p:cNvSpPr/>
            <p:nvPr/>
          </p:nvSpPr>
          <p:spPr>
            <a:xfrm>
              <a:off x="2725687" y="1057484"/>
              <a:ext cx="1938131" cy="1476375"/>
            </a:xfrm>
            <a:prstGeom prst="round2SameRect">
              <a:avLst/>
            </a:prstGeom>
            <a:gradFill flip="none" rotWithShape="1">
              <a:gsLst>
                <a:gs pos="18000">
                  <a:srgbClr val="FD6992"/>
                </a:gs>
                <a:gs pos="98639">
                  <a:srgbClr val="F5B9FF"/>
                </a:gs>
                <a:gs pos="80000">
                  <a:srgbClr val="E88ADD"/>
                </a:gs>
                <a:gs pos="60000">
                  <a:srgbClr val="F482C6"/>
                </a:gs>
                <a:gs pos="39000">
                  <a:srgbClr val="F67BBA"/>
                </a:gs>
                <a:gs pos="0">
                  <a:srgbClr val="F3626B"/>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40" name="TextBox 39">
              <a:extLst>
                <a:ext uri="{FF2B5EF4-FFF2-40B4-BE49-F238E27FC236}">
                  <a16:creationId xmlns:a16="http://schemas.microsoft.com/office/drawing/2014/main" id="{8E6C2F73-8F87-4F76-8D41-F4F971128BC5}"/>
                </a:ext>
              </a:extLst>
            </p:cNvPr>
            <p:cNvSpPr txBox="1"/>
            <p:nvPr/>
          </p:nvSpPr>
          <p:spPr>
            <a:xfrm>
              <a:off x="2838485" y="1103173"/>
              <a:ext cx="1712533" cy="830997"/>
            </a:xfrm>
            <a:prstGeom prst="rect">
              <a:avLst/>
            </a:prstGeom>
            <a:noFill/>
          </p:spPr>
          <p:txBody>
            <a:bodyPr wrap="square" rtlCol="0">
              <a:spAutoFit/>
            </a:bodyPr>
            <a:lstStyle/>
            <a:p>
              <a:pPr algn="ctr"/>
              <a:r>
                <a:rPr lang="en-US" sz="2400" b="1" dirty="0">
                  <a:solidFill>
                    <a:srgbClr val="E4DCE2"/>
                  </a:solidFill>
                  <a:latin typeface="Microsoft YaHei UI" panose="020B0503020204020204" pitchFamily="34" charset="-122"/>
                  <a:ea typeface="Microsoft YaHei UI" panose="020B0503020204020204" pitchFamily="34" charset="-122"/>
                </a:rPr>
                <a:t>MAIN POINT </a:t>
              </a:r>
            </a:p>
          </p:txBody>
        </p:sp>
      </p:grpSp>
      <p:sp>
        <p:nvSpPr>
          <p:cNvPr id="39" name="White Box 2">
            <a:extLst>
              <a:ext uri="{FF2B5EF4-FFF2-40B4-BE49-F238E27FC236}">
                <a16:creationId xmlns:a16="http://schemas.microsoft.com/office/drawing/2014/main" id="{41D93699-616E-4B58-9514-F0F4AFB2A9EF}"/>
              </a:ext>
            </a:extLst>
          </p:cNvPr>
          <p:cNvSpPr/>
          <p:nvPr/>
        </p:nvSpPr>
        <p:spPr>
          <a:xfrm flipV="1">
            <a:off x="2725687" y="2087212"/>
            <a:ext cx="1938131" cy="4253949"/>
          </a:xfrm>
          <a:custGeom>
            <a:avLst/>
            <a:gdLst>
              <a:gd name="connsiteX0" fmla="*/ 0 w 1938131"/>
              <a:gd name="connsiteY0" fmla="*/ 3856382 h 3856382"/>
              <a:gd name="connsiteX1" fmla="*/ 474450 w 1938131"/>
              <a:gd name="connsiteY1" fmla="*/ 3856382 h 3856382"/>
              <a:gd name="connsiteX2" fmla="*/ 502187 w 1938131"/>
              <a:gd name="connsiteY2" fmla="*/ 3765825 h 3856382"/>
              <a:gd name="connsiteX3" fmla="*/ 969065 w 1938131"/>
              <a:gd name="connsiteY3" fmla="*/ 3452189 h 3856382"/>
              <a:gd name="connsiteX4" fmla="*/ 1435943 w 1938131"/>
              <a:gd name="connsiteY4" fmla="*/ 3765825 h 3856382"/>
              <a:gd name="connsiteX5" fmla="*/ 1463680 w 1938131"/>
              <a:gd name="connsiteY5" fmla="*/ 3856382 h 3856382"/>
              <a:gd name="connsiteX6" fmla="*/ 1938131 w 1938131"/>
              <a:gd name="connsiteY6" fmla="*/ 3856382 h 3856382"/>
              <a:gd name="connsiteX7" fmla="*/ 1938131 w 1938131"/>
              <a:gd name="connsiteY7" fmla="*/ 323028 h 3856382"/>
              <a:gd name="connsiteX8" fmla="*/ 1615103 w 1938131"/>
              <a:gd name="connsiteY8" fmla="*/ 0 h 3856382"/>
              <a:gd name="connsiteX9" fmla="*/ 323028 w 1938131"/>
              <a:gd name="connsiteY9" fmla="*/ 0 h 3856382"/>
              <a:gd name="connsiteX10" fmla="*/ 0 w 1938131"/>
              <a:gd name="connsiteY10" fmla="*/ 323028 h 3856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38131" h="3856382">
                <a:moveTo>
                  <a:pt x="0" y="3856382"/>
                </a:moveTo>
                <a:lnTo>
                  <a:pt x="474450" y="3856382"/>
                </a:lnTo>
                <a:lnTo>
                  <a:pt x="502187" y="3765825"/>
                </a:lnTo>
                <a:cubicBezTo>
                  <a:pt x="579108" y="3581515"/>
                  <a:pt x="759184" y="3452189"/>
                  <a:pt x="969065" y="3452189"/>
                </a:cubicBezTo>
                <a:cubicBezTo>
                  <a:pt x="1178946" y="3452189"/>
                  <a:pt x="1359022" y="3581515"/>
                  <a:pt x="1435943" y="3765825"/>
                </a:cubicBezTo>
                <a:lnTo>
                  <a:pt x="1463680" y="3856382"/>
                </a:lnTo>
                <a:lnTo>
                  <a:pt x="1938131" y="3856382"/>
                </a:lnTo>
                <a:lnTo>
                  <a:pt x="1938131" y="323028"/>
                </a:lnTo>
                <a:cubicBezTo>
                  <a:pt x="1938131" y="144625"/>
                  <a:pt x="1793506" y="0"/>
                  <a:pt x="1615103" y="0"/>
                </a:cubicBezTo>
                <a:lnTo>
                  <a:pt x="323028" y="0"/>
                </a:lnTo>
                <a:cubicBezTo>
                  <a:pt x="144625" y="0"/>
                  <a:pt x="0" y="144625"/>
                  <a:pt x="0" y="323028"/>
                </a:cubicBezTo>
                <a:close/>
              </a:path>
            </a:pathLst>
          </a:custGeom>
          <a:solidFill>
            <a:schemeClr val="bg1"/>
          </a:solidFill>
          <a:ln>
            <a:noFill/>
          </a:ln>
          <a:effectLst>
            <a:outerShdw blurRad="127000" dist="50800" dir="5400000" algn="ctr" rotWithShape="0">
              <a:schemeClr val="tx1">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MY"/>
          </a:p>
        </p:txBody>
      </p:sp>
      <p:sp>
        <p:nvSpPr>
          <p:cNvPr id="41" name="TextBox 2">
            <a:extLst>
              <a:ext uri="{FF2B5EF4-FFF2-40B4-BE49-F238E27FC236}">
                <a16:creationId xmlns:a16="http://schemas.microsoft.com/office/drawing/2014/main" id="{F7E2BEC1-B8E6-41E2-BBAB-56F91D291883}"/>
              </a:ext>
            </a:extLst>
          </p:cNvPr>
          <p:cNvSpPr txBox="1"/>
          <p:nvPr/>
        </p:nvSpPr>
        <p:spPr>
          <a:xfrm>
            <a:off x="2798729" y="2533857"/>
            <a:ext cx="1938131" cy="3754874"/>
          </a:xfrm>
          <a:prstGeom prst="rect">
            <a:avLst/>
          </a:prstGeom>
          <a:noFill/>
        </p:spPr>
        <p:txBody>
          <a:bodyPr wrap="square" rtlCol="0">
            <a:spAutoFit/>
          </a:bodyPr>
          <a:lstStyle/>
          <a:p>
            <a:r>
              <a:rPr lang="en-US" sz="1400" dirty="0">
                <a:solidFill>
                  <a:srgbClr val="514D4D"/>
                </a:solidFill>
              </a:rPr>
              <a:t>Text </a:t>
            </a:r>
            <a:r>
              <a:rPr lang="en-US" sz="1400" dirty="0" err="1">
                <a:solidFill>
                  <a:srgbClr val="514D4D"/>
                </a:solidFill>
              </a:rPr>
              <a:t>text</a:t>
            </a:r>
            <a:r>
              <a:rPr lang="en-US" sz="1400" dirty="0">
                <a:solidFill>
                  <a:srgbClr val="514D4D"/>
                </a:solidFill>
              </a:rPr>
              <a:t> </a:t>
            </a:r>
            <a:r>
              <a:rPr lang="en-US" sz="1400" dirty="0" err="1">
                <a:solidFill>
                  <a:srgbClr val="514D4D"/>
                </a:solidFill>
              </a:rPr>
              <a:t>text</a:t>
            </a:r>
            <a:r>
              <a:rPr lang="en-US" sz="1400" dirty="0">
                <a:solidFill>
                  <a:srgbClr val="514D4D"/>
                </a:solidFill>
              </a:rPr>
              <a:t> </a:t>
            </a:r>
            <a:r>
              <a:rPr lang="en-US" sz="1400" dirty="0" err="1">
                <a:solidFill>
                  <a:srgbClr val="514D4D"/>
                </a:solidFill>
              </a:rPr>
              <a:t>text</a:t>
            </a:r>
            <a:r>
              <a:rPr lang="en-US" sz="1400" dirty="0">
                <a:solidFill>
                  <a:srgbClr val="514D4D"/>
                </a:solidFill>
              </a:rPr>
              <a:t> </a:t>
            </a:r>
            <a:r>
              <a:rPr lang="en-US" sz="1400" dirty="0" err="1">
                <a:solidFill>
                  <a:srgbClr val="514D4D"/>
                </a:solidFill>
              </a:rPr>
              <a:t>text</a:t>
            </a:r>
            <a:r>
              <a:rPr lang="en-US" sz="1400" dirty="0">
                <a:solidFill>
                  <a:srgbClr val="514D4D"/>
                </a:solidFill>
              </a:rPr>
              <a:t> </a:t>
            </a:r>
            <a:r>
              <a:rPr lang="en-US" sz="1400" dirty="0" err="1">
                <a:solidFill>
                  <a:srgbClr val="514D4D"/>
                </a:solidFill>
              </a:rPr>
              <a:t>text</a:t>
            </a:r>
            <a:r>
              <a:rPr lang="en-US" sz="1400" dirty="0">
                <a:solidFill>
                  <a:srgbClr val="514D4D"/>
                </a:solidFill>
              </a:rPr>
              <a:t> </a:t>
            </a:r>
            <a:r>
              <a:rPr lang="en-US" sz="1400" dirty="0" err="1">
                <a:solidFill>
                  <a:srgbClr val="514D4D"/>
                </a:solidFill>
              </a:rPr>
              <a:t>text</a:t>
            </a:r>
            <a:r>
              <a:rPr lang="en-US" sz="1400" dirty="0">
                <a:solidFill>
                  <a:srgbClr val="514D4D"/>
                </a:solidFill>
              </a:rPr>
              <a:t> </a:t>
            </a:r>
            <a:r>
              <a:rPr lang="en-US" sz="1400" dirty="0" err="1">
                <a:solidFill>
                  <a:srgbClr val="514D4D"/>
                </a:solidFill>
              </a:rPr>
              <a:t>text</a:t>
            </a:r>
            <a:r>
              <a:rPr lang="en-US" sz="1400" dirty="0">
                <a:solidFill>
                  <a:srgbClr val="514D4D"/>
                </a:solidFill>
              </a:rPr>
              <a:t> </a:t>
            </a:r>
            <a:r>
              <a:rPr lang="en-US" sz="1400" dirty="0" err="1">
                <a:solidFill>
                  <a:srgbClr val="514D4D"/>
                </a:solidFill>
              </a:rPr>
              <a:t>text</a:t>
            </a:r>
            <a:r>
              <a:rPr lang="en-US" sz="1400" dirty="0">
                <a:solidFill>
                  <a:srgbClr val="514D4D"/>
                </a:solidFill>
              </a:rPr>
              <a:t> </a:t>
            </a:r>
            <a:r>
              <a:rPr lang="en-US" sz="1400" dirty="0" err="1">
                <a:solidFill>
                  <a:srgbClr val="514D4D"/>
                </a:solidFill>
              </a:rPr>
              <a:t>text</a:t>
            </a:r>
            <a:r>
              <a:rPr lang="en-US" sz="1400" dirty="0">
                <a:solidFill>
                  <a:srgbClr val="514D4D"/>
                </a:solidFill>
              </a:rPr>
              <a:t> </a:t>
            </a:r>
            <a:r>
              <a:rPr lang="en-US" sz="1400" dirty="0" err="1">
                <a:solidFill>
                  <a:srgbClr val="514D4D"/>
                </a:solidFill>
              </a:rPr>
              <a:t>text</a:t>
            </a:r>
            <a:r>
              <a:rPr lang="en-US" sz="1400" dirty="0">
                <a:solidFill>
                  <a:srgbClr val="514D4D"/>
                </a:solidFill>
              </a:rPr>
              <a:t> </a:t>
            </a:r>
            <a:r>
              <a:rPr lang="en-US" sz="1400" dirty="0" err="1">
                <a:solidFill>
                  <a:srgbClr val="514D4D"/>
                </a:solidFill>
              </a:rPr>
              <a:t>text</a:t>
            </a:r>
            <a:r>
              <a:rPr lang="en-US" sz="1400" dirty="0">
                <a:solidFill>
                  <a:srgbClr val="514D4D"/>
                </a:solidFill>
              </a:rPr>
              <a:t> </a:t>
            </a:r>
            <a:r>
              <a:rPr lang="en-US" sz="1400" dirty="0" err="1">
                <a:solidFill>
                  <a:srgbClr val="514D4D"/>
                </a:solidFill>
              </a:rPr>
              <a:t>text</a:t>
            </a:r>
            <a:r>
              <a:rPr lang="en-US" sz="1400" dirty="0">
                <a:solidFill>
                  <a:srgbClr val="514D4D"/>
                </a:solidFill>
              </a:rPr>
              <a:t> </a:t>
            </a:r>
            <a:r>
              <a:rPr lang="en-US" sz="1400" dirty="0" err="1">
                <a:solidFill>
                  <a:srgbClr val="514D4D"/>
                </a:solidFill>
              </a:rPr>
              <a:t>text</a:t>
            </a:r>
            <a:r>
              <a:rPr lang="en-US" sz="1400" dirty="0">
                <a:solidFill>
                  <a:srgbClr val="514D4D"/>
                </a:solidFill>
              </a:rPr>
              <a:t> </a:t>
            </a:r>
            <a:r>
              <a:rPr lang="en-US" sz="1400" dirty="0" err="1">
                <a:solidFill>
                  <a:srgbClr val="514D4D"/>
                </a:solidFill>
              </a:rPr>
              <a:t>text</a:t>
            </a:r>
            <a:r>
              <a:rPr lang="en-US" sz="1400" dirty="0">
                <a:solidFill>
                  <a:srgbClr val="514D4D"/>
                </a:solidFill>
              </a:rPr>
              <a:t> </a:t>
            </a:r>
            <a:r>
              <a:rPr lang="en-US" sz="1400" dirty="0" err="1">
                <a:solidFill>
                  <a:srgbClr val="514D4D"/>
                </a:solidFill>
              </a:rPr>
              <a:t>text</a:t>
            </a:r>
            <a:r>
              <a:rPr lang="en-US" sz="1400" dirty="0">
                <a:solidFill>
                  <a:srgbClr val="514D4D"/>
                </a:solidFill>
              </a:rPr>
              <a:t> </a:t>
            </a:r>
            <a:r>
              <a:rPr lang="en-US" sz="1400" dirty="0" err="1">
                <a:solidFill>
                  <a:srgbClr val="514D4D"/>
                </a:solidFill>
              </a:rPr>
              <a:t>text</a:t>
            </a:r>
            <a:r>
              <a:rPr lang="en-US" sz="1400" dirty="0">
                <a:solidFill>
                  <a:srgbClr val="514D4D"/>
                </a:solidFill>
              </a:rPr>
              <a:t> </a:t>
            </a:r>
            <a:r>
              <a:rPr lang="en-US" sz="1400" dirty="0" err="1">
                <a:solidFill>
                  <a:srgbClr val="514D4D"/>
                </a:solidFill>
              </a:rPr>
              <a:t>text</a:t>
            </a:r>
            <a:r>
              <a:rPr lang="en-US" sz="1400" dirty="0">
                <a:solidFill>
                  <a:srgbClr val="514D4D"/>
                </a:solidFill>
              </a:rPr>
              <a:t> </a:t>
            </a:r>
            <a:r>
              <a:rPr lang="en-US" sz="1400" dirty="0" err="1">
                <a:solidFill>
                  <a:srgbClr val="514D4D"/>
                </a:solidFill>
              </a:rPr>
              <a:t>text</a:t>
            </a:r>
            <a:r>
              <a:rPr lang="en-US" sz="1400" dirty="0">
                <a:solidFill>
                  <a:srgbClr val="514D4D"/>
                </a:solidFill>
              </a:rPr>
              <a:t> </a:t>
            </a:r>
            <a:r>
              <a:rPr lang="en-US" sz="1400" dirty="0" err="1">
                <a:solidFill>
                  <a:srgbClr val="514D4D"/>
                </a:solidFill>
              </a:rPr>
              <a:t>text</a:t>
            </a:r>
            <a:r>
              <a:rPr lang="en-US" sz="1400" dirty="0">
                <a:solidFill>
                  <a:srgbClr val="514D4D"/>
                </a:solidFill>
              </a:rPr>
              <a:t> </a:t>
            </a:r>
            <a:r>
              <a:rPr lang="en-US" sz="1400" dirty="0" err="1">
                <a:solidFill>
                  <a:srgbClr val="514D4D"/>
                </a:solidFill>
              </a:rPr>
              <a:t>text</a:t>
            </a:r>
            <a:r>
              <a:rPr lang="en-US" sz="1400" dirty="0">
                <a:solidFill>
                  <a:srgbClr val="514D4D"/>
                </a:solidFill>
              </a:rPr>
              <a:t> </a:t>
            </a:r>
            <a:r>
              <a:rPr lang="en-US" sz="1400" dirty="0" err="1">
                <a:solidFill>
                  <a:srgbClr val="514D4D"/>
                </a:solidFill>
              </a:rPr>
              <a:t>text</a:t>
            </a:r>
            <a:r>
              <a:rPr lang="en-US" sz="1400" dirty="0">
                <a:solidFill>
                  <a:srgbClr val="514D4D"/>
                </a:solidFill>
              </a:rPr>
              <a:t> </a:t>
            </a:r>
            <a:r>
              <a:rPr lang="en-US" sz="1400" dirty="0" err="1">
                <a:solidFill>
                  <a:srgbClr val="514D4D"/>
                </a:solidFill>
              </a:rPr>
              <a:t>text</a:t>
            </a:r>
            <a:r>
              <a:rPr lang="en-US" sz="1400" dirty="0">
                <a:solidFill>
                  <a:srgbClr val="514D4D"/>
                </a:solidFill>
              </a:rPr>
              <a:t> </a:t>
            </a:r>
            <a:r>
              <a:rPr lang="en-US" sz="1400" dirty="0" err="1">
                <a:solidFill>
                  <a:srgbClr val="514D4D"/>
                </a:solidFill>
              </a:rPr>
              <a:t>text</a:t>
            </a:r>
            <a:r>
              <a:rPr lang="en-US" sz="1400" dirty="0">
                <a:solidFill>
                  <a:srgbClr val="514D4D"/>
                </a:solidFill>
              </a:rPr>
              <a:t> </a:t>
            </a:r>
            <a:r>
              <a:rPr lang="en-US" sz="1400" dirty="0" err="1">
                <a:solidFill>
                  <a:srgbClr val="514D4D"/>
                </a:solidFill>
              </a:rPr>
              <a:t>text</a:t>
            </a:r>
            <a:r>
              <a:rPr lang="en-US" sz="1400" dirty="0">
                <a:solidFill>
                  <a:srgbClr val="514D4D"/>
                </a:solidFill>
              </a:rPr>
              <a:t> </a:t>
            </a:r>
            <a:r>
              <a:rPr lang="en-US" sz="1400" dirty="0" err="1">
                <a:solidFill>
                  <a:srgbClr val="514D4D"/>
                </a:solidFill>
              </a:rPr>
              <a:t>text</a:t>
            </a:r>
            <a:r>
              <a:rPr lang="en-US" sz="1400" dirty="0">
                <a:solidFill>
                  <a:srgbClr val="514D4D"/>
                </a:solidFill>
              </a:rPr>
              <a:t> </a:t>
            </a:r>
            <a:r>
              <a:rPr lang="en-US" sz="1400" dirty="0" err="1">
                <a:solidFill>
                  <a:srgbClr val="514D4D"/>
                </a:solidFill>
              </a:rPr>
              <a:t>text</a:t>
            </a:r>
            <a:r>
              <a:rPr lang="en-US" sz="1400" dirty="0">
                <a:solidFill>
                  <a:srgbClr val="514D4D"/>
                </a:solidFill>
              </a:rPr>
              <a:t> </a:t>
            </a:r>
            <a:r>
              <a:rPr lang="en-US" sz="1400" dirty="0" err="1">
                <a:solidFill>
                  <a:srgbClr val="514D4D"/>
                </a:solidFill>
              </a:rPr>
              <a:t>text</a:t>
            </a:r>
            <a:r>
              <a:rPr lang="en-US" sz="1400" dirty="0">
                <a:solidFill>
                  <a:srgbClr val="514D4D"/>
                </a:solidFill>
              </a:rPr>
              <a:t> </a:t>
            </a:r>
            <a:r>
              <a:rPr lang="en-US" sz="1400" dirty="0" err="1">
                <a:solidFill>
                  <a:srgbClr val="514D4D"/>
                </a:solidFill>
              </a:rPr>
              <a:t>text</a:t>
            </a:r>
            <a:r>
              <a:rPr lang="en-US" sz="1400" dirty="0">
                <a:solidFill>
                  <a:srgbClr val="514D4D"/>
                </a:solidFill>
              </a:rPr>
              <a:t> </a:t>
            </a:r>
            <a:r>
              <a:rPr lang="en-US" sz="1400" dirty="0" err="1">
                <a:solidFill>
                  <a:srgbClr val="514D4D"/>
                </a:solidFill>
              </a:rPr>
              <a:t>text</a:t>
            </a:r>
            <a:r>
              <a:rPr lang="en-US" sz="1400" dirty="0">
                <a:solidFill>
                  <a:srgbClr val="514D4D"/>
                </a:solidFill>
              </a:rPr>
              <a:t> </a:t>
            </a:r>
            <a:r>
              <a:rPr lang="en-US" sz="1400" dirty="0" err="1">
                <a:solidFill>
                  <a:srgbClr val="514D4D"/>
                </a:solidFill>
              </a:rPr>
              <a:t>text</a:t>
            </a:r>
            <a:r>
              <a:rPr lang="en-US" sz="1400" dirty="0">
                <a:solidFill>
                  <a:srgbClr val="514D4D"/>
                </a:solidFill>
              </a:rPr>
              <a:t> </a:t>
            </a:r>
            <a:r>
              <a:rPr lang="en-US" sz="1400" dirty="0" err="1">
                <a:solidFill>
                  <a:srgbClr val="514D4D"/>
                </a:solidFill>
              </a:rPr>
              <a:t>text</a:t>
            </a:r>
            <a:r>
              <a:rPr lang="en-US" sz="1400" dirty="0">
                <a:solidFill>
                  <a:srgbClr val="514D4D"/>
                </a:solidFill>
              </a:rPr>
              <a:t> </a:t>
            </a:r>
            <a:r>
              <a:rPr lang="en-US" sz="1400" dirty="0" err="1">
                <a:solidFill>
                  <a:srgbClr val="514D4D"/>
                </a:solidFill>
              </a:rPr>
              <a:t>text</a:t>
            </a:r>
            <a:r>
              <a:rPr lang="en-US" sz="1400" dirty="0">
                <a:solidFill>
                  <a:srgbClr val="514D4D"/>
                </a:solidFill>
              </a:rPr>
              <a:t> </a:t>
            </a:r>
            <a:r>
              <a:rPr lang="en-US" sz="1400" dirty="0" err="1">
                <a:solidFill>
                  <a:srgbClr val="514D4D"/>
                </a:solidFill>
              </a:rPr>
              <a:t>text</a:t>
            </a:r>
            <a:r>
              <a:rPr lang="en-US" sz="1400" dirty="0">
                <a:solidFill>
                  <a:srgbClr val="514D4D"/>
                </a:solidFill>
              </a:rPr>
              <a:t> </a:t>
            </a:r>
            <a:r>
              <a:rPr lang="en-US" sz="1400" dirty="0" err="1">
                <a:solidFill>
                  <a:srgbClr val="514D4D"/>
                </a:solidFill>
              </a:rPr>
              <a:t>text</a:t>
            </a:r>
            <a:r>
              <a:rPr lang="en-US" sz="1400" dirty="0">
                <a:solidFill>
                  <a:srgbClr val="514D4D"/>
                </a:solidFill>
              </a:rPr>
              <a:t> </a:t>
            </a:r>
            <a:r>
              <a:rPr lang="en-US" sz="1400" dirty="0" err="1">
                <a:solidFill>
                  <a:srgbClr val="514D4D"/>
                </a:solidFill>
              </a:rPr>
              <a:t>text</a:t>
            </a:r>
            <a:r>
              <a:rPr lang="en-US" sz="1400" dirty="0">
                <a:solidFill>
                  <a:srgbClr val="514D4D"/>
                </a:solidFill>
              </a:rPr>
              <a:t> </a:t>
            </a:r>
            <a:r>
              <a:rPr lang="en-US" sz="1400" dirty="0" err="1">
                <a:solidFill>
                  <a:srgbClr val="514D4D"/>
                </a:solidFill>
              </a:rPr>
              <a:t>text</a:t>
            </a:r>
            <a:r>
              <a:rPr lang="en-US" sz="1400" dirty="0">
                <a:solidFill>
                  <a:srgbClr val="514D4D"/>
                </a:solidFill>
              </a:rPr>
              <a:t> </a:t>
            </a:r>
            <a:r>
              <a:rPr lang="en-US" sz="1400" dirty="0" err="1">
                <a:solidFill>
                  <a:srgbClr val="514D4D"/>
                </a:solidFill>
              </a:rPr>
              <a:t>text</a:t>
            </a:r>
            <a:r>
              <a:rPr lang="en-US" sz="1400" dirty="0">
                <a:solidFill>
                  <a:srgbClr val="514D4D"/>
                </a:solidFill>
              </a:rPr>
              <a:t> </a:t>
            </a:r>
            <a:r>
              <a:rPr lang="en-US" sz="1400" dirty="0" err="1">
                <a:solidFill>
                  <a:srgbClr val="514D4D"/>
                </a:solidFill>
              </a:rPr>
              <a:t>text</a:t>
            </a:r>
            <a:r>
              <a:rPr lang="en-US" sz="1400" dirty="0">
                <a:solidFill>
                  <a:srgbClr val="514D4D"/>
                </a:solidFill>
              </a:rPr>
              <a:t> </a:t>
            </a:r>
            <a:r>
              <a:rPr lang="en-US" sz="1400" dirty="0" err="1">
                <a:solidFill>
                  <a:srgbClr val="514D4D"/>
                </a:solidFill>
              </a:rPr>
              <a:t>text</a:t>
            </a:r>
            <a:r>
              <a:rPr lang="en-US" sz="1400" dirty="0">
                <a:solidFill>
                  <a:srgbClr val="514D4D"/>
                </a:solidFill>
              </a:rPr>
              <a:t> </a:t>
            </a:r>
            <a:r>
              <a:rPr lang="en-US" sz="1400" dirty="0" err="1">
                <a:solidFill>
                  <a:srgbClr val="514D4D"/>
                </a:solidFill>
              </a:rPr>
              <a:t>text</a:t>
            </a:r>
            <a:r>
              <a:rPr lang="en-US" sz="1400" dirty="0">
                <a:solidFill>
                  <a:srgbClr val="514D4D"/>
                </a:solidFill>
              </a:rPr>
              <a:t> </a:t>
            </a:r>
            <a:r>
              <a:rPr lang="en-US" sz="1400" dirty="0" err="1">
                <a:solidFill>
                  <a:srgbClr val="514D4D"/>
                </a:solidFill>
              </a:rPr>
              <a:t>text</a:t>
            </a:r>
            <a:r>
              <a:rPr lang="en-US" sz="1400" dirty="0">
                <a:solidFill>
                  <a:srgbClr val="514D4D"/>
                </a:solidFill>
              </a:rPr>
              <a:t> </a:t>
            </a:r>
            <a:r>
              <a:rPr lang="en-US" sz="1400" dirty="0" err="1">
                <a:solidFill>
                  <a:srgbClr val="514D4D"/>
                </a:solidFill>
              </a:rPr>
              <a:t>text</a:t>
            </a:r>
            <a:r>
              <a:rPr lang="en-US" sz="1400" dirty="0">
                <a:solidFill>
                  <a:srgbClr val="514D4D"/>
                </a:solidFill>
              </a:rPr>
              <a:t> </a:t>
            </a:r>
            <a:r>
              <a:rPr lang="en-US" sz="1400" dirty="0" err="1">
                <a:solidFill>
                  <a:srgbClr val="514D4D"/>
                </a:solidFill>
              </a:rPr>
              <a:t>text</a:t>
            </a:r>
            <a:r>
              <a:rPr lang="en-US" sz="1400" dirty="0">
                <a:solidFill>
                  <a:srgbClr val="514D4D"/>
                </a:solidFill>
              </a:rPr>
              <a:t> </a:t>
            </a:r>
            <a:r>
              <a:rPr lang="en-US" sz="1400" dirty="0" err="1">
                <a:solidFill>
                  <a:srgbClr val="514D4D"/>
                </a:solidFill>
              </a:rPr>
              <a:t>text</a:t>
            </a:r>
            <a:r>
              <a:rPr lang="en-US" sz="1400" dirty="0">
                <a:solidFill>
                  <a:srgbClr val="514D4D"/>
                </a:solidFill>
              </a:rPr>
              <a:t> </a:t>
            </a:r>
            <a:r>
              <a:rPr lang="en-US" sz="1400" dirty="0" err="1">
                <a:solidFill>
                  <a:srgbClr val="514D4D"/>
                </a:solidFill>
              </a:rPr>
              <a:t>text</a:t>
            </a:r>
            <a:r>
              <a:rPr lang="en-US" sz="1400" dirty="0">
                <a:solidFill>
                  <a:srgbClr val="514D4D"/>
                </a:solidFill>
              </a:rPr>
              <a:t> </a:t>
            </a:r>
            <a:r>
              <a:rPr lang="en-US" sz="1400" dirty="0" err="1">
                <a:solidFill>
                  <a:srgbClr val="514D4D"/>
                </a:solidFill>
              </a:rPr>
              <a:t>text</a:t>
            </a:r>
            <a:r>
              <a:rPr lang="en-US" sz="1400" dirty="0">
                <a:solidFill>
                  <a:srgbClr val="514D4D"/>
                </a:solidFill>
              </a:rPr>
              <a:t> </a:t>
            </a:r>
            <a:r>
              <a:rPr lang="en-US" sz="1400" dirty="0" err="1">
                <a:solidFill>
                  <a:srgbClr val="514D4D"/>
                </a:solidFill>
              </a:rPr>
              <a:t>text</a:t>
            </a:r>
            <a:r>
              <a:rPr lang="en-US" sz="1400" dirty="0">
                <a:solidFill>
                  <a:srgbClr val="514D4D"/>
                </a:solidFill>
              </a:rPr>
              <a:t>  </a:t>
            </a:r>
            <a:r>
              <a:rPr lang="en-US" sz="1400" dirty="0" err="1">
                <a:solidFill>
                  <a:srgbClr val="514D4D"/>
                </a:solidFill>
              </a:rPr>
              <a:t>text</a:t>
            </a:r>
            <a:r>
              <a:rPr lang="en-US" sz="1400" dirty="0">
                <a:solidFill>
                  <a:srgbClr val="514D4D"/>
                </a:solidFill>
              </a:rPr>
              <a:t> </a:t>
            </a:r>
            <a:r>
              <a:rPr lang="en-US" sz="1400" dirty="0" err="1">
                <a:solidFill>
                  <a:srgbClr val="514D4D"/>
                </a:solidFill>
              </a:rPr>
              <a:t>text</a:t>
            </a:r>
            <a:r>
              <a:rPr lang="en-US" sz="1400" dirty="0">
                <a:solidFill>
                  <a:srgbClr val="514D4D"/>
                </a:solidFill>
              </a:rPr>
              <a:t> </a:t>
            </a:r>
            <a:r>
              <a:rPr lang="en-US" sz="1400" dirty="0" err="1">
                <a:solidFill>
                  <a:srgbClr val="514D4D"/>
                </a:solidFill>
              </a:rPr>
              <a:t>text</a:t>
            </a:r>
            <a:r>
              <a:rPr lang="en-US" sz="1400" dirty="0">
                <a:solidFill>
                  <a:srgbClr val="514D4D"/>
                </a:solidFill>
              </a:rPr>
              <a:t> </a:t>
            </a:r>
            <a:r>
              <a:rPr lang="en-US" sz="1400" dirty="0" err="1">
                <a:solidFill>
                  <a:srgbClr val="514D4D"/>
                </a:solidFill>
              </a:rPr>
              <a:t>text</a:t>
            </a:r>
            <a:r>
              <a:rPr lang="en-US" sz="1400" dirty="0">
                <a:solidFill>
                  <a:srgbClr val="514D4D"/>
                </a:solidFill>
              </a:rPr>
              <a:t> </a:t>
            </a:r>
            <a:r>
              <a:rPr lang="en-US" sz="1400" dirty="0" err="1">
                <a:solidFill>
                  <a:srgbClr val="514D4D"/>
                </a:solidFill>
              </a:rPr>
              <a:t>text</a:t>
            </a:r>
            <a:r>
              <a:rPr lang="en-US" sz="1400" dirty="0">
                <a:solidFill>
                  <a:srgbClr val="514D4D"/>
                </a:solidFill>
              </a:rPr>
              <a:t> </a:t>
            </a:r>
            <a:r>
              <a:rPr lang="en-US" sz="1400" dirty="0" err="1">
                <a:solidFill>
                  <a:srgbClr val="514D4D"/>
                </a:solidFill>
              </a:rPr>
              <a:t>text</a:t>
            </a:r>
            <a:r>
              <a:rPr lang="en-US" sz="1400" dirty="0">
                <a:solidFill>
                  <a:srgbClr val="514D4D"/>
                </a:solidFill>
              </a:rPr>
              <a:t> </a:t>
            </a:r>
            <a:r>
              <a:rPr lang="en-US" sz="1400" dirty="0" err="1">
                <a:solidFill>
                  <a:srgbClr val="514D4D"/>
                </a:solidFill>
              </a:rPr>
              <a:t>text</a:t>
            </a:r>
            <a:r>
              <a:rPr lang="en-US" sz="1400" dirty="0">
                <a:solidFill>
                  <a:srgbClr val="514D4D"/>
                </a:solidFill>
              </a:rPr>
              <a:t> </a:t>
            </a:r>
            <a:r>
              <a:rPr lang="en-US" sz="1400" dirty="0" err="1">
                <a:solidFill>
                  <a:srgbClr val="514D4D"/>
                </a:solidFill>
              </a:rPr>
              <a:t>text</a:t>
            </a:r>
            <a:r>
              <a:rPr lang="en-US" sz="1400" dirty="0">
                <a:solidFill>
                  <a:srgbClr val="514D4D"/>
                </a:solidFill>
              </a:rPr>
              <a:t> </a:t>
            </a:r>
            <a:r>
              <a:rPr lang="en-US" sz="1400" dirty="0" err="1">
                <a:solidFill>
                  <a:srgbClr val="514D4D"/>
                </a:solidFill>
              </a:rPr>
              <a:t>text</a:t>
            </a:r>
            <a:r>
              <a:rPr lang="en-US" sz="1400" dirty="0">
                <a:solidFill>
                  <a:srgbClr val="514D4D"/>
                </a:solidFill>
              </a:rPr>
              <a:t> </a:t>
            </a:r>
            <a:r>
              <a:rPr lang="en-US" sz="1400" dirty="0" err="1">
                <a:solidFill>
                  <a:srgbClr val="514D4D"/>
                </a:solidFill>
              </a:rPr>
              <a:t>text</a:t>
            </a:r>
            <a:r>
              <a:rPr lang="en-US" sz="1400" dirty="0">
                <a:solidFill>
                  <a:srgbClr val="514D4D"/>
                </a:solidFill>
              </a:rPr>
              <a:t> </a:t>
            </a:r>
            <a:r>
              <a:rPr lang="en-US" sz="1400" dirty="0" err="1">
                <a:solidFill>
                  <a:srgbClr val="514D4D"/>
                </a:solidFill>
              </a:rPr>
              <a:t>text</a:t>
            </a:r>
            <a:r>
              <a:rPr lang="en-US" sz="1400" dirty="0">
                <a:solidFill>
                  <a:srgbClr val="514D4D"/>
                </a:solidFill>
              </a:rPr>
              <a:t> </a:t>
            </a:r>
            <a:r>
              <a:rPr lang="en-US" sz="1400" dirty="0" err="1">
                <a:solidFill>
                  <a:srgbClr val="514D4D"/>
                </a:solidFill>
              </a:rPr>
              <a:t>text</a:t>
            </a:r>
            <a:r>
              <a:rPr lang="en-US" sz="1400" dirty="0">
                <a:solidFill>
                  <a:srgbClr val="514D4D"/>
                </a:solidFill>
              </a:rPr>
              <a:t> </a:t>
            </a:r>
            <a:r>
              <a:rPr lang="en-US" sz="1400" dirty="0" err="1">
                <a:solidFill>
                  <a:srgbClr val="514D4D"/>
                </a:solidFill>
              </a:rPr>
              <a:t>text</a:t>
            </a:r>
            <a:r>
              <a:rPr lang="en-US" sz="1400" dirty="0">
                <a:solidFill>
                  <a:srgbClr val="514D4D"/>
                </a:solidFill>
              </a:rPr>
              <a:t> </a:t>
            </a:r>
            <a:r>
              <a:rPr lang="en-US" sz="1400" dirty="0" err="1">
                <a:solidFill>
                  <a:srgbClr val="514D4D"/>
                </a:solidFill>
              </a:rPr>
              <a:t>text</a:t>
            </a:r>
            <a:r>
              <a:rPr lang="en-US" sz="1400" dirty="0">
                <a:solidFill>
                  <a:srgbClr val="514D4D"/>
                </a:solidFill>
              </a:rPr>
              <a:t> </a:t>
            </a:r>
            <a:r>
              <a:rPr lang="en-US" sz="1400" dirty="0" err="1">
                <a:solidFill>
                  <a:srgbClr val="514D4D"/>
                </a:solidFill>
              </a:rPr>
              <a:t>text</a:t>
            </a:r>
            <a:r>
              <a:rPr lang="en-US" sz="1400" dirty="0">
                <a:solidFill>
                  <a:srgbClr val="514D4D"/>
                </a:solidFill>
              </a:rPr>
              <a:t> </a:t>
            </a:r>
            <a:r>
              <a:rPr lang="en-US" sz="1400" dirty="0" err="1">
                <a:solidFill>
                  <a:srgbClr val="514D4D"/>
                </a:solidFill>
              </a:rPr>
              <a:t>text</a:t>
            </a:r>
            <a:r>
              <a:rPr lang="en-US" sz="1400" dirty="0">
                <a:solidFill>
                  <a:srgbClr val="514D4D"/>
                </a:solidFill>
              </a:rPr>
              <a:t> </a:t>
            </a:r>
            <a:r>
              <a:rPr lang="en-US" sz="1400" dirty="0" err="1">
                <a:solidFill>
                  <a:srgbClr val="514D4D"/>
                </a:solidFill>
              </a:rPr>
              <a:t>text</a:t>
            </a:r>
            <a:r>
              <a:rPr lang="en-US" sz="1400" dirty="0">
                <a:solidFill>
                  <a:srgbClr val="514D4D"/>
                </a:solidFill>
              </a:rPr>
              <a:t> </a:t>
            </a:r>
            <a:r>
              <a:rPr lang="en-US" sz="1400" dirty="0" err="1">
                <a:solidFill>
                  <a:srgbClr val="514D4D"/>
                </a:solidFill>
              </a:rPr>
              <a:t>text</a:t>
            </a:r>
            <a:r>
              <a:rPr lang="en-US" sz="1400" dirty="0">
                <a:solidFill>
                  <a:srgbClr val="514D4D"/>
                </a:solidFill>
              </a:rPr>
              <a:t> </a:t>
            </a:r>
            <a:r>
              <a:rPr lang="en-US" sz="1400" dirty="0" err="1">
                <a:solidFill>
                  <a:srgbClr val="514D4D"/>
                </a:solidFill>
              </a:rPr>
              <a:t>text</a:t>
            </a:r>
            <a:r>
              <a:rPr lang="en-US" sz="1400" dirty="0">
                <a:solidFill>
                  <a:srgbClr val="514D4D"/>
                </a:solidFill>
              </a:rPr>
              <a:t> </a:t>
            </a:r>
            <a:r>
              <a:rPr lang="en-US" sz="1400" dirty="0" err="1">
                <a:solidFill>
                  <a:srgbClr val="514D4D"/>
                </a:solidFill>
              </a:rPr>
              <a:t>text</a:t>
            </a:r>
            <a:r>
              <a:rPr lang="en-US" sz="1400" dirty="0">
                <a:solidFill>
                  <a:srgbClr val="514D4D"/>
                </a:solidFill>
              </a:rPr>
              <a:t> </a:t>
            </a:r>
            <a:r>
              <a:rPr lang="en-US" sz="1400" dirty="0" err="1">
                <a:solidFill>
                  <a:srgbClr val="514D4D"/>
                </a:solidFill>
              </a:rPr>
              <a:t>text</a:t>
            </a:r>
            <a:r>
              <a:rPr lang="en-US" sz="1400" dirty="0">
                <a:solidFill>
                  <a:srgbClr val="514D4D"/>
                </a:solidFill>
              </a:rPr>
              <a:t> </a:t>
            </a:r>
            <a:r>
              <a:rPr lang="en-US" sz="1400" dirty="0" err="1">
                <a:solidFill>
                  <a:srgbClr val="514D4D"/>
                </a:solidFill>
              </a:rPr>
              <a:t>text</a:t>
            </a:r>
            <a:r>
              <a:rPr lang="en-US" sz="1400" dirty="0">
                <a:solidFill>
                  <a:srgbClr val="514D4D"/>
                </a:solidFill>
              </a:rPr>
              <a:t> </a:t>
            </a:r>
            <a:r>
              <a:rPr lang="en-US" sz="1400" dirty="0" err="1">
                <a:solidFill>
                  <a:srgbClr val="514D4D"/>
                </a:solidFill>
              </a:rPr>
              <a:t>text</a:t>
            </a:r>
            <a:r>
              <a:rPr lang="en-US" sz="1400" dirty="0">
                <a:solidFill>
                  <a:srgbClr val="514D4D"/>
                </a:solidFill>
              </a:rPr>
              <a:t> </a:t>
            </a:r>
            <a:r>
              <a:rPr lang="en-US" sz="1400" dirty="0" err="1">
                <a:solidFill>
                  <a:srgbClr val="514D4D"/>
                </a:solidFill>
              </a:rPr>
              <a:t>text</a:t>
            </a:r>
            <a:r>
              <a:rPr lang="en-US" sz="1400" dirty="0">
                <a:solidFill>
                  <a:srgbClr val="514D4D"/>
                </a:solidFill>
              </a:rPr>
              <a:t> </a:t>
            </a:r>
            <a:r>
              <a:rPr lang="en-US" sz="1400" dirty="0" err="1">
                <a:solidFill>
                  <a:srgbClr val="514D4D"/>
                </a:solidFill>
              </a:rPr>
              <a:t>text</a:t>
            </a:r>
            <a:r>
              <a:rPr lang="en-US" sz="1400" dirty="0">
                <a:solidFill>
                  <a:srgbClr val="514D4D"/>
                </a:solidFill>
              </a:rPr>
              <a:t> </a:t>
            </a:r>
            <a:r>
              <a:rPr lang="en-US" sz="1400" dirty="0" err="1">
                <a:solidFill>
                  <a:srgbClr val="514D4D"/>
                </a:solidFill>
              </a:rPr>
              <a:t>text</a:t>
            </a:r>
            <a:r>
              <a:rPr lang="en-US" sz="1400" dirty="0">
                <a:solidFill>
                  <a:srgbClr val="514D4D"/>
                </a:solidFill>
              </a:rPr>
              <a:t> </a:t>
            </a:r>
            <a:r>
              <a:rPr lang="en-US" sz="1400" dirty="0" err="1">
                <a:solidFill>
                  <a:srgbClr val="514D4D"/>
                </a:solidFill>
              </a:rPr>
              <a:t>text</a:t>
            </a:r>
            <a:r>
              <a:rPr lang="en-US" sz="1400" dirty="0">
                <a:solidFill>
                  <a:srgbClr val="514D4D"/>
                </a:solidFill>
              </a:rPr>
              <a:t> </a:t>
            </a:r>
            <a:r>
              <a:rPr lang="en-US" sz="1400" dirty="0" err="1">
                <a:solidFill>
                  <a:srgbClr val="514D4D"/>
                </a:solidFill>
              </a:rPr>
              <a:t>text</a:t>
            </a:r>
            <a:r>
              <a:rPr lang="en-US" sz="1400" dirty="0">
                <a:solidFill>
                  <a:srgbClr val="514D4D"/>
                </a:solidFill>
              </a:rPr>
              <a:t> </a:t>
            </a:r>
            <a:r>
              <a:rPr lang="en-US" sz="1400" dirty="0" err="1">
                <a:solidFill>
                  <a:srgbClr val="514D4D"/>
                </a:solidFill>
              </a:rPr>
              <a:t>text</a:t>
            </a:r>
            <a:r>
              <a:rPr lang="en-US" sz="1400" dirty="0">
                <a:solidFill>
                  <a:srgbClr val="514D4D"/>
                </a:solidFill>
              </a:rPr>
              <a:t> </a:t>
            </a:r>
            <a:r>
              <a:rPr lang="en-US" sz="1400" dirty="0" err="1">
                <a:solidFill>
                  <a:srgbClr val="514D4D"/>
                </a:solidFill>
              </a:rPr>
              <a:t>text</a:t>
            </a:r>
            <a:r>
              <a:rPr lang="en-US" sz="1400" dirty="0">
                <a:solidFill>
                  <a:srgbClr val="514D4D"/>
                </a:solidFill>
              </a:rPr>
              <a:t> </a:t>
            </a:r>
            <a:r>
              <a:rPr lang="en-US" sz="1400" dirty="0" err="1">
                <a:solidFill>
                  <a:srgbClr val="514D4D"/>
                </a:solidFill>
              </a:rPr>
              <a:t>text</a:t>
            </a:r>
            <a:r>
              <a:rPr lang="en-US" sz="1400" dirty="0">
                <a:solidFill>
                  <a:srgbClr val="514D4D"/>
                </a:solidFill>
              </a:rPr>
              <a:t> </a:t>
            </a:r>
            <a:r>
              <a:rPr lang="en-US" sz="1400" dirty="0" err="1">
                <a:solidFill>
                  <a:srgbClr val="514D4D"/>
                </a:solidFill>
              </a:rPr>
              <a:t>text</a:t>
            </a:r>
            <a:r>
              <a:rPr lang="en-US" sz="1400" dirty="0">
                <a:solidFill>
                  <a:srgbClr val="514D4D"/>
                </a:solidFill>
              </a:rPr>
              <a:t> </a:t>
            </a:r>
            <a:r>
              <a:rPr lang="en-US" sz="1400" dirty="0" err="1">
                <a:solidFill>
                  <a:srgbClr val="514D4D"/>
                </a:solidFill>
              </a:rPr>
              <a:t>text</a:t>
            </a:r>
            <a:r>
              <a:rPr lang="en-US" sz="1400" dirty="0">
                <a:solidFill>
                  <a:srgbClr val="514D4D"/>
                </a:solidFill>
              </a:rPr>
              <a:t> </a:t>
            </a:r>
            <a:r>
              <a:rPr lang="en-US" sz="1400" dirty="0" err="1">
                <a:solidFill>
                  <a:srgbClr val="514D4D"/>
                </a:solidFill>
              </a:rPr>
              <a:t>text</a:t>
            </a:r>
            <a:r>
              <a:rPr lang="en-US" sz="1400" dirty="0">
                <a:solidFill>
                  <a:srgbClr val="514D4D"/>
                </a:solidFill>
              </a:rPr>
              <a:t> </a:t>
            </a:r>
            <a:r>
              <a:rPr lang="en-US" sz="1400" dirty="0" err="1">
                <a:solidFill>
                  <a:srgbClr val="514D4D"/>
                </a:solidFill>
              </a:rPr>
              <a:t>text</a:t>
            </a:r>
            <a:r>
              <a:rPr lang="en-US" sz="1400" dirty="0">
                <a:solidFill>
                  <a:srgbClr val="514D4D"/>
                </a:solidFill>
              </a:rPr>
              <a:t> </a:t>
            </a:r>
            <a:r>
              <a:rPr lang="en-US" sz="1400" dirty="0" err="1">
                <a:solidFill>
                  <a:srgbClr val="514D4D"/>
                </a:solidFill>
              </a:rPr>
              <a:t>text</a:t>
            </a:r>
            <a:r>
              <a:rPr lang="en-US" sz="1400" dirty="0">
                <a:solidFill>
                  <a:srgbClr val="514D4D"/>
                </a:solidFill>
              </a:rPr>
              <a:t>…</a:t>
            </a:r>
            <a:endParaRPr lang="en-MY" sz="1400" dirty="0">
              <a:solidFill>
                <a:srgbClr val="514D4D"/>
              </a:solidFill>
            </a:endParaRPr>
          </a:p>
        </p:txBody>
      </p:sp>
      <p:grpSp>
        <p:nvGrpSpPr>
          <p:cNvPr id="61" name="Blue Box">
            <a:extLst>
              <a:ext uri="{FF2B5EF4-FFF2-40B4-BE49-F238E27FC236}">
                <a16:creationId xmlns:a16="http://schemas.microsoft.com/office/drawing/2014/main" id="{6C35C9C5-AAC1-4A5B-95AF-48756481B046}"/>
              </a:ext>
            </a:extLst>
          </p:cNvPr>
          <p:cNvGrpSpPr/>
          <p:nvPr/>
        </p:nvGrpSpPr>
        <p:grpSpPr>
          <a:xfrm>
            <a:off x="5085865" y="1057484"/>
            <a:ext cx="1938131" cy="1476375"/>
            <a:chOff x="5085865" y="1057484"/>
            <a:chExt cx="1938131" cy="1476375"/>
          </a:xfrm>
        </p:grpSpPr>
        <p:sp>
          <p:nvSpPr>
            <p:cNvPr id="42" name="Rectangle: Top Corners Rounded 41">
              <a:extLst>
                <a:ext uri="{FF2B5EF4-FFF2-40B4-BE49-F238E27FC236}">
                  <a16:creationId xmlns:a16="http://schemas.microsoft.com/office/drawing/2014/main" id="{31481A97-EC3E-4220-8A7F-1F15B6FF6B16}"/>
                </a:ext>
              </a:extLst>
            </p:cNvPr>
            <p:cNvSpPr/>
            <p:nvPr/>
          </p:nvSpPr>
          <p:spPr>
            <a:xfrm>
              <a:off x="5085865" y="1057484"/>
              <a:ext cx="1938131" cy="1476375"/>
            </a:xfrm>
            <a:prstGeom prst="round2SameRect">
              <a:avLst/>
            </a:prstGeom>
            <a:gradFill flip="none" rotWithShape="1">
              <a:gsLst>
                <a:gs pos="26000">
                  <a:srgbClr val="6C9DDF"/>
                </a:gs>
                <a:gs pos="100000">
                  <a:srgbClr val="A2E6F8"/>
                </a:gs>
                <a:gs pos="75000">
                  <a:srgbClr val="4EBEEB"/>
                </a:gs>
                <a:gs pos="49000">
                  <a:srgbClr val="63A8E9"/>
                </a:gs>
                <a:gs pos="0">
                  <a:srgbClr val="6D85D7"/>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46" name="TextBox 45">
              <a:extLst>
                <a:ext uri="{FF2B5EF4-FFF2-40B4-BE49-F238E27FC236}">
                  <a16:creationId xmlns:a16="http://schemas.microsoft.com/office/drawing/2014/main" id="{ED3422A3-0BC5-4206-A075-76C1C90076D6}"/>
                </a:ext>
              </a:extLst>
            </p:cNvPr>
            <p:cNvSpPr txBox="1"/>
            <p:nvPr/>
          </p:nvSpPr>
          <p:spPr>
            <a:xfrm>
              <a:off x="5198663" y="1103173"/>
              <a:ext cx="1712533" cy="830997"/>
            </a:xfrm>
            <a:prstGeom prst="rect">
              <a:avLst/>
            </a:prstGeom>
            <a:noFill/>
          </p:spPr>
          <p:txBody>
            <a:bodyPr wrap="square" rtlCol="0">
              <a:spAutoFit/>
            </a:bodyPr>
            <a:lstStyle/>
            <a:p>
              <a:pPr algn="ctr"/>
              <a:r>
                <a:rPr lang="en-US" sz="2400" b="1" dirty="0">
                  <a:solidFill>
                    <a:srgbClr val="E4DCE2"/>
                  </a:solidFill>
                  <a:latin typeface="Microsoft YaHei UI" panose="020B0503020204020204" pitchFamily="34" charset="-122"/>
                  <a:ea typeface="Microsoft YaHei UI" panose="020B0503020204020204" pitchFamily="34" charset="-122"/>
                </a:rPr>
                <a:t>MAIN POINT </a:t>
              </a:r>
            </a:p>
          </p:txBody>
        </p:sp>
      </p:grpSp>
      <p:sp>
        <p:nvSpPr>
          <p:cNvPr id="43" name="White Box 3">
            <a:extLst>
              <a:ext uri="{FF2B5EF4-FFF2-40B4-BE49-F238E27FC236}">
                <a16:creationId xmlns:a16="http://schemas.microsoft.com/office/drawing/2014/main" id="{3B504908-B1C4-41A3-9669-65BD9C5F7915}"/>
              </a:ext>
            </a:extLst>
          </p:cNvPr>
          <p:cNvSpPr/>
          <p:nvPr/>
        </p:nvSpPr>
        <p:spPr>
          <a:xfrm flipV="1">
            <a:off x="5085865" y="2087212"/>
            <a:ext cx="1938131" cy="4253949"/>
          </a:xfrm>
          <a:custGeom>
            <a:avLst/>
            <a:gdLst>
              <a:gd name="connsiteX0" fmla="*/ 0 w 1938131"/>
              <a:gd name="connsiteY0" fmla="*/ 3856382 h 3856382"/>
              <a:gd name="connsiteX1" fmla="*/ 474450 w 1938131"/>
              <a:gd name="connsiteY1" fmla="*/ 3856382 h 3856382"/>
              <a:gd name="connsiteX2" fmla="*/ 502187 w 1938131"/>
              <a:gd name="connsiteY2" fmla="*/ 3765825 h 3856382"/>
              <a:gd name="connsiteX3" fmla="*/ 969065 w 1938131"/>
              <a:gd name="connsiteY3" fmla="*/ 3452189 h 3856382"/>
              <a:gd name="connsiteX4" fmla="*/ 1435943 w 1938131"/>
              <a:gd name="connsiteY4" fmla="*/ 3765825 h 3856382"/>
              <a:gd name="connsiteX5" fmla="*/ 1463680 w 1938131"/>
              <a:gd name="connsiteY5" fmla="*/ 3856382 h 3856382"/>
              <a:gd name="connsiteX6" fmla="*/ 1938131 w 1938131"/>
              <a:gd name="connsiteY6" fmla="*/ 3856382 h 3856382"/>
              <a:gd name="connsiteX7" fmla="*/ 1938131 w 1938131"/>
              <a:gd name="connsiteY7" fmla="*/ 323028 h 3856382"/>
              <a:gd name="connsiteX8" fmla="*/ 1615103 w 1938131"/>
              <a:gd name="connsiteY8" fmla="*/ 0 h 3856382"/>
              <a:gd name="connsiteX9" fmla="*/ 323028 w 1938131"/>
              <a:gd name="connsiteY9" fmla="*/ 0 h 3856382"/>
              <a:gd name="connsiteX10" fmla="*/ 0 w 1938131"/>
              <a:gd name="connsiteY10" fmla="*/ 323028 h 3856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38131" h="3856382">
                <a:moveTo>
                  <a:pt x="0" y="3856382"/>
                </a:moveTo>
                <a:lnTo>
                  <a:pt x="474450" y="3856382"/>
                </a:lnTo>
                <a:lnTo>
                  <a:pt x="502187" y="3765825"/>
                </a:lnTo>
                <a:cubicBezTo>
                  <a:pt x="579108" y="3581515"/>
                  <a:pt x="759184" y="3452189"/>
                  <a:pt x="969065" y="3452189"/>
                </a:cubicBezTo>
                <a:cubicBezTo>
                  <a:pt x="1178946" y="3452189"/>
                  <a:pt x="1359022" y="3581515"/>
                  <a:pt x="1435943" y="3765825"/>
                </a:cubicBezTo>
                <a:lnTo>
                  <a:pt x="1463680" y="3856382"/>
                </a:lnTo>
                <a:lnTo>
                  <a:pt x="1938131" y="3856382"/>
                </a:lnTo>
                <a:lnTo>
                  <a:pt x="1938131" y="323028"/>
                </a:lnTo>
                <a:cubicBezTo>
                  <a:pt x="1938131" y="144625"/>
                  <a:pt x="1793506" y="0"/>
                  <a:pt x="1615103" y="0"/>
                </a:cubicBezTo>
                <a:lnTo>
                  <a:pt x="323028" y="0"/>
                </a:lnTo>
                <a:cubicBezTo>
                  <a:pt x="144625" y="0"/>
                  <a:pt x="0" y="144625"/>
                  <a:pt x="0" y="323028"/>
                </a:cubicBezTo>
                <a:close/>
              </a:path>
            </a:pathLst>
          </a:custGeom>
          <a:solidFill>
            <a:schemeClr val="bg1"/>
          </a:solidFill>
          <a:ln>
            <a:noFill/>
          </a:ln>
          <a:effectLst>
            <a:outerShdw blurRad="127000" dist="50800" dir="5400000" algn="ctr" rotWithShape="0">
              <a:schemeClr val="tx1">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MY"/>
          </a:p>
        </p:txBody>
      </p:sp>
      <p:sp>
        <p:nvSpPr>
          <p:cNvPr id="47" name="TextBox 3">
            <a:extLst>
              <a:ext uri="{FF2B5EF4-FFF2-40B4-BE49-F238E27FC236}">
                <a16:creationId xmlns:a16="http://schemas.microsoft.com/office/drawing/2014/main" id="{BF29025A-C6EA-4209-92D6-D18AED4F6CA6}"/>
              </a:ext>
            </a:extLst>
          </p:cNvPr>
          <p:cNvSpPr txBox="1"/>
          <p:nvPr/>
        </p:nvSpPr>
        <p:spPr>
          <a:xfrm>
            <a:off x="5158907" y="2533857"/>
            <a:ext cx="1938131" cy="3754874"/>
          </a:xfrm>
          <a:prstGeom prst="rect">
            <a:avLst/>
          </a:prstGeom>
          <a:noFill/>
        </p:spPr>
        <p:txBody>
          <a:bodyPr wrap="square" rtlCol="0">
            <a:spAutoFit/>
          </a:bodyPr>
          <a:lstStyle/>
          <a:p>
            <a:r>
              <a:rPr lang="en-US" sz="1400" dirty="0">
                <a:solidFill>
                  <a:srgbClr val="514D4D"/>
                </a:solidFill>
              </a:rPr>
              <a:t>Text </a:t>
            </a:r>
            <a:r>
              <a:rPr lang="en-US" sz="1400" dirty="0" err="1">
                <a:solidFill>
                  <a:srgbClr val="514D4D"/>
                </a:solidFill>
              </a:rPr>
              <a:t>text</a:t>
            </a:r>
            <a:r>
              <a:rPr lang="en-US" sz="1400" dirty="0">
                <a:solidFill>
                  <a:srgbClr val="514D4D"/>
                </a:solidFill>
              </a:rPr>
              <a:t> </a:t>
            </a:r>
            <a:r>
              <a:rPr lang="en-US" sz="1400" dirty="0" err="1">
                <a:solidFill>
                  <a:srgbClr val="514D4D"/>
                </a:solidFill>
              </a:rPr>
              <a:t>text</a:t>
            </a:r>
            <a:r>
              <a:rPr lang="en-US" sz="1400" dirty="0">
                <a:solidFill>
                  <a:srgbClr val="514D4D"/>
                </a:solidFill>
              </a:rPr>
              <a:t> </a:t>
            </a:r>
            <a:r>
              <a:rPr lang="en-US" sz="1400" dirty="0" err="1">
                <a:solidFill>
                  <a:srgbClr val="514D4D"/>
                </a:solidFill>
              </a:rPr>
              <a:t>text</a:t>
            </a:r>
            <a:r>
              <a:rPr lang="en-US" sz="1400" dirty="0">
                <a:solidFill>
                  <a:srgbClr val="514D4D"/>
                </a:solidFill>
              </a:rPr>
              <a:t> </a:t>
            </a:r>
            <a:r>
              <a:rPr lang="en-US" sz="1400" dirty="0" err="1">
                <a:solidFill>
                  <a:srgbClr val="514D4D"/>
                </a:solidFill>
              </a:rPr>
              <a:t>text</a:t>
            </a:r>
            <a:r>
              <a:rPr lang="en-US" sz="1400" dirty="0">
                <a:solidFill>
                  <a:srgbClr val="514D4D"/>
                </a:solidFill>
              </a:rPr>
              <a:t> </a:t>
            </a:r>
            <a:r>
              <a:rPr lang="en-US" sz="1400" dirty="0" err="1">
                <a:solidFill>
                  <a:srgbClr val="514D4D"/>
                </a:solidFill>
              </a:rPr>
              <a:t>text</a:t>
            </a:r>
            <a:r>
              <a:rPr lang="en-US" sz="1400" dirty="0">
                <a:solidFill>
                  <a:srgbClr val="514D4D"/>
                </a:solidFill>
              </a:rPr>
              <a:t> </a:t>
            </a:r>
            <a:r>
              <a:rPr lang="en-US" sz="1400" dirty="0" err="1">
                <a:solidFill>
                  <a:srgbClr val="514D4D"/>
                </a:solidFill>
              </a:rPr>
              <a:t>text</a:t>
            </a:r>
            <a:r>
              <a:rPr lang="en-US" sz="1400" dirty="0">
                <a:solidFill>
                  <a:srgbClr val="514D4D"/>
                </a:solidFill>
              </a:rPr>
              <a:t> </a:t>
            </a:r>
            <a:r>
              <a:rPr lang="en-US" sz="1400" dirty="0" err="1">
                <a:solidFill>
                  <a:srgbClr val="514D4D"/>
                </a:solidFill>
              </a:rPr>
              <a:t>text</a:t>
            </a:r>
            <a:r>
              <a:rPr lang="en-US" sz="1400" dirty="0">
                <a:solidFill>
                  <a:srgbClr val="514D4D"/>
                </a:solidFill>
              </a:rPr>
              <a:t> </a:t>
            </a:r>
            <a:r>
              <a:rPr lang="en-US" sz="1400" dirty="0" err="1">
                <a:solidFill>
                  <a:srgbClr val="514D4D"/>
                </a:solidFill>
              </a:rPr>
              <a:t>text</a:t>
            </a:r>
            <a:r>
              <a:rPr lang="en-US" sz="1400" dirty="0">
                <a:solidFill>
                  <a:srgbClr val="514D4D"/>
                </a:solidFill>
              </a:rPr>
              <a:t> </a:t>
            </a:r>
            <a:r>
              <a:rPr lang="en-US" sz="1400" dirty="0" err="1">
                <a:solidFill>
                  <a:srgbClr val="514D4D"/>
                </a:solidFill>
              </a:rPr>
              <a:t>text</a:t>
            </a:r>
            <a:r>
              <a:rPr lang="en-US" sz="1400" dirty="0">
                <a:solidFill>
                  <a:srgbClr val="514D4D"/>
                </a:solidFill>
              </a:rPr>
              <a:t> </a:t>
            </a:r>
            <a:r>
              <a:rPr lang="en-US" sz="1400" dirty="0" err="1">
                <a:solidFill>
                  <a:srgbClr val="514D4D"/>
                </a:solidFill>
              </a:rPr>
              <a:t>text</a:t>
            </a:r>
            <a:r>
              <a:rPr lang="en-US" sz="1400" dirty="0">
                <a:solidFill>
                  <a:srgbClr val="514D4D"/>
                </a:solidFill>
              </a:rPr>
              <a:t> </a:t>
            </a:r>
            <a:r>
              <a:rPr lang="en-US" sz="1400" dirty="0" err="1">
                <a:solidFill>
                  <a:srgbClr val="514D4D"/>
                </a:solidFill>
              </a:rPr>
              <a:t>text</a:t>
            </a:r>
            <a:r>
              <a:rPr lang="en-US" sz="1400" dirty="0">
                <a:solidFill>
                  <a:srgbClr val="514D4D"/>
                </a:solidFill>
              </a:rPr>
              <a:t> </a:t>
            </a:r>
            <a:r>
              <a:rPr lang="en-US" sz="1400" dirty="0" err="1">
                <a:solidFill>
                  <a:srgbClr val="514D4D"/>
                </a:solidFill>
              </a:rPr>
              <a:t>text</a:t>
            </a:r>
            <a:r>
              <a:rPr lang="en-US" sz="1400" dirty="0">
                <a:solidFill>
                  <a:srgbClr val="514D4D"/>
                </a:solidFill>
              </a:rPr>
              <a:t> </a:t>
            </a:r>
            <a:r>
              <a:rPr lang="en-US" sz="1400" dirty="0" err="1">
                <a:solidFill>
                  <a:srgbClr val="514D4D"/>
                </a:solidFill>
              </a:rPr>
              <a:t>text</a:t>
            </a:r>
            <a:r>
              <a:rPr lang="en-US" sz="1400" dirty="0">
                <a:solidFill>
                  <a:srgbClr val="514D4D"/>
                </a:solidFill>
              </a:rPr>
              <a:t> </a:t>
            </a:r>
            <a:r>
              <a:rPr lang="en-US" sz="1400" dirty="0" err="1">
                <a:solidFill>
                  <a:srgbClr val="514D4D"/>
                </a:solidFill>
              </a:rPr>
              <a:t>text</a:t>
            </a:r>
            <a:r>
              <a:rPr lang="en-US" sz="1400" dirty="0">
                <a:solidFill>
                  <a:srgbClr val="514D4D"/>
                </a:solidFill>
              </a:rPr>
              <a:t> </a:t>
            </a:r>
            <a:r>
              <a:rPr lang="en-US" sz="1400" dirty="0" err="1">
                <a:solidFill>
                  <a:srgbClr val="514D4D"/>
                </a:solidFill>
              </a:rPr>
              <a:t>text</a:t>
            </a:r>
            <a:r>
              <a:rPr lang="en-US" sz="1400" dirty="0">
                <a:solidFill>
                  <a:srgbClr val="514D4D"/>
                </a:solidFill>
              </a:rPr>
              <a:t> </a:t>
            </a:r>
            <a:r>
              <a:rPr lang="en-US" sz="1400" dirty="0" err="1">
                <a:solidFill>
                  <a:srgbClr val="514D4D"/>
                </a:solidFill>
              </a:rPr>
              <a:t>text</a:t>
            </a:r>
            <a:r>
              <a:rPr lang="en-US" sz="1400" dirty="0">
                <a:solidFill>
                  <a:srgbClr val="514D4D"/>
                </a:solidFill>
              </a:rPr>
              <a:t> </a:t>
            </a:r>
            <a:r>
              <a:rPr lang="en-US" sz="1400" dirty="0" err="1">
                <a:solidFill>
                  <a:srgbClr val="514D4D"/>
                </a:solidFill>
              </a:rPr>
              <a:t>text</a:t>
            </a:r>
            <a:r>
              <a:rPr lang="en-US" sz="1400" dirty="0">
                <a:solidFill>
                  <a:srgbClr val="514D4D"/>
                </a:solidFill>
              </a:rPr>
              <a:t> </a:t>
            </a:r>
            <a:r>
              <a:rPr lang="en-US" sz="1400" dirty="0" err="1">
                <a:solidFill>
                  <a:srgbClr val="514D4D"/>
                </a:solidFill>
              </a:rPr>
              <a:t>text</a:t>
            </a:r>
            <a:r>
              <a:rPr lang="en-US" sz="1400" dirty="0">
                <a:solidFill>
                  <a:srgbClr val="514D4D"/>
                </a:solidFill>
              </a:rPr>
              <a:t> </a:t>
            </a:r>
            <a:r>
              <a:rPr lang="en-US" sz="1400" dirty="0" err="1">
                <a:solidFill>
                  <a:srgbClr val="514D4D"/>
                </a:solidFill>
              </a:rPr>
              <a:t>text</a:t>
            </a:r>
            <a:r>
              <a:rPr lang="en-US" sz="1400" dirty="0">
                <a:solidFill>
                  <a:srgbClr val="514D4D"/>
                </a:solidFill>
              </a:rPr>
              <a:t> </a:t>
            </a:r>
            <a:r>
              <a:rPr lang="en-US" sz="1400" dirty="0" err="1">
                <a:solidFill>
                  <a:srgbClr val="514D4D"/>
                </a:solidFill>
              </a:rPr>
              <a:t>text</a:t>
            </a:r>
            <a:r>
              <a:rPr lang="en-US" sz="1400" dirty="0">
                <a:solidFill>
                  <a:srgbClr val="514D4D"/>
                </a:solidFill>
              </a:rPr>
              <a:t> </a:t>
            </a:r>
            <a:r>
              <a:rPr lang="en-US" sz="1400" dirty="0" err="1">
                <a:solidFill>
                  <a:srgbClr val="514D4D"/>
                </a:solidFill>
              </a:rPr>
              <a:t>text</a:t>
            </a:r>
            <a:r>
              <a:rPr lang="en-US" sz="1400" dirty="0">
                <a:solidFill>
                  <a:srgbClr val="514D4D"/>
                </a:solidFill>
              </a:rPr>
              <a:t> </a:t>
            </a:r>
            <a:r>
              <a:rPr lang="en-US" sz="1400" dirty="0" err="1">
                <a:solidFill>
                  <a:srgbClr val="514D4D"/>
                </a:solidFill>
              </a:rPr>
              <a:t>text</a:t>
            </a:r>
            <a:r>
              <a:rPr lang="en-US" sz="1400" dirty="0">
                <a:solidFill>
                  <a:srgbClr val="514D4D"/>
                </a:solidFill>
              </a:rPr>
              <a:t> </a:t>
            </a:r>
            <a:r>
              <a:rPr lang="en-US" sz="1400" dirty="0" err="1">
                <a:solidFill>
                  <a:srgbClr val="514D4D"/>
                </a:solidFill>
              </a:rPr>
              <a:t>text</a:t>
            </a:r>
            <a:r>
              <a:rPr lang="en-US" sz="1400" dirty="0">
                <a:solidFill>
                  <a:srgbClr val="514D4D"/>
                </a:solidFill>
              </a:rPr>
              <a:t> </a:t>
            </a:r>
            <a:r>
              <a:rPr lang="en-US" sz="1400" dirty="0" err="1">
                <a:solidFill>
                  <a:srgbClr val="514D4D"/>
                </a:solidFill>
              </a:rPr>
              <a:t>text</a:t>
            </a:r>
            <a:r>
              <a:rPr lang="en-US" sz="1400" dirty="0">
                <a:solidFill>
                  <a:srgbClr val="514D4D"/>
                </a:solidFill>
              </a:rPr>
              <a:t> </a:t>
            </a:r>
            <a:r>
              <a:rPr lang="en-US" sz="1400" dirty="0" err="1">
                <a:solidFill>
                  <a:srgbClr val="514D4D"/>
                </a:solidFill>
              </a:rPr>
              <a:t>text</a:t>
            </a:r>
            <a:r>
              <a:rPr lang="en-US" sz="1400" dirty="0">
                <a:solidFill>
                  <a:srgbClr val="514D4D"/>
                </a:solidFill>
              </a:rPr>
              <a:t> </a:t>
            </a:r>
            <a:r>
              <a:rPr lang="en-US" sz="1400" dirty="0" err="1">
                <a:solidFill>
                  <a:srgbClr val="514D4D"/>
                </a:solidFill>
              </a:rPr>
              <a:t>text</a:t>
            </a:r>
            <a:r>
              <a:rPr lang="en-US" sz="1400" dirty="0">
                <a:solidFill>
                  <a:srgbClr val="514D4D"/>
                </a:solidFill>
              </a:rPr>
              <a:t> </a:t>
            </a:r>
            <a:r>
              <a:rPr lang="en-US" sz="1400" dirty="0" err="1">
                <a:solidFill>
                  <a:srgbClr val="514D4D"/>
                </a:solidFill>
              </a:rPr>
              <a:t>text</a:t>
            </a:r>
            <a:r>
              <a:rPr lang="en-US" sz="1400" dirty="0">
                <a:solidFill>
                  <a:srgbClr val="514D4D"/>
                </a:solidFill>
              </a:rPr>
              <a:t> </a:t>
            </a:r>
            <a:r>
              <a:rPr lang="en-US" sz="1400" dirty="0" err="1">
                <a:solidFill>
                  <a:srgbClr val="514D4D"/>
                </a:solidFill>
              </a:rPr>
              <a:t>text</a:t>
            </a:r>
            <a:r>
              <a:rPr lang="en-US" sz="1400" dirty="0">
                <a:solidFill>
                  <a:srgbClr val="514D4D"/>
                </a:solidFill>
              </a:rPr>
              <a:t> </a:t>
            </a:r>
            <a:r>
              <a:rPr lang="en-US" sz="1400" dirty="0" err="1">
                <a:solidFill>
                  <a:srgbClr val="514D4D"/>
                </a:solidFill>
              </a:rPr>
              <a:t>text</a:t>
            </a:r>
            <a:r>
              <a:rPr lang="en-US" sz="1400" dirty="0">
                <a:solidFill>
                  <a:srgbClr val="514D4D"/>
                </a:solidFill>
              </a:rPr>
              <a:t> </a:t>
            </a:r>
            <a:r>
              <a:rPr lang="en-US" sz="1400" dirty="0" err="1">
                <a:solidFill>
                  <a:srgbClr val="514D4D"/>
                </a:solidFill>
              </a:rPr>
              <a:t>text</a:t>
            </a:r>
            <a:r>
              <a:rPr lang="en-US" sz="1400" dirty="0">
                <a:solidFill>
                  <a:srgbClr val="514D4D"/>
                </a:solidFill>
              </a:rPr>
              <a:t> </a:t>
            </a:r>
            <a:r>
              <a:rPr lang="en-US" sz="1400" dirty="0" err="1">
                <a:solidFill>
                  <a:srgbClr val="514D4D"/>
                </a:solidFill>
              </a:rPr>
              <a:t>text</a:t>
            </a:r>
            <a:r>
              <a:rPr lang="en-US" sz="1400" dirty="0">
                <a:solidFill>
                  <a:srgbClr val="514D4D"/>
                </a:solidFill>
              </a:rPr>
              <a:t> </a:t>
            </a:r>
            <a:r>
              <a:rPr lang="en-US" sz="1400" dirty="0" err="1">
                <a:solidFill>
                  <a:srgbClr val="514D4D"/>
                </a:solidFill>
              </a:rPr>
              <a:t>text</a:t>
            </a:r>
            <a:r>
              <a:rPr lang="en-US" sz="1400" dirty="0">
                <a:solidFill>
                  <a:srgbClr val="514D4D"/>
                </a:solidFill>
              </a:rPr>
              <a:t> </a:t>
            </a:r>
            <a:r>
              <a:rPr lang="en-US" sz="1400" dirty="0" err="1">
                <a:solidFill>
                  <a:srgbClr val="514D4D"/>
                </a:solidFill>
              </a:rPr>
              <a:t>text</a:t>
            </a:r>
            <a:r>
              <a:rPr lang="en-US" sz="1400" dirty="0">
                <a:solidFill>
                  <a:srgbClr val="514D4D"/>
                </a:solidFill>
              </a:rPr>
              <a:t> </a:t>
            </a:r>
            <a:r>
              <a:rPr lang="en-US" sz="1400" dirty="0" err="1">
                <a:solidFill>
                  <a:srgbClr val="514D4D"/>
                </a:solidFill>
              </a:rPr>
              <a:t>text</a:t>
            </a:r>
            <a:r>
              <a:rPr lang="en-US" sz="1400" dirty="0">
                <a:solidFill>
                  <a:srgbClr val="514D4D"/>
                </a:solidFill>
              </a:rPr>
              <a:t> </a:t>
            </a:r>
            <a:r>
              <a:rPr lang="en-US" sz="1400" dirty="0" err="1">
                <a:solidFill>
                  <a:srgbClr val="514D4D"/>
                </a:solidFill>
              </a:rPr>
              <a:t>text</a:t>
            </a:r>
            <a:r>
              <a:rPr lang="en-US" sz="1400" dirty="0">
                <a:solidFill>
                  <a:srgbClr val="514D4D"/>
                </a:solidFill>
              </a:rPr>
              <a:t> </a:t>
            </a:r>
            <a:r>
              <a:rPr lang="en-US" sz="1400" dirty="0" err="1">
                <a:solidFill>
                  <a:srgbClr val="514D4D"/>
                </a:solidFill>
              </a:rPr>
              <a:t>text</a:t>
            </a:r>
            <a:r>
              <a:rPr lang="en-US" sz="1400" dirty="0">
                <a:solidFill>
                  <a:srgbClr val="514D4D"/>
                </a:solidFill>
              </a:rPr>
              <a:t> </a:t>
            </a:r>
            <a:r>
              <a:rPr lang="en-US" sz="1400" dirty="0" err="1">
                <a:solidFill>
                  <a:srgbClr val="514D4D"/>
                </a:solidFill>
              </a:rPr>
              <a:t>text</a:t>
            </a:r>
            <a:r>
              <a:rPr lang="en-US" sz="1400" dirty="0">
                <a:solidFill>
                  <a:srgbClr val="514D4D"/>
                </a:solidFill>
              </a:rPr>
              <a:t> </a:t>
            </a:r>
            <a:r>
              <a:rPr lang="en-US" sz="1400" dirty="0" err="1">
                <a:solidFill>
                  <a:srgbClr val="514D4D"/>
                </a:solidFill>
              </a:rPr>
              <a:t>text</a:t>
            </a:r>
            <a:r>
              <a:rPr lang="en-US" sz="1400" dirty="0">
                <a:solidFill>
                  <a:srgbClr val="514D4D"/>
                </a:solidFill>
              </a:rPr>
              <a:t> </a:t>
            </a:r>
            <a:r>
              <a:rPr lang="en-US" sz="1400" dirty="0" err="1">
                <a:solidFill>
                  <a:srgbClr val="514D4D"/>
                </a:solidFill>
              </a:rPr>
              <a:t>text</a:t>
            </a:r>
            <a:r>
              <a:rPr lang="en-US" sz="1400" dirty="0">
                <a:solidFill>
                  <a:srgbClr val="514D4D"/>
                </a:solidFill>
              </a:rPr>
              <a:t> </a:t>
            </a:r>
            <a:r>
              <a:rPr lang="en-US" sz="1400" dirty="0" err="1">
                <a:solidFill>
                  <a:srgbClr val="514D4D"/>
                </a:solidFill>
              </a:rPr>
              <a:t>text</a:t>
            </a:r>
            <a:r>
              <a:rPr lang="en-US" sz="1400" dirty="0">
                <a:solidFill>
                  <a:srgbClr val="514D4D"/>
                </a:solidFill>
              </a:rPr>
              <a:t> </a:t>
            </a:r>
            <a:r>
              <a:rPr lang="en-US" sz="1400" dirty="0" err="1">
                <a:solidFill>
                  <a:srgbClr val="514D4D"/>
                </a:solidFill>
              </a:rPr>
              <a:t>text</a:t>
            </a:r>
            <a:r>
              <a:rPr lang="en-US" sz="1400" dirty="0">
                <a:solidFill>
                  <a:srgbClr val="514D4D"/>
                </a:solidFill>
              </a:rPr>
              <a:t> </a:t>
            </a:r>
            <a:r>
              <a:rPr lang="en-US" sz="1400" dirty="0" err="1">
                <a:solidFill>
                  <a:srgbClr val="514D4D"/>
                </a:solidFill>
              </a:rPr>
              <a:t>text</a:t>
            </a:r>
            <a:r>
              <a:rPr lang="en-US" sz="1400" dirty="0">
                <a:solidFill>
                  <a:srgbClr val="514D4D"/>
                </a:solidFill>
              </a:rPr>
              <a:t> </a:t>
            </a:r>
            <a:r>
              <a:rPr lang="en-US" sz="1400" dirty="0" err="1">
                <a:solidFill>
                  <a:srgbClr val="514D4D"/>
                </a:solidFill>
              </a:rPr>
              <a:t>text</a:t>
            </a:r>
            <a:r>
              <a:rPr lang="en-US" sz="1400" dirty="0">
                <a:solidFill>
                  <a:srgbClr val="514D4D"/>
                </a:solidFill>
              </a:rPr>
              <a:t> </a:t>
            </a:r>
            <a:r>
              <a:rPr lang="en-US" sz="1400" dirty="0" err="1">
                <a:solidFill>
                  <a:srgbClr val="514D4D"/>
                </a:solidFill>
              </a:rPr>
              <a:t>text</a:t>
            </a:r>
            <a:r>
              <a:rPr lang="en-US" sz="1400" dirty="0">
                <a:solidFill>
                  <a:srgbClr val="514D4D"/>
                </a:solidFill>
              </a:rPr>
              <a:t> </a:t>
            </a:r>
            <a:r>
              <a:rPr lang="en-US" sz="1400" dirty="0" err="1">
                <a:solidFill>
                  <a:srgbClr val="514D4D"/>
                </a:solidFill>
              </a:rPr>
              <a:t>text</a:t>
            </a:r>
            <a:r>
              <a:rPr lang="en-US" sz="1400" dirty="0">
                <a:solidFill>
                  <a:srgbClr val="514D4D"/>
                </a:solidFill>
              </a:rPr>
              <a:t> </a:t>
            </a:r>
            <a:r>
              <a:rPr lang="en-US" sz="1400" dirty="0" err="1">
                <a:solidFill>
                  <a:srgbClr val="514D4D"/>
                </a:solidFill>
              </a:rPr>
              <a:t>text</a:t>
            </a:r>
            <a:r>
              <a:rPr lang="en-US" sz="1400" dirty="0">
                <a:solidFill>
                  <a:srgbClr val="514D4D"/>
                </a:solidFill>
              </a:rPr>
              <a:t> </a:t>
            </a:r>
            <a:r>
              <a:rPr lang="en-US" sz="1400" dirty="0" err="1">
                <a:solidFill>
                  <a:srgbClr val="514D4D"/>
                </a:solidFill>
              </a:rPr>
              <a:t>text</a:t>
            </a:r>
            <a:r>
              <a:rPr lang="en-US" sz="1400" dirty="0">
                <a:solidFill>
                  <a:srgbClr val="514D4D"/>
                </a:solidFill>
              </a:rPr>
              <a:t>  </a:t>
            </a:r>
            <a:r>
              <a:rPr lang="en-US" sz="1400" dirty="0" err="1">
                <a:solidFill>
                  <a:srgbClr val="514D4D"/>
                </a:solidFill>
              </a:rPr>
              <a:t>text</a:t>
            </a:r>
            <a:r>
              <a:rPr lang="en-US" sz="1400" dirty="0">
                <a:solidFill>
                  <a:srgbClr val="514D4D"/>
                </a:solidFill>
              </a:rPr>
              <a:t> </a:t>
            </a:r>
            <a:r>
              <a:rPr lang="en-US" sz="1400" dirty="0" err="1">
                <a:solidFill>
                  <a:srgbClr val="514D4D"/>
                </a:solidFill>
              </a:rPr>
              <a:t>text</a:t>
            </a:r>
            <a:r>
              <a:rPr lang="en-US" sz="1400" dirty="0">
                <a:solidFill>
                  <a:srgbClr val="514D4D"/>
                </a:solidFill>
              </a:rPr>
              <a:t> </a:t>
            </a:r>
            <a:r>
              <a:rPr lang="en-US" sz="1400" dirty="0" err="1">
                <a:solidFill>
                  <a:srgbClr val="514D4D"/>
                </a:solidFill>
              </a:rPr>
              <a:t>text</a:t>
            </a:r>
            <a:r>
              <a:rPr lang="en-US" sz="1400" dirty="0">
                <a:solidFill>
                  <a:srgbClr val="514D4D"/>
                </a:solidFill>
              </a:rPr>
              <a:t> </a:t>
            </a:r>
            <a:r>
              <a:rPr lang="en-US" sz="1400" dirty="0" err="1">
                <a:solidFill>
                  <a:srgbClr val="514D4D"/>
                </a:solidFill>
              </a:rPr>
              <a:t>text</a:t>
            </a:r>
            <a:r>
              <a:rPr lang="en-US" sz="1400" dirty="0">
                <a:solidFill>
                  <a:srgbClr val="514D4D"/>
                </a:solidFill>
              </a:rPr>
              <a:t> </a:t>
            </a:r>
            <a:r>
              <a:rPr lang="en-US" sz="1400" dirty="0" err="1">
                <a:solidFill>
                  <a:srgbClr val="514D4D"/>
                </a:solidFill>
              </a:rPr>
              <a:t>text</a:t>
            </a:r>
            <a:r>
              <a:rPr lang="en-US" sz="1400" dirty="0">
                <a:solidFill>
                  <a:srgbClr val="514D4D"/>
                </a:solidFill>
              </a:rPr>
              <a:t> </a:t>
            </a:r>
            <a:r>
              <a:rPr lang="en-US" sz="1400" dirty="0" err="1">
                <a:solidFill>
                  <a:srgbClr val="514D4D"/>
                </a:solidFill>
              </a:rPr>
              <a:t>text</a:t>
            </a:r>
            <a:r>
              <a:rPr lang="en-US" sz="1400" dirty="0">
                <a:solidFill>
                  <a:srgbClr val="514D4D"/>
                </a:solidFill>
              </a:rPr>
              <a:t> </a:t>
            </a:r>
            <a:r>
              <a:rPr lang="en-US" sz="1400" dirty="0" err="1">
                <a:solidFill>
                  <a:srgbClr val="514D4D"/>
                </a:solidFill>
              </a:rPr>
              <a:t>text</a:t>
            </a:r>
            <a:r>
              <a:rPr lang="en-US" sz="1400" dirty="0">
                <a:solidFill>
                  <a:srgbClr val="514D4D"/>
                </a:solidFill>
              </a:rPr>
              <a:t> </a:t>
            </a:r>
            <a:r>
              <a:rPr lang="en-US" sz="1400" dirty="0" err="1">
                <a:solidFill>
                  <a:srgbClr val="514D4D"/>
                </a:solidFill>
              </a:rPr>
              <a:t>text</a:t>
            </a:r>
            <a:r>
              <a:rPr lang="en-US" sz="1400" dirty="0">
                <a:solidFill>
                  <a:srgbClr val="514D4D"/>
                </a:solidFill>
              </a:rPr>
              <a:t> </a:t>
            </a:r>
            <a:r>
              <a:rPr lang="en-US" sz="1400" dirty="0" err="1">
                <a:solidFill>
                  <a:srgbClr val="514D4D"/>
                </a:solidFill>
              </a:rPr>
              <a:t>text</a:t>
            </a:r>
            <a:r>
              <a:rPr lang="en-US" sz="1400" dirty="0">
                <a:solidFill>
                  <a:srgbClr val="514D4D"/>
                </a:solidFill>
              </a:rPr>
              <a:t> </a:t>
            </a:r>
            <a:r>
              <a:rPr lang="en-US" sz="1400" dirty="0" err="1">
                <a:solidFill>
                  <a:srgbClr val="514D4D"/>
                </a:solidFill>
              </a:rPr>
              <a:t>text</a:t>
            </a:r>
            <a:r>
              <a:rPr lang="en-US" sz="1400" dirty="0">
                <a:solidFill>
                  <a:srgbClr val="514D4D"/>
                </a:solidFill>
              </a:rPr>
              <a:t> </a:t>
            </a:r>
            <a:r>
              <a:rPr lang="en-US" sz="1400" dirty="0" err="1">
                <a:solidFill>
                  <a:srgbClr val="514D4D"/>
                </a:solidFill>
              </a:rPr>
              <a:t>text</a:t>
            </a:r>
            <a:r>
              <a:rPr lang="en-US" sz="1400" dirty="0">
                <a:solidFill>
                  <a:srgbClr val="514D4D"/>
                </a:solidFill>
              </a:rPr>
              <a:t> </a:t>
            </a:r>
            <a:r>
              <a:rPr lang="en-US" sz="1400" dirty="0" err="1">
                <a:solidFill>
                  <a:srgbClr val="514D4D"/>
                </a:solidFill>
              </a:rPr>
              <a:t>text</a:t>
            </a:r>
            <a:r>
              <a:rPr lang="en-US" sz="1400" dirty="0">
                <a:solidFill>
                  <a:srgbClr val="514D4D"/>
                </a:solidFill>
              </a:rPr>
              <a:t> </a:t>
            </a:r>
            <a:r>
              <a:rPr lang="en-US" sz="1400" dirty="0" err="1">
                <a:solidFill>
                  <a:srgbClr val="514D4D"/>
                </a:solidFill>
              </a:rPr>
              <a:t>text</a:t>
            </a:r>
            <a:r>
              <a:rPr lang="en-US" sz="1400" dirty="0">
                <a:solidFill>
                  <a:srgbClr val="514D4D"/>
                </a:solidFill>
              </a:rPr>
              <a:t> </a:t>
            </a:r>
            <a:r>
              <a:rPr lang="en-US" sz="1400" dirty="0" err="1">
                <a:solidFill>
                  <a:srgbClr val="514D4D"/>
                </a:solidFill>
              </a:rPr>
              <a:t>text</a:t>
            </a:r>
            <a:r>
              <a:rPr lang="en-US" sz="1400" dirty="0">
                <a:solidFill>
                  <a:srgbClr val="514D4D"/>
                </a:solidFill>
              </a:rPr>
              <a:t> </a:t>
            </a:r>
            <a:r>
              <a:rPr lang="en-US" sz="1400" dirty="0" err="1">
                <a:solidFill>
                  <a:srgbClr val="514D4D"/>
                </a:solidFill>
              </a:rPr>
              <a:t>text</a:t>
            </a:r>
            <a:r>
              <a:rPr lang="en-US" sz="1400" dirty="0">
                <a:solidFill>
                  <a:srgbClr val="514D4D"/>
                </a:solidFill>
              </a:rPr>
              <a:t> </a:t>
            </a:r>
            <a:r>
              <a:rPr lang="en-US" sz="1400" dirty="0" err="1">
                <a:solidFill>
                  <a:srgbClr val="514D4D"/>
                </a:solidFill>
              </a:rPr>
              <a:t>text</a:t>
            </a:r>
            <a:r>
              <a:rPr lang="en-US" sz="1400" dirty="0">
                <a:solidFill>
                  <a:srgbClr val="514D4D"/>
                </a:solidFill>
              </a:rPr>
              <a:t> </a:t>
            </a:r>
            <a:r>
              <a:rPr lang="en-US" sz="1400" dirty="0" err="1">
                <a:solidFill>
                  <a:srgbClr val="514D4D"/>
                </a:solidFill>
              </a:rPr>
              <a:t>text</a:t>
            </a:r>
            <a:r>
              <a:rPr lang="en-US" sz="1400" dirty="0">
                <a:solidFill>
                  <a:srgbClr val="514D4D"/>
                </a:solidFill>
              </a:rPr>
              <a:t> </a:t>
            </a:r>
            <a:r>
              <a:rPr lang="en-US" sz="1400" dirty="0" err="1">
                <a:solidFill>
                  <a:srgbClr val="514D4D"/>
                </a:solidFill>
              </a:rPr>
              <a:t>text</a:t>
            </a:r>
            <a:r>
              <a:rPr lang="en-US" sz="1400" dirty="0">
                <a:solidFill>
                  <a:srgbClr val="514D4D"/>
                </a:solidFill>
              </a:rPr>
              <a:t> </a:t>
            </a:r>
            <a:r>
              <a:rPr lang="en-US" sz="1400" dirty="0" err="1">
                <a:solidFill>
                  <a:srgbClr val="514D4D"/>
                </a:solidFill>
              </a:rPr>
              <a:t>text</a:t>
            </a:r>
            <a:r>
              <a:rPr lang="en-US" sz="1400" dirty="0">
                <a:solidFill>
                  <a:srgbClr val="514D4D"/>
                </a:solidFill>
              </a:rPr>
              <a:t> </a:t>
            </a:r>
            <a:r>
              <a:rPr lang="en-US" sz="1400" dirty="0" err="1">
                <a:solidFill>
                  <a:srgbClr val="514D4D"/>
                </a:solidFill>
              </a:rPr>
              <a:t>text</a:t>
            </a:r>
            <a:r>
              <a:rPr lang="en-US" sz="1400" dirty="0">
                <a:solidFill>
                  <a:srgbClr val="514D4D"/>
                </a:solidFill>
              </a:rPr>
              <a:t> </a:t>
            </a:r>
            <a:r>
              <a:rPr lang="en-US" sz="1400" dirty="0" err="1">
                <a:solidFill>
                  <a:srgbClr val="514D4D"/>
                </a:solidFill>
              </a:rPr>
              <a:t>text</a:t>
            </a:r>
            <a:r>
              <a:rPr lang="en-US" sz="1400" dirty="0">
                <a:solidFill>
                  <a:srgbClr val="514D4D"/>
                </a:solidFill>
              </a:rPr>
              <a:t> </a:t>
            </a:r>
            <a:r>
              <a:rPr lang="en-US" sz="1400" dirty="0" err="1">
                <a:solidFill>
                  <a:srgbClr val="514D4D"/>
                </a:solidFill>
              </a:rPr>
              <a:t>text</a:t>
            </a:r>
            <a:r>
              <a:rPr lang="en-US" sz="1400" dirty="0">
                <a:solidFill>
                  <a:srgbClr val="514D4D"/>
                </a:solidFill>
              </a:rPr>
              <a:t> </a:t>
            </a:r>
            <a:r>
              <a:rPr lang="en-US" sz="1400" dirty="0" err="1">
                <a:solidFill>
                  <a:srgbClr val="514D4D"/>
                </a:solidFill>
              </a:rPr>
              <a:t>text</a:t>
            </a:r>
            <a:r>
              <a:rPr lang="en-US" sz="1400" dirty="0">
                <a:solidFill>
                  <a:srgbClr val="514D4D"/>
                </a:solidFill>
              </a:rPr>
              <a:t> </a:t>
            </a:r>
            <a:r>
              <a:rPr lang="en-US" sz="1400" dirty="0" err="1">
                <a:solidFill>
                  <a:srgbClr val="514D4D"/>
                </a:solidFill>
              </a:rPr>
              <a:t>text</a:t>
            </a:r>
            <a:r>
              <a:rPr lang="en-US" sz="1400" dirty="0">
                <a:solidFill>
                  <a:srgbClr val="514D4D"/>
                </a:solidFill>
              </a:rPr>
              <a:t> </a:t>
            </a:r>
            <a:r>
              <a:rPr lang="en-US" sz="1400" dirty="0" err="1">
                <a:solidFill>
                  <a:srgbClr val="514D4D"/>
                </a:solidFill>
              </a:rPr>
              <a:t>text</a:t>
            </a:r>
            <a:r>
              <a:rPr lang="en-US" sz="1400" dirty="0">
                <a:solidFill>
                  <a:srgbClr val="514D4D"/>
                </a:solidFill>
              </a:rPr>
              <a:t> </a:t>
            </a:r>
            <a:r>
              <a:rPr lang="en-US" sz="1400" dirty="0" err="1">
                <a:solidFill>
                  <a:srgbClr val="514D4D"/>
                </a:solidFill>
              </a:rPr>
              <a:t>text</a:t>
            </a:r>
            <a:r>
              <a:rPr lang="en-US" sz="1400" dirty="0">
                <a:solidFill>
                  <a:srgbClr val="514D4D"/>
                </a:solidFill>
              </a:rPr>
              <a:t> </a:t>
            </a:r>
            <a:r>
              <a:rPr lang="en-US" sz="1400" dirty="0" err="1">
                <a:solidFill>
                  <a:srgbClr val="514D4D"/>
                </a:solidFill>
              </a:rPr>
              <a:t>text</a:t>
            </a:r>
            <a:r>
              <a:rPr lang="en-US" sz="1400" dirty="0">
                <a:solidFill>
                  <a:srgbClr val="514D4D"/>
                </a:solidFill>
              </a:rPr>
              <a:t> </a:t>
            </a:r>
            <a:r>
              <a:rPr lang="en-US" sz="1400" dirty="0" err="1">
                <a:solidFill>
                  <a:srgbClr val="514D4D"/>
                </a:solidFill>
              </a:rPr>
              <a:t>text</a:t>
            </a:r>
            <a:r>
              <a:rPr lang="en-US" sz="1400" dirty="0">
                <a:solidFill>
                  <a:srgbClr val="514D4D"/>
                </a:solidFill>
              </a:rPr>
              <a:t> </a:t>
            </a:r>
            <a:r>
              <a:rPr lang="en-US" sz="1400" dirty="0" err="1">
                <a:solidFill>
                  <a:srgbClr val="514D4D"/>
                </a:solidFill>
              </a:rPr>
              <a:t>text</a:t>
            </a:r>
            <a:r>
              <a:rPr lang="en-US" sz="1400" dirty="0">
                <a:solidFill>
                  <a:srgbClr val="514D4D"/>
                </a:solidFill>
              </a:rPr>
              <a:t> </a:t>
            </a:r>
            <a:r>
              <a:rPr lang="en-US" sz="1400" dirty="0" err="1">
                <a:solidFill>
                  <a:srgbClr val="514D4D"/>
                </a:solidFill>
              </a:rPr>
              <a:t>text</a:t>
            </a:r>
            <a:r>
              <a:rPr lang="en-US" sz="1400" dirty="0">
                <a:solidFill>
                  <a:srgbClr val="514D4D"/>
                </a:solidFill>
              </a:rPr>
              <a:t> </a:t>
            </a:r>
            <a:r>
              <a:rPr lang="en-US" sz="1400" dirty="0" err="1">
                <a:solidFill>
                  <a:srgbClr val="514D4D"/>
                </a:solidFill>
              </a:rPr>
              <a:t>text</a:t>
            </a:r>
            <a:r>
              <a:rPr lang="en-US" sz="1400" dirty="0">
                <a:solidFill>
                  <a:srgbClr val="514D4D"/>
                </a:solidFill>
              </a:rPr>
              <a:t> </a:t>
            </a:r>
            <a:r>
              <a:rPr lang="en-US" sz="1400" dirty="0" err="1">
                <a:solidFill>
                  <a:srgbClr val="514D4D"/>
                </a:solidFill>
              </a:rPr>
              <a:t>text</a:t>
            </a:r>
            <a:r>
              <a:rPr lang="en-US" sz="1400" dirty="0">
                <a:solidFill>
                  <a:srgbClr val="514D4D"/>
                </a:solidFill>
              </a:rPr>
              <a:t> </a:t>
            </a:r>
            <a:r>
              <a:rPr lang="en-US" sz="1400" dirty="0" err="1">
                <a:solidFill>
                  <a:srgbClr val="514D4D"/>
                </a:solidFill>
              </a:rPr>
              <a:t>text</a:t>
            </a:r>
            <a:r>
              <a:rPr lang="en-US" sz="1400" dirty="0">
                <a:solidFill>
                  <a:srgbClr val="514D4D"/>
                </a:solidFill>
              </a:rPr>
              <a:t> </a:t>
            </a:r>
            <a:r>
              <a:rPr lang="en-US" sz="1400" dirty="0" err="1">
                <a:solidFill>
                  <a:srgbClr val="514D4D"/>
                </a:solidFill>
              </a:rPr>
              <a:t>text</a:t>
            </a:r>
            <a:r>
              <a:rPr lang="en-US" sz="1400" dirty="0">
                <a:solidFill>
                  <a:srgbClr val="514D4D"/>
                </a:solidFill>
              </a:rPr>
              <a:t> </a:t>
            </a:r>
            <a:r>
              <a:rPr lang="en-US" sz="1400" dirty="0" err="1">
                <a:solidFill>
                  <a:srgbClr val="514D4D"/>
                </a:solidFill>
              </a:rPr>
              <a:t>text</a:t>
            </a:r>
            <a:r>
              <a:rPr lang="en-US" sz="1400" dirty="0">
                <a:solidFill>
                  <a:srgbClr val="514D4D"/>
                </a:solidFill>
              </a:rPr>
              <a:t> </a:t>
            </a:r>
            <a:r>
              <a:rPr lang="en-US" sz="1400" dirty="0" err="1">
                <a:solidFill>
                  <a:srgbClr val="514D4D"/>
                </a:solidFill>
              </a:rPr>
              <a:t>text</a:t>
            </a:r>
            <a:r>
              <a:rPr lang="en-US" sz="1400" dirty="0">
                <a:solidFill>
                  <a:srgbClr val="514D4D"/>
                </a:solidFill>
              </a:rPr>
              <a:t>…</a:t>
            </a:r>
            <a:endParaRPr lang="en-MY" sz="1400" dirty="0">
              <a:solidFill>
                <a:srgbClr val="514D4D"/>
              </a:solidFill>
            </a:endParaRPr>
          </a:p>
        </p:txBody>
      </p:sp>
      <p:grpSp>
        <p:nvGrpSpPr>
          <p:cNvPr id="62" name="Green Box">
            <a:extLst>
              <a:ext uri="{FF2B5EF4-FFF2-40B4-BE49-F238E27FC236}">
                <a16:creationId xmlns:a16="http://schemas.microsoft.com/office/drawing/2014/main" id="{C5AE7488-79DC-43E1-899C-0384B4A7003D}"/>
              </a:ext>
            </a:extLst>
          </p:cNvPr>
          <p:cNvGrpSpPr/>
          <p:nvPr/>
        </p:nvGrpSpPr>
        <p:grpSpPr>
          <a:xfrm>
            <a:off x="7517647" y="1057484"/>
            <a:ext cx="1938131" cy="1476375"/>
            <a:chOff x="7517647" y="1057484"/>
            <a:chExt cx="1938131" cy="1476375"/>
          </a:xfrm>
        </p:grpSpPr>
        <p:sp>
          <p:nvSpPr>
            <p:cNvPr id="48" name="Rectangle: Top Corners Rounded 47">
              <a:extLst>
                <a:ext uri="{FF2B5EF4-FFF2-40B4-BE49-F238E27FC236}">
                  <a16:creationId xmlns:a16="http://schemas.microsoft.com/office/drawing/2014/main" id="{6B3E3A57-7FBD-478F-9683-CB540E8E3F77}"/>
                </a:ext>
              </a:extLst>
            </p:cNvPr>
            <p:cNvSpPr/>
            <p:nvPr/>
          </p:nvSpPr>
          <p:spPr>
            <a:xfrm>
              <a:off x="7517647" y="1057484"/>
              <a:ext cx="1938131" cy="1476375"/>
            </a:xfrm>
            <a:prstGeom prst="round2SameRect">
              <a:avLst/>
            </a:prstGeom>
            <a:gradFill flip="none" rotWithShape="1">
              <a:gsLst>
                <a:gs pos="31000">
                  <a:srgbClr val="3AAF7E"/>
                </a:gs>
                <a:gs pos="100000">
                  <a:srgbClr val="D8DC8C"/>
                </a:gs>
                <a:gs pos="65000">
                  <a:srgbClr val="8CBA6A"/>
                </a:gs>
                <a:gs pos="0">
                  <a:srgbClr val="1EA48B"/>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50" name="TextBox 49">
              <a:extLst>
                <a:ext uri="{FF2B5EF4-FFF2-40B4-BE49-F238E27FC236}">
                  <a16:creationId xmlns:a16="http://schemas.microsoft.com/office/drawing/2014/main" id="{004F9BC7-8BEA-4F22-9D53-8EC570D7DA71}"/>
                </a:ext>
              </a:extLst>
            </p:cNvPr>
            <p:cNvSpPr txBox="1"/>
            <p:nvPr/>
          </p:nvSpPr>
          <p:spPr>
            <a:xfrm>
              <a:off x="7630445" y="1103173"/>
              <a:ext cx="1712533" cy="830997"/>
            </a:xfrm>
            <a:prstGeom prst="rect">
              <a:avLst/>
            </a:prstGeom>
            <a:noFill/>
          </p:spPr>
          <p:txBody>
            <a:bodyPr wrap="square" rtlCol="0">
              <a:spAutoFit/>
            </a:bodyPr>
            <a:lstStyle/>
            <a:p>
              <a:pPr algn="ctr"/>
              <a:r>
                <a:rPr lang="en-US" sz="2400" b="1" dirty="0">
                  <a:solidFill>
                    <a:srgbClr val="E4DCE2"/>
                  </a:solidFill>
                  <a:latin typeface="Microsoft YaHei UI" panose="020B0503020204020204" pitchFamily="34" charset="-122"/>
                  <a:ea typeface="Microsoft YaHei UI" panose="020B0503020204020204" pitchFamily="34" charset="-122"/>
                </a:rPr>
                <a:t>MAIN POINT </a:t>
              </a:r>
            </a:p>
          </p:txBody>
        </p:sp>
      </p:grpSp>
      <p:sp>
        <p:nvSpPr>
          <p:cNvPr id="49" name="White Box 4">
            <a:extLst>
              <a:ext uri="{FF2B5EF4-FFF2-40B4-BE49-F238E27FC236}">
                <a16:creationId xmlns:a16="http://schemas.microsoft.com/office/drawing/2014/main" id="{D6C776D6-829A-4C56-A2E9-2B6DBB741F99}"/>
              </a:ext>
            </a:extLst>
          </p:cNvPr>
          <p:cNvSpPr/>
          <p:nvPr/>
        </p:nvSpPr>
        <p:spPr>
          <a:xfrm flipV="1">
            <a:off x="7517647" y="2087212"/>
            <a:ext cx="1938131" cy="4253949"/>
          </a:xfrm>
          <a:custGeom>
            <a:avLst/>
            <a:gdLst>
              <a:gd name="connsiteX0" fmla="*/ 0 w 1938131"/>
              <a:gd name="connsiteY0" fmla="*/ 3856382 h 3856382"/>
              <a:gd name="connsiteX1" fmla="*/ 474450 w 1938131"/>
              <a:gd name="connsiteY1" fmla="*/ 3856382 h 3856382"/>
              <a:gd name="connsiteX2" fmla="*/ 502187 w 1938131"/>
              <a:gd name="connsiteY2" fmla="*/ 3765825 h 3856382"/>
              <a:gd name="connsiteX3" fmla="*/ 969065 w 1938131"/>
              <a:gd name="connsiteY3" fmla="*/ 3452189 h 3856382"/>
              <a:gd name="connsiteX4" fmla="*/ 1435943 w 1938131"/>
              <a:gd name="connsiteY4" fmla="*/ 3765825 h 3856382"/>
              <a:gd name="connsiteX5" fmla="*/ 1463680 w 1938131"/>
              <a:gd name="connsiteY5" fmla="*/ 3856382 h 3856382"/>
              <a:gd name="connsiteX6" fmla="*/ 1938131 w 1938131"/>
              <a:gd name="connsiteY6" fmla="*/ 3856382 h 3856382"/>
              <a:gd name="connsiteX7" fmla="*/ 1938131 w 1938131"/>
              <a:gd name="connsiteY7" fmla="*/ 323028 h 3856382"/>
              <a:gd name="connsiteX8" fmla="*/ 1615103 w 1938131"/>
              <a:gd name="connsiteY8" fmla="*/ 0 h 3856382"/>
              <a:gd name="connsiteX9" fmla="*/ 323028 w 1938131"/>
              <a:gd name="connsiteY9" fmla="*/ 0 h 3856382"/>
              <a:gd name="connsiteX10" fmla="*/ 0 w 1938131"/>
              <a:gd name="connsiteY10" fmla="*/ 323028 h 3856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38131" h="3856382">
                <a:moveTo>
                  <a:pt x="0" y="3856382"/>
                </a:moveTo>
                <a:lnTo>
                  <a:pt x="474450" y="3856382"/>
                </a:lnTo>
                <a:lnTo>
                  <a:pt x="502187" y="3765825"/>
                </a:lnTo>
                <a:cubicBezTo>
                  <a:pt x="579108" y="3581515"/>
                  <a:pt x="759184" y="3452189"/>
                  <a:pt x="969065" y="3452189"/>
                </a:cubicBezTo>
                <a:cubicBezTo>
                  <a:pt x="1178946" y="3452189"/>
                  <a:pt x="1359022" y="3581515"/>
                  <a:pt x="1435943" y="3765825"/>
                </a:cubicBezTo>
                <a:lnTo>
                  <a:pt x="1463680" y="3856382"/>
                </a:lnTo>
                <a:lnTo>
                  <a:pt x="1938131" y="3856382"/>
                </a:lnTo>
                <a:lnTo>
                  <a:pt x="1938131" y="323028"/>
                </a:lnTo>
                <a:cubicBezTo>
                  <a:pt x="1938131" y="144625"/>
                  <a:pt x="1793506" y="0"/>
                  <a:pt x="1615103" y="0"/>
                </a:cubicBezTo>
                <a:lnTo>
                  <a:pt x="323028" y="0"/>
                </a:lnTo>
                <a:cubicBezTo>
                  <a:pt x="144625" y="0"/>
                  <a:pt x="0" y="144625"/>
                  <a:pt x="0" y="323028"/>
                </a:cubicBezTo>
                <a:close/>
              </a:path>
            </a:pathLst>
          </a:custGeom>
          <a:solidFill>
            <a:schemeClr val="bg1"/>
          </a:solidFill>
          <a:ln>
            <a:noFill/>
          </a:ln>
          <a:effectLst>
            <a:outerShdw blurRad="127000" dist="50800" dir="5400000" algn="ctr" rotWithShape="0">
              <a:schemeClr val="tx1">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MY"/>
          </a:p>
        </p:txBody>
      </p:sp>
      <p:sp>
        <p:nvSpPr>
          <p:cNvPr id="51" name="TextBox 4">
            <a:extLst>
              <a:ext uri="{FF2B5EF4-FFF2-40B4-BE49-F238E27FC236}">
                <a16:creationId xmlns:a16="http://schemas.microsoft.com/office/drawing/2014/main" id="{F9191B63-3F33-4FA6-841F-C54335DF81D7}"/>
              </a:ext>
            </a:extLst>
          </p:cNvPr>
          <p:cNvSpPr txBox="1"/>
          <p:nvPr/>
        </p:nvSpPr>
        <p:spPr>
          <a:xfrm>
            <a:off x="7590689" y="2533857"/>
            <a:ext cx="1938131" cy="3754874"/>
          </a:xfrm>
          <a:prstGeom prst="rect">
            <a:avLst/>
          </a:prstGeom>
          <a:noFill/>
        </p:spPr>
        <p:txBody>
          <a:bodyPr wrap="square" rtlCol="0">
            <a:spAutoFit/>
          </a:bodyPr>
          <a:lstStyle/>
          <a:p>
            <a:r>
              <a:rPr lang="en-US" sz="1400" dirty="0">
                <a:solidFill>
                  <a:srgbClr val="514D4D"/>
                </a:solidFill>
              </a:rPr>
              <a:t>Text </a:t>
            </a:r>
            <a:r>
              <a:rPr lang="en-US" sz="1400" dirty="0" err="1">
                <a:solidFill>
                  <a:srgbClr val="514D4D"/>
                </a:solidFill>
              </a:rPr>
              <a:t>text</a:t>
            </a:r>
            <a:r>
              <a:rPr lang="en-US" sz="1400" dirty="0">
                <a:solidFill>
                  <a:srgbClr val="514D4D"/>
                </a:solidFill>
              </a:rPr>
              <a:t> </a:t>
            </a:r>
            <a:r>
              <a:rPr lang="en-US" sz="1400" dirty="0" err="1">
                <a:solidFill>
                  <a:srgbClr val="514D4D"/>
                </a:solidFill>
              </a:rPr>
              <a:t>text</a:t>
            </a:r>
            <a:r>
              <a:rPr lang="en-US" sz="1400" dirty="0">
                <a:solidFill>
                  <a:srgbClr val="514D4D"/>
                </a:solidFill>
              </a:rPr>
              <a:t> </a:t>
            </a:r>
            <a:r>
              <a:rPr lang="en-US" sz="1400" dirty="0" err="1">
                <a:solidFill>
                  <a:srgbClr val="514D4D"/>
                </a:solidFill>
              </a:rPr>
              <a:t>text</a:t>
            </a:r>
            <a:r>
              <a:rPr lang="en-US" sz="1400" dirty="0">
                <a:solidFill>
                  <a:srgbClr val="514D4D"/>
                </a:solidFill>
              </a:rPr>
              <a:t> </a:t>
            </a:r>
            <a:r>
              <a:rPr lang="en-US" sz="1400" dirty="0" err="1">
                <a:solidFill>
                  <a:srgbClr val="514D4D"/>
                </a:solidFill>
              </a:rPr>
              <a:t>text</a:t>
            </a:r>
            <a:r>
              <a:rPr lang="en-US" sz="1400" dirty="0">
                <a:solidFill>
                  <a:srgbClr val="514D4D"/>
                </a:solidFill>
              </a:rPr>
              <a:t> </a:t>
            </a:r>
            <a:r>
              <a:rPr lang="en-US" sz="1400" dirty="0" err="1">
                <a:solidFill>
                  <a:srgbClr val="514D4D"/>
                </a:solidFill>
              </a:rPr>
              <a:t>text</a:t>
            </a:r>
            <a:r>
              <a:rPr lang="en-US" sz="1400" dirty="0">
                <a:solidFill>
                  <a:srgbClr val="514D4D"/>
                </a:solidFill>
              </a:rPr>
              <a:t> </a:t>
            </a:r>
            <a:r>
              <a:rPr lang="en-US" sz="1400" dirty="0" err="1">
                <a:solidFill>
                  <a:srgbClr val="514D4D"/>
                </a:solidFill>
              </a:rPr>
              <a:t>text</a:t>
            </a:r>
            <a:r>
              <a:rPr lang="en-US" sz="1400" dirty="0">
                <a:solidFill>
                  <a:srgbClr val="514D4D"/>
                </a:solidFill>
              </a:rPr>
              <a:t> </a:t>
            </a:r>
            <a:r>
              <a:rPr lang="en-US" sz="1400" dirty="0" err="1">
                <a:solidFill>
                  <a:srgbClr val="514D4D"/>
                </a:solidFill>
              </a:rPr>
              <a:t>text</a:t>
            </a:r>
            <a:r>
              <a:rPr lang="en-US" sz="1400" dirty="0">
                <a:solidFill>
                  <a:srgbClr val="514D4D"/>
                </a:solidFill>
              </a:rPr>
              <a:t> </a:t>
            </a:r>
            <a:r>
              <a:rPr lang="en-US" sz="1400" dirty="0" err="1">
                <a:solidFill>
                  <a:srgbClr val="514D4D"/>
                </a:solidFill>
              </a:rPr>
              <a:t>text</a:t>
            </a:r>
            <a:r>
              <a:rPr lang="en-US" sz="1400" dirty="0">
                <a:solidFill>
                  <a:srgbClr val="514D4D"/>
                </a:solidFill>
              </a:rPr>
              <a:t> </a:t>
            </a:r>
            <a:r>
              <a:rPr lang="en-US" sz="1400" dirty="0" err="1">
                <a:solidFill>
                  <a:srgbClr val="514D4D"/>
                </a:solidFill>
              </a:rPr>
              <a:t>text</a:t>
            </a:r>
            <a:r>
              <a:rPr lang="en-US" sz="1400" dirty="0">
                <a:solidFill>
                  <a:srgbClr val="514D4D"/>
                </a:solidFill>
              </a:rPr>
              <a:t> </a:t>
            </a:r>
            <a:r>
              <a:rPr lang="en-US" sz="1400" dirty="0" err="1">
                <a:solidFill>
                  <a:srgbClr val="514D4D"/>
                </a:solidFill>
              </a:rPr>
              <a:t>text</a:t>
            </a:r>
            <a:r>
              <a:rPr lang="en-US" sz="1400" dirty="0">
                <a:solidFill>
                  <a:srgbClr val="514D4D"/>
                </a:solidFill>
              </a:rPr>
              <a:t> </a:t>
            </a:r>
            <a:r>
              <a:rPr lang="en-US" sz="1400" dirty="0" err="1">
                <a:solidFill>
                  <a:srgbClr val="514D4D"/>
                </a:solidFill>
              </a:rPr>
              <a:t>text</a:t>
            </a:r>
            <a:r>
              <a:rPr lang="en-US" sz="1400" dirty="0">
                <a:solidFill>
                  <a:srgbClr val="514D4D"/>
                </a:solidFill>
              </a:rPr>
              <a:t> </a:t>
            </a:r>
            <a:r>
              <a:rPr lang="en-US" sz="1400" dirty="0" err="1">
                <a:solidFill>
                  <a:srgbClr val="514D4D"/>
                </a:solidFill>
              </a:rPr>
              <a:t>text</a:t>
            </a:r>
            <a:r>
              <a:rPr lang="en-US" sz="1400" dirty="0">
                <a:solidFill>
                  <a:srgbClr val="514D4D"/>
                </a:solidFill>
              </a:rPr>
              <a:t> </a:t>
            </a:r>
            <a:r>
              <a:rPr lang="en-US" sz="1400" dirty="0" err="1">
                <a:solidFill>
                  <a:srgbClr val="514D4D"/>
                </a:solidFill>
              </a:rPr>
              <a:t>text</a:t>
            </a:r>
            <a:r>
              <a:rPr lang="en-US" sz="1400" dirty="0">
                <a:solidFill>
                  <a:srgbClr val="514D4D"/>
                </a:solidFill>
              </a:rPr>
              <a:t> </a:t>
            </a:r>
            <a:r>
              <a:rPr lang="en-US" sz="1400" dirty="0" err="1">
                <a:solidFill>
                  <a:srgbClr val="514D4D"/>
                </a:solidFill>
              </a:rPr>
              <a:t>text</a:t>
            </a:r>
            <a:r>
              <a:rPr lang="en-US" sz="1400" dirty="0">
                <a:solidFill>
                  <a:srgbClr val="514D4D"/>
                </a:solidFill>
              </a:rPr>
              <a:t> </a:t>
            </a:r>
            <a:r>
              <a:rPr lang="en-US" sz="1400" dirty="0" err="1">
                <a:solidFill>
                  <a:srgbClr val="514D4D"/>
                </a:solidFill>
              </a:rPr>
              <a:t>text</a:t>
            </a:r>
            <a:r>
              <a:rPr lang="en-US" sz="1400" dirty="0">
                <a:solidFill>
                  <a:srgbClr val="514D4D"/>
                </a:solidFill>
              </a:rPr>
              <a:t> </a:t>
            </a:r>
            <a:r>
              <a:rPr lang="en-US" sz="1400" dirty="0" err="1">
                <a:solidFill>
                  <a:srgbClr val="514D4D"/>
                </a:solidFill>
              </a:rPr>
              <a:t>text</a:t>
            </a:r>
            <a:r>
              <a:rPr lang="en-US" sz="1400" dirty="0">
                <a:solidFill>
                  <a:srgbClr val="514D4D"/>
                </a:solidFill>
              </a:rPr>
              <a:t> </a:t>
            </a:r>
            <a:r>
              <a:rPr lang="en-US" sz="1400" dirty="0" err="1">
                <a:solidFill>
                  <a:srgbClr val="514D4D"/>
                </a:solidFill>
              </a:rPr>
              <a:t>text</a:t>
            </a:r>
            <a:r>
              <a:rPr lang="en-US" sz="1400" dirty="0">
                <a:solidFill>
                  <a:srgbClr val="514D4D"/>
                </a:solidFill>
              </a:rPr>
              <a:t> </a:t>
            </a:r>
            <a:r>
              <a:rPr lang="en-US" sz="1400" dirty="0" err="1">
                <a:solidFill>
                  <a:srgbClr val="514D4D"/>
                </a:solidFill>
              </a:rPr>
              <a:t>text</a:t>
            </a:r>
            <a:r>
              <a:rPr lang="en-US" sz="1400" dirty="0">
                <a:solidFill>
                  <a:srgbClr val="514D4D"/>
                </a:solidFill>
              </a:rPr>
              <a:t> </a:t>
            </a:r>
            <a:r>
              <a:rPr lang="en-US" sz="1400" dirty="0" err="1">
                <a:solidFill>
                  <a:srgbClr val="514D4D"/>
                </a:solidFill>
              </a:rPr>
              <a:t>text</a:t>
            </a:r>
            <a:r>
              <a:rPr lang="en-US" sz="1400" dirty="0">
                <a:solidFill>
                  <a:srgbClr val="514D4D"/>
                </a:solidFill>
              </a:rPr>
              <a:t> </a:t>
            </a:r>
            <a:r>
              <a:rPr lang="en-US" sz="1400" dirty="0" err="1">
                <a:solidFill>
                  <a:srgbClr val="514D4D"/>
                </a:solidFill>
              </a:rPr>
              <a:t>text</a:t>
            </a:r>
            <a:r>
              <a:rPr lang="en-US" sz="1400" dirty="0">
                <a:solidFill>
                  <a:srgbClr val="514D4D"/>
                </a:solidFill>
              </a:rPr>
              <a:t> </a:t>
            </a:r>
            <a:r>
              <a:rPr lang="en-US" sz="1400" dirty="0" err="1">
                <a:solidFill>
                  <a:srgbClr val="514D4D"/>
                </a:solidFill>
              </a:rPr>
              <a:t>text</a:t>
            </a:r>
            <a:r>
              <a:rPr lang="en-US" sz="1400" dirty="0">
                <a:solidFill>
                  <a:srgbClr val="514D4D"/>
                </a:solidFill>
              </a:rPr>
              <a:t> </a:t>
            </a:r>
            <a:r>
              <a:rPr lang="en-US" sz="1400" dirty="0" err="1">
                <a:solidFill>
                  <a:srgbClr val="514D4D"/>
                </a:solidFill>
              </a:rPr>
              <a:t>text</a:t>
            </a:r>
            <a:r>
              <a:rPr lang="en-US" sz="1400" dirty="0">
                <a:solidFill>
                  <a:srgbClr val="514D4D"/>
                </a:solidFill>
              </a:rPr>
              <a:t> </a:t>
            </a:r>
            <a:r>
              <a:rPr lang="en-US" sz="1400" dirty="0" err="1">
                <a:solidFill>
                  <a:srgbClr val="514D4D"/>
                </a:solidFill>
              </a:rPr>
              <a:t>text</a:t>
            </a:r>
            <a:r>
              <a:rPr lang="en-US" sz="1400" dirty="0">
                <a:solidFill>
                  <a:srgbClr val="514D4D"/>
                </a:solidFill>
              </a:rPr>
              <a:t> </a:t>
            </a:r>
            <a:r>
              <a:rPr lang="en-US" sz="1400" dirty="0" err="1">
                <a:solidFill>
                  <a:srgbClr val="514D4D"/>
                </a:solidFill>
              </a:rPr>
              <a:t>text</a:t>
            </a:r>
            <a:r>
              <a:rPr lang="en-US" sz="1400" dirty="0">
                <a:solidFill>
                  <a:srgbClr val="514D4D"/>
                </a:solidFill>
              </a:rPr>
              <a:t> </a:t>
            </a:r>
            <a:r>
              <a:rPr lang="en-US" sz="1400" dirty="0" err="1">
                <a:solidFill>
                  <a:srgbClr val="514D4D"/>
                </a:solidFill>
              </a:rPr>
              <a:t>text</a:t>
            </a:r>
            <a:r>
              <a:rPr lang="en-US" sz="1400" dirty="0">
                <a:solidFill>
                  <a:srgbClr val="514D4D"/>
                </a:solidFill>
              </a:rPr>
              <a:t> </a:t>
            </a:r>
            <a:r>
              <a:rPr lang="en-US" sz="1400" dirty="0" err="1">
                <a:solidFill>
                  <a:srgbClr val="514D4D"/>
                </a:solidFill>
              </a:rPr>
              <a:t>text</a:t>
            </a:r>
            <a:r>
              <a:rPr lang="en-US" sz="1400" dirty="0">
                <a:solidFill>
                  <a:srgbClr val="514D4D"/>
                </a:solidFill>
              </a:rPr>
              <a:t> </a:t>
            </a:r>
            <a:r>
              <a:rPr lang="en-US" sz="1400" dirty="0" err="1">
                <a:solidFill>
                  <a:srgbClr val="514D4D"/>
                </a:solidFill>
              </a:rPr>
              <a:t>text</a:t>
            </a:r>
            <a:r>
              <a:rPr lang="en-US" sz="1400" dirty="0">
                <a:solidFill>
                  <a:srgbClr val="514D4D"/>
                </a:solidFill>
              </a:rPr>
              <a:t> </a:t>
            </a:r>
            <a:r>
              <a:rPr lang="en-US" sz="1400" dirty="0" err="1">
                <a:solidFill>
                  <a:srgbClr val="514D4D"/>
                </a:solidFill>
              </a:rPr>
              <a:t>text</a:t>
            </a:r>
            <a:r>
              <a:rPr lang="en-US" sz="1400" dirty="0">
                <a:solidFill>
                  <a:srgbClr val="514D4D"/>
                </a:solidFill>
              </a:rPr>
              <a:t> </a:t>
            </a:r>
            <a:r>
              <a:rPr lang="en-US" sz="1400" dirty="0" err="1">
                <a:solidFill>
                  <a:srgbClr val="514D4D"/>
                </a:solidFill>
              </a:rPr>
              <a:t>text</a:t>
            </a:r>
            <a:r>
              <a:rPr lang="en-US" sz="1400" dirty="0">
                <a:solidFill>
                  <a:srgbClr val="514D4D"/>
                </a:solidFill>
              </a:rPr>
              <a:t> </a:t>
            </a:r>
            <a:r>
              <a:rPr lang="en-US" sz="1400" dirty="0" err="1">
                <a:solidFill>
                  <a:srgbClr val="514D4D"/>
                </a:solidFill>
              </a:rPr>
              <a:t>text</a:t>
            </a:r>
            <a:r>
              <a:rPr lang="en-US" sz="1400" dirty="0">
                <a:solidFill>
                  <a:srgbClr val="514D4D"/>
                </a:solidFill>
              </a:rPr>
              <a:t> </a:t>
            </a:r>
            <a:r>
              <a:rPr lang="en-US" sz="1400" dirty="0" err="1">
                <a:solidFill>
                  <a:srgbClr val="514D4D"/>
                </a:solidFill>
              </a:rPr>
              <a:t>text</a:t>
            </a:r>
            <a:r>
              <a:rPr lang="en-US" sz="1400" dirty="0">
                <a:solidFill>
                  <a:srgbClr val="514D4D"/>
                </a:solidFill>
              </a:rPr>
              <a:t> </a:t>
            </a:r>
            <a:r>
              <a:rPr lang="en-US" sz="1400" dirty="0" err="1">
                <a:solidFill>
                  <a:srgbClr val="514D4D"/>
                </a:solidFill>
              </a:rPr>
              <a:t>text</a:t>
            </a:r>
            <a:r>
              <a:rPr lang="en-US" sz="1400" dirty="0">
                <a:solidFill>
                  <a:srgbClr val="514D4D"/>
                </a:solidFill>
              </a:rPr>
              <a:t> </a:t>
            </a:r>
            <a:r>
              <a:rPr lang="en-US" sz="1400" dirty="0" err="1">
                <a:solidFill>
                  <a:srgbClr val="514D4D"/>
                </a:solidFill>
              </a:rPr>
              <a:t>text</a:t>
            </a:r>
            <a:r>
              <a:rPr lang="en-US" sz="1400" dirty="0">
                <a:solidFill>
                  <a:srgbClr val="514D4D"/>
                </a:solidFill>
              </a:rPr>
              <a:t> </a:t>
            </a:r>
            <a:r>
              <a:rPr lang="en-US" sz="1400" dirty="0" err="1">
                <a:solidFill>
                  <a:srgbClr val="514D4D"/>
                </a:solidFill>
              </a:rPr>
              <a:t>text</a:t>
            </a:r>
            <a:r>
              <a:rPr lang="en-US" sz="1400" dirty="0">
                <a:solidFill>
                  <a:srgbClr val="514D4D"/>
                </a:solidFill>
              </a:rPr>
              <a:t> </a:t>
            </a:r>
            <a:r>
              <a:rPr lang="en-US" sz="1400" dirty="0" err="1">
                <a:solidFill>
                  <a:srgbClr val="514D4D"/>
                </a:solidFill>
              </a:rPr>
              <a:t>text</a:t>
            </a:r>
            <a:r>
              <a:rPr lang="en-US" sz="1400" dirty="0">
                <a:solidFill>
                  <a:srgbClr val="514D4D"/>
                </a:solidFill>
              </a:rPr>
              <a:t> </a:t>
            </a:r>
            <a:r>
              <a:rPr lang="en-US" sz="1400" dirty="0" err="1">
                <a:solidFill>
                  <a:srgbClr val="514D4D"/>
                </a:solidFill>
              </a:rPr>
              <a:t>text</a:t>
            </a:r>
            <a:r>
              <a:rPr lang="en-US" sz="1400" dirty="0">
                <a:solidFill>
                  <a:srgbClr val="514D4D"/>
                </a:solidFill>
              </a:rPr>
              <a:t> </a:t>
            </a:r>
            <a:r>
              <a:rPr lang="en-US" sz="1400" dirty="0" err="1">
                <a:solidFill>
                  <a:srgbClr val="514D4D"/>
                </a:solidFill>
              </a:rPr>
              <a:t>text</a:t>
            </a:r>
            <a:r>
              <a:rPr lang="en-US" sz="1400" dirty="0">
                <a:solidFill>
                  <a:srgbClr val="514D4D"/>
                </a:solidFill>
              </a:rPr>
              <a:t> </a:t>
            </a:r>
            <a:r>
              <a:rPr lang="en-US" sz="1400" dirty="0" err="1">
                <a:solidFill>
                  <a:srgbClr val="514D4D"/>
                </a:solidFill>
              </a:rPr>
              <a:t>text</a:t>
            </a:r>
            <a:r>
              <a:rPr lang="en-US" sz="1400" dirty="0">
                <a:solidFill>
                  <a:srgbClr val="514D4D"/>
                </a:solidFill>
              </a:rPr>
              <a:t> </a:t>
            </a:r>
            <a:r>
              <a:rPr lang="en-US" sz="1400" dirty="0" err="1">
                <a:solidFill>
                  <a:srgbClr val="514D4D"/>
                </a:solidFill>
              </a:rPr>
              <a:t>text</a:t>
            </a:r>
            <a:r>
              <a:rPr lang="en-US" sz="1400" dirty="0">
                <a:solidFill>
                  <a:srgbClr val="514D4D"/>
                </a:solidFill>
              </a:rPr>
              <a:t> </a:t>
            </a:r>
            <a:r>
              <a:rPr lang="en-US" sz="1400" dirty="0" err="1">
                <a:solidFill>
                  <a:srgbClr val="514D4D"/>
                </a:solidFill>
              </a:rPr>
              <a:t>text</a:t>
            </a:r>
            <a:r>
              <a:rPr lang="en-US" sz="1400" dirty="0">
                <a:solidFill>
                  <a:srgbClr val="514D4D"/>
                </a:solidFill>
              </a:rPr>
              <a:t> </a:t>
            </a:r>
            <a:r>
              <a:rPr lang="en-US" sz="1400" dirty="0" err="1">
                <a:solidFill>
                  <a:srgbClr val="514D4D"/>
                </a:solidFill>
              </a:rPr>
              <a:t>text</a:t>
            </a:r>
            <a:r>
              <a:rPr lang="en-US" sz="1400" dirty="0">
                <a:solidFill>
                  <a:srgbClr val="514D4D"/>
                </a:solidFill>
              </a:rPr>
              <a:t> </a:t>
            </a:r>
            <a:r>
              <a:rPr lang="en-US" sz="1400" dirty="0" err="1">
                <a:solidFill>
                  <a:srgbClr val="514D4D"/>
                </a:solidFill>
              </a:rPr>
              <a:t>text</a:t>
            </a:r>
            <a:r>
              <a:rPr lang="en-US" sz="1400" dirty="0">
                <a:solidFill>
                  <a:srgbClr val="514D4D"/>
                </a:solidFill>
              </a:rPr>
              <a:t> </a:t>
            </a:r>
            <a:r>
              <a:rPr lang="en-US" sz="1400" dirty="0" err="1">
                <a:solidFill>
                  <a:srgbClr val="514D4D"/>
                </a:solidFill>
              </a:rPr>
              <a:t>text</a:t>
            </a:r>
            <a:r>
              <a:rPr lang="en-US" sz="1400" dirty="0">
                <a:solidFill>
                  <a:srgbClr val="514D4D"/>
                </a:solidFill>
              </a:rPr>
              <a:t> </a:t>
            </a:r>
            <a:r>
              <a:rPr lang="en-US" sz="1400" dirty="0" err="1">
                <a:solidFill>
                  <a:srgbClr val="514D4D"/>
                </a:solidFill>
              </a:rPr>
              <a:t>text</a:t>
            </a:r>
            <a:r>
              <a:rPr lang="en-US" sz="1400" dirty="0">
                <a:solidFill>
                  <a:srgbClr val="514D4D"/>
                </a:solidFill>
              </a:rPr>
              <a:t> </a:t>
            </a:r>
            <a:r>
              <a:rPr lang="en-US" sz="1400" dirty="0" err="1">
                <a:solidFill>
                  <a:srgbClr val="514D4D"/>
                </a:solidFill>
              </a:rPr>
              <a:t>text</a:t>
            </a:r>
            <a:r>
              <a:rPr lang="en-US" sz="1400" dirty="0">
                <a:solidFill>
                  <a:srgbClr val="514D4D"/>
                </a:solidFill>
              </a:rPr>
              <a:t> </a:t>
            </a:r>
            <a:r>
              <a:rPr lang="en-US" sz="1400" dirty="0" err="1">
                <a:solidFill>
                  <a:srgbClr val="514D4D"/>
                </a:solidFill>
              </a:rPr>
              <a:t>text</a:t>
            </a:r>
            <a:r>
              <a:rPr lang="en-US" sz="1400" dirty="0">
                <a:solidFill>
                  <a:srgbClr val="514D4D"/>
                </a:solidFill>
              </a:rPr>
              <a:t> </a:t>
            </a:r>
            <a:r>
              <a:rPr lang="en-US" sz="1400" dirty="0" err="1">
                <a:solidFill>
                  <a:srgbClr val="514D4D"/>
                </a:solidFill>
              </a:rPr>
              <a:t>text</a:t>
            </a:r>
            <a:r>
              <a:rPr lang="en-US" sz="1400" dirty="0">
                <a:solidFill>
                  <a:srgbClr val="514D4D"/>
                </a:solidFill>
              </a:rPr>
              <a:t>  </a:t>
            </a:r>
            <a:r>
              <a:rPr lang="en-US" sz="1400" dirty="0" err="1">
                <a:solidFill>
                  <a:srgbClr val="514D4D"/>
                </a:solidFill>
              </a:rPr>
              <a:t>text</a:t>
            </a:r>
            <a:r>
              <a:rPr lang="en-US" sz="1400" dirty="0">
                <a:solidFill>
                  <a:srgbClr val="514D4D"/>
                </a:solidFill>
              </a:rPr>
              <a:t> </a:t>
            </a:r>
            <a:r>
              <a:rPr lang="en-US" sz="1400" dirty="0" err="1">
                <a:solidFill>
                  <a:srgbClr val="514D4D"/>
                </a:solidFill>
              </a:rPr>
              <a:t>text</a:t>
            </a:r>
            <a:r>
              <a:rPr lang="en-US" sz="1400" dirty="0">
                <a:solidFill>
                  <a:srgbClr val="514D4D"/>
                </a:solidFill>
              </a:rPr>
              <a:t> </a:t>
            </a:r>
            <a:r>
              <a:rPr lang="en-US" sz="1400" dirty="0" err="1">
                <a:solidFill>
                  <a:srgbClr val="514D4D"/>
                </a:solidFill>
              </a:rPr>
              <a:t>text</a:t>
            </a:r>
            <a:r>
              <a:rPr lang="en-US" sz="1400" dirty="0">
                <a:solidFill>
                  <a:srgbClr val="514D4D"/>
                </a:solidFill>
              </a:rPr>
              <a:t> </a:t>
            </a:r>
            <a:r>
              <a:rPr lang="en-US" sz="1400" dirty="0" err="1">
                <a:solidFill>
                  <a:srgbClr val="514D4D"/>
                </a:solidFill>
              </a:rPr>
              <a:t>text</a:t>
            </a:r>
            <a:r>
              <a:rPr lang="en-US" sz="1400" dirty="0">
                <a:solidFill>
                  <a:srgbClr val="514D4D"/>
                </a:solidFill>
              </a:rPr>
              <a:t> </a:t>
            </a:r>
            <a:r>
              <a:rPr lang="en-US" sz="1400" dirty="0" err="1">
                <a:solidFill>
                  <a:srgbClr val="514D4D"/>
                </a:solidFill>
              </a:rPr>
              <a:t>text</a:t>
            </a:r>
            <a:r>
              <a:rPr lang="en-US" sz="1400" dirty="0">
                <a:solidFill>
                  <a:srgbClr val="514D4D"/>
                </a:solidFill>
              </a:rPr>
              <a:t> </a:t>
            </a:r>
            <a:r>
              <a:rPr lang="en-US" sz="1400" dirty="0" err="1">
                <a:solidFill>
                  <a:srgbClr val="514D4D"/>
                </a:solidFill>
              </a:rPr>
              <a:t>text</a:t>
            </a:r>
            <a:r>
              <a:rPr lang="en-US" sz="1400" dirty="0">
                <a:solidFill>
                  <a:srgbClr val="514D4D"/>
                </a:solidFill>
              </a:rPr>
              <a:t> </a:t>
            </a:r>
            <a:r>
              <a:rPr lang="en-US" sz="1400" dirty="0" err="1">
                <a:solidFill>
                  <a:srgbClr val="514D4D"/>
                </a:solidFill>
              </a:rPr>
              <a:t>text</a:t>
            </a:r>
            <a:r>
              <a:rPr lang="en-US" sz="1400" dirty="0">
                <a:solidFill>
                  <a:srgbClr val="514D4D"/>
                </a:solidFill>
              </a:rPr>
              <a:t> </a:t>
            </a:r>
            <a:r>
              <a:rPr lang="en-US" sz="1400" dirty="0" err="1">
                <a:solidFill>
                  <a:srgbClr val="514D4D"/>
                </a:solidFill>
              </a:rPr>
              <a:t>text</a:t>
            </a:r>
            <a:r>
              <a:rPr lang="en-US" sz="1400" dirty="0">
                <a:solidFill>
                  <a:srgbClr val="514D4D"/>
                </a:solidFill>
              </a:rPr>
              <a:t> </a:t>
            </a:r>
            <a:r>
              <a:rPr lang="en-US" sz="1400" dirty="0" err="1">
                <a:solidFill>
                  <a:srgbClr val="514D4D"/>
                </a:solidFill>
              </a:rPr>
              <a:t>text</a:t>
            </a:r>
            <a:r>
              <a:rPr lang="en-US" sz="1400" dirty="0">
                <a:solidFill>
                  <a:srgbClr val="514D4D"/>
                </a:solidFill>
              </a:rPr>
              <a:t> </a:t>
            </a:r>
            <a:r>
              <a:rPr lang="en-US" sz="1400" dirty="0" err="1">
                <a:solidFill>
                  <a:srgbClr val="514D4D"/>
                </a:solidFill>
              </a:rPr>
              <a:t>text</a:t>
            </a:r>
            <a:r>
              <a:rPr lang="en-US" sz="1400" dirty="0">
                <a:solidFill>
                  <a:srgbClr val="514D4D"/>
                </a:solidFill>
              </a:rPr>
              <a:t> </a:t>
            </a:r>
            <a:r>
              <a:rPr lang="en-US" sz="1400" dirty="0" err="1">
                <a:solidFill>
                  <a:srgbClr val="514D4D"/>
                </a:solidFill>
              </a:rPr>
              <a:t>text</a:t>
            </a:r>
            <a:r>
              <a:rPr lang="en-US" sz="1400" dirty="0">
                <a:solidFill>
                  <a:srgbClr val="514D4D"/>
                </a:solidFill>
              </a:rPr>
              <a:t> </a:t>
            </a:r>
            <a:r>
              <a:rPr lang="en-US" sz="1400" dirty="0" err="1">
                <a:solidFill>
                  <a:srgbClr val="514D4D"/>
                </a:solidFill>
              </a:rPr>
              <a:t>text</a:t>
            </a:r>
            <a:r>
              <a:rPr lang="en-US" sz="1400" dirty="0">
                <a:solidFill>
                  <a:srgbClr val="514D4D"/>
                </a:solidFill>
              </a:rPr>
              <a:t> </a:t>
            </a:r>
            <a:r>
              <a:rPr lang="en-US" sz="1400" dirty="0" err="1">
                <a:solidFill>
                  <a:srgbClr val="514D4D"/>
                </a:solidFill>
              </a:rPr>
              <a:t>text</a:t>
            </a:r>
            <a:r>
              <a:rPr lang="en-US" sz="1400" dirty="0">
                <a:solidFill>
                  <a:srgbClr val="514D4D"/>
                </a:solidFill>
              </a:rPr>
              <a:t> </a:t>
            </a:r>
            <a:r>
              <a:rPr lang="en-US" sz="1400" dirty="0" err="1">
                <a:solidFill>
                  <a:srgbClr val="514D4D"/>
                </a:solidFill>
              </a:rPr>
              <a:t>text</a:t>
            </a:r>
            <a:r>
              <a:rPr lang="en-US" sz="1400" dirty="0">
                <a:solidFill>
                  <a:srgbClr val="514D4D"/>
                </a:solidFill>
              </a:rPr>
              <a:t> </a:t>
            </a:r>
            <a:r>
              <a:rPr lang="en-US" sz="1400" dirty="0" err="1">
                <a:solidFill>
                  <a:srgbClr val="514D4D"/>
                </a:solidFill>
              </a:rPr>
              <a:t>text</a:t>
            </a:r>
            <a:r>
              <a:rPr lang="en-US" sz="1400" dirty="0">
                <a:solidFill>
                  <a:srgbClr val="514D4D"/>
                </a:solidFill>
              </a:rPr>
              <a:t> </a:t>
            </a:r>
            <a:r>
              <a:rPr lang="en-US" sz="1400" dirty="0" err="1">
                <a:solidFill>
                  <a:srgbClr val="514D4D"/>
                </a:solidFill>
              </a:rPr>
              <a:t>text</a:t>
            </a:r>
            <a:r>
              <a:rPr lang="en-US" sz="1400" dirty="0">
                <a:solidFill>
                  <a:srgbClr val="514D4D"/>
                </a:solidFill>
              </a:rPr>
              <a:t> </a:t>
            </a:r>
            <a:r>
              <a:rPr lang="en-US" sz="1400" dirty="0" err="1">
                <a:solidFill>
                  <a:srgbClr val="514D4D"/>
                </a:solidFill>
              </a:rPr>
              <a:t>text</a:t>
            </a:r>
            <a:r>
              <a:rPr lang="en-US" sz="1400" dirty="0">
                <a:solidFill>
                  <a:srgbClr val="514D4D"/>
                </a:solidFill>
              </a:rPr>
              <a:t> </a:t>
            </a:r>
            <a:r>
              <a:rPr lang="en-US" sz="1400" dirty="0" err="1">
                <a:solidFill>
                  <a:srgbClr val="514D4D"/>
                </a:solidFill>
              </a:rPr>
              <a:t>text</a:t>
            </a:r>
            <a:r>
              <a:rPr lang="en-US" sz="1400" dirty="0">
                <a:solidFill>
                  <a:srgbClr val="514D4D"/>
                </a:solidFill>
              </a:rPr>
              <a:t> </a:t>
            </a:r>
            <a:r>
              <a:rPr lang="en-US" sz="1400" dirty="0" err="1">
                <a:solidFill>
                  <a:srgbClr val="514D4D"/>
                </a:solidFill>
              </a:rPr>
              <a:t>text</a:t>
            </a:r>
            <a:r>
              <a:rPr lang="en-US" sz="1400" dirty="0">
                <a:solidFill>
                  <a:srgbClr val="514D4D"/>
                </a:solidFill>
              </a:rPr>
              <a:t> </a:t>
            </a:r>
            <a:r>
              <a:rPr lang="en-US" sz="1400" dirty="0" err="1">
                <a:solidFill>
                  <a:srgbClr val="514D4D"/>
                </a:solidFill>
              </a:rPr>
              <a:t>text</a:t>
            </a:r>
            <a:r>
              <a:rPr lang="en-US" sz="1400" dirty="0">
                <a:solidFill>
                  <a:srgbClr val="514D4D"/>
                </a:solidFill>
              </a:rPr>
              <a:t> </a:t>
            </a:r>
            <a:r>
              <a:rPr lang="en-US" sz="1400" dirty="0" err="1">
                <a:solidFill>
                  <a:srgbClr val="514D4D"/>
                </a:solidFill>
              </a:rPr>
              <a:t>text</a:t>
            </a:r>
            <a:r>
              <a:rPr lang="en-US" sz="1400" dirty="0">
                <a:solidFill>
                  <a:srgbClr val="514D4D"/>
                </a:solidFill>
              </a:rPr>
              <a:t> </a:t>
            </a:r>
            <a:r>
              <a:rPr lang="en-US" sz="1400" dirty="0" err="1">
                <a:solidFill>
                  <a:srgbClr val="514D4D"/>
                </a:solidFill>
              </a:rPr>
              <a:t>text</a:t>
            </a:r>
            <a:r>
              <a:rPr lang="en-US" sz="1400" dirty="0">
                <a:solidFill>
                  <a:srgbClr val="514D4D"/>
                </a:solidFill>
              </a:rPr>
              <a:t> </a:t>
            </a:r>
            <a:r>
              <a:rPr lang="en-US" sz="1400" dirty="0" err="1">
                <a:solidFill>
                  <a:srgbClr val="514D4D"/>
                </a:solidFill>
              </a:rPr>
              <a:t>text</a:t>
            </a:r>
            <a:r>
              <a:rPr lang="en-US" sz="1400" dirty="0">
                <a:solidFill>
                  <a:srgbClr val="514D4D"/>
                </a:solidFill>
              </a:rPr>
              <a:t> </a:t>
            </a:r>
            <a:r>
              <a:rPr lang="en-US" sz="1400" dirty="0" err="1">
                <a:solidFill>
                  <a:srgbClr val="514D4D"/>
                </a:solidFill>
              </a:rPr>
              <a:t>text</a:t>
            </a:r>
            <a:r>
              <a:rPr lang="en-US" sz="1400" dirty="0">
                <a:solidFill>
                  <a:srgbClr val="514D4D"/>
                </a:solidFill>
              </a:rPr>
              <a:t> </a:t>
            </a:r>
            <a:r>
              <a:rPr lang="en-US" sz="1400" dirty="0" err="1">
                <a:solidFill>
                  <a:srgbClr val="514D4D"/>
                </a:solidFill>
              </a:rPr>
              <a:t>text</a:t>
            </a:r>
            <a:r>
              <a:rPr lang="en-US" sz="1400" dirty="0">
                <a:solidFill>
                  <a:srgbClr val="514D4D"/>
                </a:solidFill>
              </a:rPr>
              <a:t> </a:t>
            </a:r>
            <a:r>
              <a:rPr lang="en-US" sz="1400" dirty="0" err="1">
                <a:solidFill>
                  <a:srgbClr val="514D4D"/>
                </a:solidFill>
              </a:rPr>
              <a:t>text</a:t>
            </a:r>
            <a:r>
              <a:rPr lang="en-US" sz="1400" dirty="0">
                <a:solidFill>
                  <a:srgbClr val="514D4D"/>
                </a:solidFill>
              </a:rPr>
              <a:t> </a:t>
            </a:r>
            <a:r>
              <a:rPr lang="en-US" sz="1400" dirty="0" err="1">
                <a:solidFill>
                  <a:srgbClr val="514D4D"/>
                </a:solidFill>
              </a:rPr>
              <a:t>text</a:t>
            </a:r>
            <a:r>
              <a:rPr lang="en-US" sz="1400" dirty="0">
                <a:solidFill>
                  <a:srgbClr val="514D4D"/>
                </a:solidFill>
              </a:rPr>
              <a:t> </a:t>
            </a:r>
            <a:r>
              <a:rPr lang="en-US" sz="1400" dirty="0" err="1">
                <a:solidFill>
                  <a:srgbClr val="514D4D"/>
                </a:solidFill>
              </a:rPr>
              <a:t>text</a:t>
            </a:r>
            <a:r>
              <a:rPr lang="en-US" sz="1400" dirty="0">
                <a:solidFill>
                  <a:srgbClr val="514D4D"/>
                </a:solidFill>
              </a:rPr>
              <a:t> </a:t>
            </a:r>
            <a:r>
              <a:rPr lang="en-US" sz="1400" dirty="0" err="1">
                <a:solidFill>
                  <a:srgbClr val="514D4D"/>
                </a:solidFill>
              </a:rPr>
              <a:t>text</a:t>
            </a:r>
            <a:r>
              <a:rPr lang="en-US" sz="1400" dirty="0">
                <a:solidFill>
                  <a:srgbClr val="514D4D"/>
                </a:solidFill>
              </a:rPr>
              <a:t> </a:t>
            </a:r>
            <a:r>
              <a:rPr lang="en-US" sz="1400" dirty="0" err="1">
                <a:solidFill>
                  <a:srgbClr val="514D4D"/>
                </a:solidFill>
              </a:rPr>
              <a:t>text</a:t>
            </a:r>
            <a:r>
              <a:rPr lang="en-US" sz="1400" dirty="0">
                <a:solidFill>
                  <a:srgbClr val="514D4D"/>
                </a:solidFill>
              </a:rPr>
              <a:t> </a:t>
            </a:r>
            <a:r>
              <a:rPr lang="en-US" sz="1400" dirty="0" err="1">
                <a:solidFill>
                  <a:srgbClr val="514D4D"/>
                </a:solidFill>
              </a:rPr>
              <a:t>text</a:t>
            </a:r>
            <a:r>
              <a:rPr lang="en-US" sz="1400" dirty="0">
                <a:solidFill>
                  <a:srgbClr val="514D4D"/>
                </a:solidFill>
              </a:rPr>
              <a:t> </a:t>
            </a:r>
            <a:r>
              <a:rPr lang="en-US" sz="1400" dirty="0" err="1">
                <a:solidFill>
                  <a:srgbClr val="514D4D"/>
                </a:solidFill>
              </a:rPr>
              <a:t>text</a:t>
            </a:r>
            <a:r>
              <a:rPr lang="en-US" sz="1400" dirty="0">
                <a:solidFill>
                  <a:srgbClr val="514D4D"/>
                </a:solidFill>
              </a:rPr>
              <a:t> </a:t>
            </a:r>
            <a:r>
              <a:rPr lang="en-US" sz="1400" dirty="0" err="1">
                <a:solidFill>
                  <a:srgbClr val="514D4D"/>
                </a:solidFill>
              </a:rPr>
              <a:t>text</a:t>
            </a:r>
            <a:r>
              <a:rPr lang="en-US" sz="1400" dirty="0">
                <a:solidFill>
                  <a:srgbClr val="514D4D"/>
                </a:solidFill>
              </a:rPr>
              <a:t> </a:t>
            </a:r>
            <a:r>
              <a:rPr lang="en-US" sz="1400" dirty="0" err="1">
                <a:solidFill>
                  <a:srgbClr val="514D4D"/>
                </a:solidFill>
              </a:rPr>
              <a:t>text</a:t>
            </a:r>
            <a:r>
              <a:rPr lang="en-US" sz="1400" dirty="0">
                <a:solidFill>
                  <a:srgbClr val="514D4D"/>
                </a:solidFill>
              </a:rPr>
              <a:t> </a:t>
            </a:r>
            <a:r>
              <a:rPr lang="en-US" sz="1400" dirty="0" err="1">
                <a:solidFill>
                  <a:srgbClr val="514D4D"/>
                </a:solidFill>
              </a:rPr>
              <a:t>text</a:t>
            </a:r>
            <a:r>
              <a:rPr lang="en-US" sz="1400" dirty="0">
                <a:solidFill>
                  <a:srgbClr val="514D4D"/>
                </a:solidFill>
              </a:rPr>
              <a:t> </a:t>
            </a:r>
            <a:r>
              <a:rPr lang="en-US" sz="1400" dirty="0" err="1">
                <a:solidFill>
                  <a:srgbClr val="514D4D"/>
                </a:solidFill>
              </a:rPr>
              <a:t>text</a:t>
            </a:r>
            <a:r>
              <a:rPr lang="en-US" sz="1400" dirty="0">
                <a:solidFill>
                  <a:srgbClr val="514D4D"/>
                </a:solidFill>
              </a:rPr>
              <a:t>…</a:t>
            </a:r>
            <a:endParaRPr lang="en-MY" sz="1400" dirty="0">
              <a:solidFill>
                <a:srgbClr val="514D4D"/>
              </a:solidFill>
            </a:endParaRPr>
          </a:p>
        </p:txBody>
      </p:sp>
      <p:grpSp>
        <p:nvGrpSpPr>
          <p:cNvPr id="63" name="Purple Box">
            <a:extLst>
              <a:ext uri="{FF2B5EF4-FFF2-40B4-BE49-F238E27FC236}">
                <a16:creationId xmlns:a16="http://schemas.microsoft.com/office/drawing/2014/main" id="{9F76DC7A-3C9C-4629-81BC-B1799723AB04}"/>
              </a:ext>
            </a:extLst>
          </p:cNvPr>
          <p:cNvGrpSpPr/>
          <p:nvPr/>
        </p:nvGrpSpPr>
        <p:grpSpPr>
          <a:xfrm>
            <a:off x="9876387" y="1057484"/>
            <a:ext cx="1938131" cy="1476375"/>
            <a:chOff x="9876387" y="1057484"/>
            <a:chExt cx="1938131" cy="1476375"/>
          </a:xfrm>
        </p:grpSpPr>
        <p:sp>
          <p:nvSpPr>
            <p:cNvPr id="52" name="Rectangle: Top Corners Rounded 51">
              <a:extLst>
                <a:ext uri="{FF2B5EF4-FFF2-40B4-BE49-F238E27FC236}">
                  <a16:creationId xmlns:a16="http://schemas.microsoft.com/office/drawing/2014/main" id="{DD13E784-5C54-4040-9635-5CA4A0ECA198}"/>
                </a:ext>
              </a:extLst>
            </p:cNvPr>
            <p:cNvSpPr/>
            <p:nvPr/>
          </p:nvSpPr>
          <p:spPr>
            <a:xfrm>
              <a:off x="9876387" y="1057484"/>
              <a:ext cx="1938131" cy="1476375"/>
            </a:xfrm>
            <a:prstGeom prst="round2SameRect">
              <a:avLst/>
            </a:prstGeom>
            <a:gradFill flip="none" rotWithShape="1">
              <a:gsLst>
                <a:gs pos="31000">
                  <a:srgbClr val="A266DA"/>
                </a:gs>
                <a:gs pos="100000">
                  <a:srgbClr val="C9B0EE"/>
                </a:gs>
                <a:gs pos="64000">
                  <a:srgbClr val="A87CE0"/>
                </a:gs>
                <a:gs pos="0">
                  <a:srgbClr val="C662C7"/>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54" name="TextBox 53">
              <a:extLst>
                <a:ext uri="{FF2B5EF4-FFF2-40B4-BE49-F238E27FC236}">
                  <a16:creationId xmlns:a16="http://schemas.microsoft.com/office/drawing/2014/main" id="{E3C364AB-D60F-4D14-89D2-561F663661AD}"/>
                </a:ext>
              </a:extLst>
            </p:cNvPr>
            <p:cNvSpPr txBox="1"/>
            <p:nvPr/>
          </p:nvSpPr>
          <p:spPr>
            <a:xfrm>
              <a:off x="9989185" y="1103173"/>
              <a:ext cx="1712533" cy="830997"/>
            </a:xfrm>
            <a:prstGeom prst="rect">
              <a:avLst/>
            </a:prstGeom>
            <a:noFill/>
          </p:spPr>
          <p:txBody>
            <a:bodyPr wrap="square" rtlCol="0">
              <a:spAutoFit/>
            </a:bodyPr>
            <a:lstStyle/>
            <a:p>
              <a:pPr algn="ctr"/>
              <a:r>
                <a:rPr lang="en-US" sz="2400" b="1" dirty="0">
                  <a:solidFill>
                    <a:srgbClr val="E4DCE2"/>
                  </a:solidFill>
                  <a:latin typeface="Microsoft YaHei UI" panose="020B0503020204020204" pitchFamily="34" charset="-122"/>
                  <a:ea typeface="Microsoft YaHei UI" panose="020B0503020204020204" pitchFamily="34" charset="-122"/>
                </a:rPr>
                <a:t>MAIN POINT </a:t>
              </a:r>
            </a:p>
          </p:txBody>
        </p:sp>
      </p:grpSp>
      <p:sp>
        <p:nvSpPr>
          <p:cNvPr id="53" name="White Box 5">
            <a:extLst>
              <a:ext uri="{FF2B5EF4-FFF2-40B4-BE49-F238E27FC236}">
                <a16:creationId xmlns:a16="http://schemas.microsoft.com/office/drawing/2014/main" id="{167DAF0C-A4A0-4C3A-BF93-0185344C1848}"/>
              </a:ext>
            </a:extLst>
          </p:cNvPr>
          <p:cNvSpPr/>
          <p:nvPr/>
        </p:nvSpPr>
        <p:spPr>
          <a:xfrm flipV="1">
            <a:off x="9876387" y="2087212"/>
            <a:ext cx="1938131" cy="4253949"/>
          </a:xfrm>
          <a:custGeom>
            <a:avLst/>
            <a:gdLst>
              <a:gd name="connsiteX0" fmla="*/ 0 w 1938131"/>
              <a:gd name="connsiteY0" fmla="*/ 3856382 h 3856382"/>
              <a:gd name="connsiteX1" fmla="*/ 474450 w 1938131"/>
              <a:gd name="connsiteY1" fmla="*/ 3856382 h 3856382"/>
              <a:gd name="connsiteX2" fmla="*/ 502187 w 1938131"/>
              <a:gd name="connsiteY2" fmla="*/ 3765825 h 3856382"/>
              <a:gd name="connsiteX3" fmla="*/ 969065 w 1938131"/>
              <a:gd name="connsiteY3" fmla="*/ 3452189 h 3856382"/>
              <a:gd name="connsiteX4" fmla="*/ 1435943 w 1938131"/>
              <a:gd name="connsiteY4" fmla="*/ 3765825 h 3856382"/>
              <a:gd name="connsiteX5" fmla="*/ 1463680 w 1938131"/>
              <a:gd name="connsiteY5" fmla="*/ 3856382 h 3856382"/>
              <a:gd name="connsiteX6" fmla="*/ 1938131 w 1938131"/>
              <a:gd name="connsiteY6" fmla="*/ 3856382 h 3856382"/>
              <a:gd name="connsiteX7" fmla="*/ 1938131 w 1938131"/>
              <a:gd name="connsiteY7" fmla="*/ 323028 h 3856382"/>
              <a:gd name="connsiteX8" fmla="*/ 1615103 w 1938131"/>
              <a:gd name="connsiteY8" fmla="*/ 0 h 3856382"/>
              <a:gd name="connsiteX9" fmla="*/ 323028 w 1938131"/>
              <a:gd name="connsiteY9" fmla="*/ 0 h 3856382"/>
              <a:gd name="connsiteX10" fmla="*/ 0 w 1938131"/>
              <a:gd name="connsiteY10" fmla="*/ 323028 h 3856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38131" h="3856382">
                <a:moveTo>
                  <a:pt x="0" y="3856382"/>
                </a:moveTo>
                <a:lnTo>
                  <a:pt x="474450" y="3856382"/>
                </a:lnTo>
                <a:lnTo>
                  <a:pt x="502187" y="3765825"/>
                </a:lnTo>
                <a:cubicBezTo>
                  <a:pt x="579108" y="3581515"/>
                  <a:pt x="759184" y="3452189"/>
                  <a:pt x="969065" y="3452189"/>
                </a:cubicBezTo>
                <a:cubicBezTo>
                  <a:pt x="1178946" y="3452189"/>
                  <a:pt x="1359022" y="3581515"/>
                  <a:pt x="1435943" y="3765825"/>
                </a:cubicBezTo>
                <a:lnTo>
                  <a:pt x="1463680" y="3856382"/>
                </a:lnTo>
                <a:lnTo>
                  <a:pt x="1938131" y="3856382"/>
                </a:lnTo>
                <a:lnTo>
                  <a:pt x="1938131" y="323028"/>
                </a:lnTo>
                <a:cubicBezTo>
                  <a:pt x="1938131" y="144625"/>
                  <a:pt x="1793506" y="0"/>
                  <a:pt x="1615103" y="0"/>
                </a:cubicBezTo>
                <a:lnTo>
                  <a:pt x="323028" y="0"/>
                </a:lnTo>
                <a:cubicBezTo>
                  <a:pt x="144625" y="0"/>
                  <a:pt x="0" y="144625"/>
                  <a:pt x="0" y="323028"/>
                </a:cubicBezTo>
                <a:close/>
              </a:path>
            </a:pathLst>
          </a:custGeom>
          <a:solidFill>
            <a:schemeClr val="bg1"/>
          </a:solidFill>
          <a:ln>
            <a:noFill/>
          </a:ln>
          <a:effectLst>
            <a:outerShdw blurRad="127000" dist="50800" dir="5400000" algn="ctr" rotWithShape="0">
              <a:schemeClr val="tx1">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MY"/>
          </a:p>
        </p:txBody>
      </p:sp>
      <p:sp>
        <p:nvSpPr>
          <p:cNvPr id="55" name="TextBox 5">
            <a:extLst>
              <a:ext uri="{FF2B5EF4-FFF2-40B4-BE49-F238E27FC236}">
                <a16:creationId xmlns:a16="http://schemas.microsoft.com/office/drawing/2014/main" id="{79C79037-CBAA-4975-BC22-4248F0F53FD0}"/>
              </a:ext>
            </a:extLst>
          </p:cNvPr>
          <p:cNvSpPr txBox="1"/>
          <p:nvPr/>
        </p:nvSpPr>
        <p:spPr>
          <a:xfrm>
            <a:off x="9949429" y="2533857"/>
            <a:ext cx="1938131" cy="3754874"/>
          </a:xfrm>
          <a:prstGeom prst="rect">
            <a:avLst/>
          </a:prstGeom>
          <a:noFill/>
        </p:spPr>
        <p:txBody>
          <a:bodyPr wrap="square" rtlCol="0">
            <a:spAutoFit/>
          </a:bodyPr>
          <a:lstStyle/>
          <a:p>
            <a:r>
              <a:rPr lang="en-US" sz="1400" dirty="0">
                <a:solidFill>
                  <a:srgbClr val="514D4D"/>
                </a:solidFill>
              </a:rPr>
              <a:t>Text </a:t>
            </a:r>
            <a:r>
              <a:rPr lang="en-US" sz="1400" dirty="0" err="1">
                <a:solidFill>
                  <a:srgbClr val="514D4D"/>
                </a:solidFill>
              </a:rPr>
              <a:t>text</a:t>
            </a:r>
            <a:r>
              <a:rPr lang="en-US" sz="1400" dirty="0">
                <a:solidFill>
                  <a:srgbClr val="514D4D"/>
                </a:solidFill>
              </a:rPr>
              <a:t> </a:t>
            </a:r>
            <a:r>
              <a:rPr lang="en-US" sz="1400" dirty="0" err="1">
                <a:solidFill>
                  <a:srgbClr val="514D4D"/>
                </a:solidFill>
              </a:rPr>
              <a:t>text</a:t>
            </a:r>
            <a:r>
              <a:rPr lang="en-US" sz="1400" dirty="0">
                <a:solidFill>
                  <a:srgbClr val="514D4D"/>
                </a:solidFill>
              </a:rPr>
              <a:t> </a:t>
            </a:r>
            <a:r>
              <a:rPr lang="en-US" sz="1400" dirty="0" err="1">
                <a:solidFill>
                  <a:srgbClr val="514D4D"/>
                </a:solidFill>
              </a:rPr>
              <a:t>text</a:t>
            </a:r>
            <a:r>
              <a:rPr lang="en-US" sz="1400" dirty="0">
                <a:solidFill>
                  <a:srgbClr val="514D4D"/>
                </a:solidFill>
              </a:rPr>
              <a:t> </a:t>
            </a:r>
            <a:r>
              <a:rPr lang="en-US" sz="1400" dirty="0" err="1">
                <a:solidFill>
                  <a:srgbClr val="514D4D"/>
                </a:solidFill>
              </a:rPr>
              <a:t>text</a:t>
            </a:r>
            <a:r>
              <a:rPr lang="en-US" sz="1400" dirty="0">
                <a:solidFill>
                  <a:srgbClr val="514D4D"/>
                </a:solidFill>
              </a:rPr>
              <a:t> </a:t>
            </a:r>
            <a:r>
              <a:rPr lang="en-US" sz="1400" dirty="0" err="1">
                <a:solidFill>
                  <a:srgbClr val="514D4D"/>
                </a:solidFill>
              </a:rPr>
              <a:t>text</a:t>
            </a:r>
            <a:r>
              <a:rPr lang="en-US" sz="1400" dirty="0">
                <a:solidFill>
                  <a:srgbClr val="514D4D"/>
                </a:solidFill>
              </a:rPr>
              <a:t> </a:t>
            </a:r>
            <a:r>
              <a:rPr lang="en-US" sz="1400" dirty="0" err="1">
                <a:solidFill>
                  <a:srgbClr val="514D4D"/>
                </a:solidFill>
              </a:rPr>
              <a:t>text</a:t>
            </a:r>
            <a:r>
              <a:rPr lang="en-US" sz="1400" dirty="0">
                <a:solidFill>
                  <a:srgbClr val="514D4D"/>
                </a:solidFill>
              </a:rPr>
              <a:t> </a:t>
            </a:r>
            <a:r>
              <a:rPr lang="en-US" sz="1400" dirty="0" err="1">
                <a:solidFill>
                  <a:srgbClr val="514D4D"/>
                </a:solidFill>
              </a:rPr>
              <a:t>text</a:t>
            </a:r>
            <a:r>
              <a:rPr lang="en-US" sz="1400" dirty="0">
                <a:solidFill>
                  <a:srgbClr val="514D4D"/>
                </a:solidFill>
              </a:rPr>
              <a:t> </a:t>
            </a:r>
            <a:r>
              <a:rPr lang="en-US" sz="1400" dirty="0" err="1">
                <a:solidFill>
                  <a:srgbClr val="514D4D"/>
                </a:solidFill>
              </a:rPr>
              <a:t>text</a:t>
            </a:r>
            <a:r>
              <a:rPr lang="en-US" sz="1400" dirty="0">
                <a:solidFill>
                  <a:srgbClr val="514D4D"/>
                </a:solidFill>
              </a:rPr>
              <a:t> </a:t>
            </a:r>
            <a:r>
              <a:rPr lang="en-US" sz="1400" dirty="0" err="1">
                <a:solidFill>
                  <a:srgbClr val="514D4D"/>
                </a:solidFill>
              </a:rPr>
              <a:t>text</a:t>
            </a:r>
            <a:r>
              <a:rPr lang="en-US" sz="1400" dirty="0">
                <a:solidFill>
                  <a:srgbClr val="514D4D"/>
                </a:solidFill>
              </a:rPr>
              <a:t> </a:t>
            </a:r>
            <a:r>
              <a:rPr lang="en-US" sz="1400" dirty="0" err="1">
                <a:solidFill>
                  <a:srgbClr val="514D4D"/>
                </a:solidFill>
              </a:rPr>
              <a:t>text</a:t>
            </a:r>
            <a:r>
              <a:rPr lang="en-US" sz="1400" dirty="0">
                <a:solidFill>
                  <a:srgbClr val="514D4D"/>
                </a:solidFill>
              </a:rPr>
              <a:t> </a:t>
            </a:r>
            <a:r>
              <a:rPr lang="en-US" sz="1400" dirty="0" err="1">
                <a:solidFill>
                  <a:srgbClr val="514D4D"/>
                </a:solidFill>
              </a:rPr>
              <a:t>text</a:t>
            </a:r>
            <a:r>
              <a:rPr lang="en-US" sz="1400" dirty="0">
                <a:solidFill>
                  <a:srgbClr val="514D4D"/>
                </a:solidFill>
              </a:rPr>
              <a:t> </a:t>
            </a:r>
            <a:r>
              <a:rPr lang="en-US" sz="1400" dirty="0" err="1">
                <a:solidFill>
                  <a:srgbClr val="514D4D"/>
                </a:solidFill>
              </a:rPr>
              <a:t>text</a:t>
            </a:r>
            <a:r>
              <a:rPr lang="en-US" sz="1400" dirty="0">
                <a:solidFill>
                  <a:srgbClr val="514D4D"/>
                </a:solidFill>
              </a:rPr>
              <a:t> </a:t>
            </a:r>
            <a:r>
              <a:rPr lang="en-US" sz="1400" dirty="0" err="1">
                <a:solidFill>
                  <a:srgbClr val="514D4D"/>
                </a:solidFill>
              </a:rPr>
              <a:t>text</a:t>
            </a:r>
            <a:r>
              <a:rPr lang="en-US" sz="1400" dirty="0">
                <a:solidFill>
                  <a:srgbClr val="514D4D"/>
                </a:solidFill>
              </a:rPr>
              <a:t> </a:t>
            </a:r>
            <a:r>
              <a:rPr lang="en-US" sz="1400" dirty="0" err="1">
                <a:solidFill>
                  <a:srgbClr val="514D4D"/>
                </a:solidFill>
              </a:rPr>
              <a:t>text</a:t>
            </a:r>
            <a:r>
              <a:rPr lang="en-US" sz="1400" dirty="0">
                <a:solidFill>
                  <a:srgbClr val="514D4D"/>
                </a:solidFill>
              </a:rPr>
              <a:t> </a:t>
            </a:r>
            <a:r>
              <a:rPr lang="en-US" sz="1400" dirty="0" err="1">
                <a:solidFill>
                  <a:srgbClr val="514D4D"/>
                </a:solidFill>
              </a:rPr>
              <a:t>text</a:t>
            </a:r>
            <a:r>
              <a:rPr lang="en-US" sz="1400" dirty="0">
                <a:solidFill>
                  <a:srgbClr val="514D4D"/>
                </a:solidFill>
              </a:rPr>
              <a:t> </a:t>
            </a:r>
            <a:r>
              <a:rPr lang="en-US" sz="1400" dirty="0" err="1">
                <a:solidFill>
                  <a:srgbClr val="514D4D"/>
                </a:solidFill>
              </a:rPr>
              <a:t>text</a:t>
            </a:r>
            <a:r>
              <a:rPr lang="en-US" sz="1400" dirty="0">
                <a:solidFill>
                  <a:srgbClr val="514D4D"/>
                </a:solidFill>
              </a:rPr>
              <a:t> </a:t>
            </a:r>
            <a:r>
              <a:rPr lang="en-US" sz="1400" dirty="0" err="1">
                <a:solidFill>
                  <a:srgbClr val="514D4D"/>
                </a:solidFill>
              </a:rPr>
              <a:t>text</a:t>
            </a:r>
            <a:r>
              <a:rPr lang="en-US" sz="1400" dirty="0">
                <a:solidFill>
                  <a:srgbClr val="514D4D"/>
                </a:solidFill>
              </a:rPr>
              <a:t> </a:t>
            </a:r>
            <a:r>
              <a:rPr lang="en-US" sz="1400" dirty="0" err="1">
                <a:solidFill>
                  <a:srgbClr val="514D4D"/>
                </a:solidFill>
              </a:rPr>
              <a:t>text</a:t>
            </a:r>
            <a:r>
              <a:rPr lang="en-US" sz="1400" dirty="0">
                <a:solidFill>
                  <a:srgbClr val="514D4D"/>
                </a:solidFill>
              </a:rPr>
              <a:t> </a:t>
            </a:r>
            <a:r>
              <a:rPr lang="en-US" sz="1400" dirty="0" err="1">
                <a:solidFill>
                  <a:srgbClr val="514D4D"/>
                </a:solidFill>
              </a:rPr>
              <a:t>text</a:t>
            </a:r>
            <a:r>
              <a:rPr lang="en-US" sz="1400" dirty="0">
                <a:solidFill>
                  <a:srgbClr val="514D4D"/>
                </a:solidFill>
              </a:rPr>
              <a:t> </a:t>
            </a:r>
            <a:r>
              <a:rPr lang="en-US" sz="1400" dirty="0" err="1">
                <a:solidFill>
                  <a:srgbClr val="514D4D"/>
                </a:solidFill>
              </a:rPr>
              <a:t>text</a:t>
            </a:r>
            <a:r>
              <a:rPr lang="en-US" sz="1400" dirty="0">
                <a:solidFill>
                  <a:srgbClr val="514D4D"/>
                </a:solidFill>
              </a:rPr>
              <a:t> </a:t>
            </a:r>
            <a:r>
              <a:rPr lang="en-US" sz="1400" dirty="0" err="1">
                <a:solidFill>
                  <a:srgbClr val="514D4D"/>
                </a:solidFill>
              </a:rPr>
              <a:t>text</a:t>
            </a:r>
            <a:r>
              <a:rPr lang="en-US" sz="1400" dirty="0">
                <a:solidFill>
                  <a:srgbClr val="514D4D"/>
                </a:solidFill>
              </a:rPr>
              <a:t> </a:t>
            </a:r>
            <a:r>
              <a:rPr lang="en-US" sz="1400" dirty="0" err="1">
                <a:solidFill>
                  <a:srgbClr val="514D4D"/>
                </a:solidFill>
              </a:rPr>
              <a:t>text</a:t>
            </a:r>
            <a:r>
              <a:rPr lang="en-US" sz="1400" dirty="0">
                <a:solidFill>
                  <a:srgbClr val="514D4D"/>
                </a:solidFill>
              </a:rPr>
              <a:t> </a:t>
            </a:r>
            <a:r>
              <a:rPr lang="en-US" sz="1400" dirty="0" err="1">
                <a:solidFill>
                  <a:srgbClr val="514D4D"/>
                </a:solidFill>
              </a:rPr>
              <a:t>text</a:t>
            </a:r>
            <a:r>
              <a:rPr lang="en-US" sz="1400" dirty="0">
                <a:solidFill>
                  <a:srgbClr val="514D4D"/>
                </a:solidFill>
              </a:rPr>
              <a:t> </a:t>
            </a:r>
            <a:r>
              <a:rPr lang="en-US" sz="1400" dirty="0" err="1">
                <a:solidFill>
                  <a:srgbClr val="514D4D"/>
                </a:solidFill>
              </a:rPr>
              <a:t>text</a:t>
            </a:r>
            <a:r>
              <a:rPr lang="en-US" sz="1400" dirty="0">
                <a:solidFill>
                  <a:srgbClr val="514D4D"/>
                </a:solidFill>
              </a:rPr>
              <a:t> </a:t>
            </a:r>
            <a:r>
              <a:rPr lang="en-US" sz="1400" dirty="0" err="1">
                <a:solidFill>
                  <a:srgbClr val="514D4D"/>
                </a:solidFill>
              </a:rPr>
              <a:t>text</a:t>
            </a:r>
            <a:r>
              <a:rPr lang="en-US" sz="1400" dirty="0">
                <a:solidFill>
                  <a:srgbClr val="514D4D"/>
                </a:solidFill>
              </a:rPr>
              <a:t> </a:t>
            </a:r>
            <a:r>
              <a:rPr lang="en-US" sz="1400" dirty="0" err="1">
                <a:solidFill>
                  <a:srgbClr val="514D4D"/>
                </a:solidFill>
              </a:rPr>
              <a:t>text</a:t>
            </a:r>
            <a:r>
              <a:rPr lang="en-US" sz="1400" dirty="0">
                <a:solidFill>
                  <a:srgbClr val="514D4D"/>
                </a:solidFill>
              </a:rPr>
              <a:t> </a:t>
            </a:r>
            <a:r>
              <a:rPr lang="en-US" sz="1400" dirty="0" err="1">
                <a:solidFill>
                  <a:srgbClr val="514D4D"/>
                </a:solidFill>
              </a:rPr>
              <a:t>text</a:t>
            </a:r>
            <a:r>
              <a:rPr lang="en-US" sz="1400" dirty="0">
                <a:solidFill>
                  <a:srgbClr val="514D4D"/>
                </a:solidFill>
              </a:rPr>
              <a:t> </a:t>
            </a:r>
            <a:r>
              <a:rPr lang="en-US" sz="1400" dirty="0" err="1">
                <a:solidFill>
                  <a:srgbClr val="514D4D"/>
                </a:solidFill>
              </a:rPr>
              <a:t>text</a:t>
            </a:r>
            <a:r>
              <a:rPr lang="en-US" sz="1400" dirty="0">
                <a:solidFill>
                  <a:srgbClr val="514D4D"/>
                </a:solidFill>
              </a:rPr>
              <a:t> </a:t>
            </a:r>
            <a:r>
              <a:rPr lang="en-US" sz="1400" dirty="0" err="1">
                <a:solidFill>
                  <a:srgbClr val="514D4D"/>
                </a:solidFill>
              </a:rPr>
              <a:t>text</a:t>
            </a:r>
            <a:r>
              <a:rPr lang="en-US" sz="1400" dirty="0">
                <a:solidFill>
                  <a:srgbClr val="514D4D"/>
                </a:solidFill>
              </a:rPr>
              <a:t> </a:t>
            </a:r>
            <a:r>
              <a:rPr lang="en-US" sz="1400" dirty="0" err="1">
                <a:solidFill>
                  <a:srgbClr val="514D4D"/>
                </a:solidFill>
              </a:rPr>
              <a:t>text</a:t>
            </a:r>
            <a:r>
              <a:rPr lang="en-US" sz="1400" dirty="0">
                <a:solidFill>
                  <a:srgbClr val="514D4D"/>
                </a:solidFill>
              </a:rPr>
              <a:t> </a:t>
            </a:r>
            <a:r>
              <a:rPr lang="en-US" sz="1400" dirty="0" err="1">
                <a:solidFill>
                  <a:srgbClr val="514D4D"/>
                </a:solidFill>
              </a:rPr>
              <a:t>text</a:t>
            </a:r>
            <a:r>
              <a:rPr lang="en-US" sz="1400" dirty="0">
                <a:solidFill>
                  <a:srgbClr val="514D4D"/>
                </a:solidFill>
              </a:rPr>
              <a:t> </a:t>
            </a:r>
            <a:r>
              <a:rPr lang="en-US" sz="1400" dirty="0" err="1">
                <a:solidFill>
                  <a:srgbClr val="514D4D"/>
                </a:solidFill>
              </a:rPr>
              <a:t>text</a:t>
            </a:r>
            <a:r>
              <a:rPr lang="en-US" sz="1400" dirty="0">
                <a:solidFill>
                  <a:srgbClr val="514D4D"/>
                </a:solidFill>
              </a:rPr>
              <a:t> </a:t>
            </a:r>
            <a:r>
              <a:rPr lang="en-US" sz="1400" dirty="0" err="1">
                <a:solidFill>
                  <a:srgbClr val="514D4D"/>
                </a:solidFill>
              </a:rPr>
              <a:t>text</a:t>
            </a:r>
            <a:r>
              <a:rPr lang="en-US" sz="1400" dirty="0">
                <a:solidFill>
                  <a:srgbClr val="514D4D"/>
                </a:solidFill>
              </a:rPr>
              <a:t> </a:t>
            </a:r>
            <a:r>
              <a:rPr lang="en-US" sz="1400" dirty="0" err="1">
                <a:solidFill>
                  <a:srgbClr val="514D4D"/>
                </a:solidFill>
              </a:rPr>
              <a:t>text</a:t>
            </a:r>
            <a:r>
              <a:rPr lang="en-US" sz="1400" dirty="0">
                <a:solidFill>
                  <a:srgbClr val="514D4D"/>
                </a:solidFill>
              </a:rPr>
              <a:t> </a:t>
            </a:r>
            <a:r>
              <a:rPr lang="en-US" sz="1400" dirty="0" err="1">
                <a:solidFill>
                  <a:srgbClr val="514D4D"/>
                </a:solidFill>
              </a:rPr>
              <a:t>text</a:t>
            </a:r>
            <a:r>
              <a:rPr lang="en-US" sz="1400" dirty="0">
                <a:solidFill>
                  <a:srgbClr val="514D4D"/>
                </a:solidFill>
              </a:rPr>
              <a:t> </a:t>
            </a:r>
            <a:r>
              <a:rPr lang="en-US" sz="1400" dirty="0" err="1">
                <a:solidFill>
                  <a:srgbClr val="514D4D"/>
                </a:solidFill>
              </a:rPr>
              <a:t>text</a:t>
            </a:r>
            <a:r>
              <a:rPr lang="en-US" sz="1400" dirty="0">
                <a:solidFill>
                  <a:srgbClr val="514D4D"/>
                </a:solidFill>
              </a:rPr>
              <a:t> </a:t>
            </a:r>
            <a:r>
              <a:rPr lang="en-US" sz="1400" dirty="0" err="1">
                <a:solidFill>
                  <a:srgbClr val="514D4D"/>
                </a:solidFill>
              </a:rPr>
              <a:t>text</a:t>
            </a:r>
            <a:r>
              <a:rPr lang="en-US" sz="1400" dirty="0">
                <a:solidFill>
                  <a:srgbClr val="514D4D"/>
                </a:solidFill>
              </a:rPr>
              <a:t> </a:t>
            </a:r>
            <a:r>
              <a:rPr lang="en-US" sz="1400" dirty="0" err="1">
                <a:solidFill>
                  <a:srgbClr val="514D4D"/>
                </a:solidFill>
              </a:rPr>
              <a:t>text</a:t>
            </a:r>
            <a:r>
              <a:rPr lang="en-US" sz="1400" dirty="0">
                <a:solidFill>
                  <a:srgbClr val="514D4D"/>
                </a:solidFill>
              </a:rPr>
              <a:t> </a:t>
            </a:r>
            <a:r>
              <a:rPr lang="en-US" sz="1400" dirty="0" err="1">
                <a:solidFill>
                  <a:srgbClr val="514D4D"/>
                </a:solidFill>
              </a:rPr>
              <a:t>text</a:t>
            </a:r>
            <a:r>
              <a:rPr lang="en-US" sz="1400" dirty="0">
                <a:solidFill>
                  <a:srgbClr val="514D4D"/>
                </a:solidFill>
              </a:rPr>
              <a:t> </a:t>
            </a:r>
            <a:r>
              <a:rPr lang="en-US" sz="1400" dirty="0" err="1">
                <a:solidFill>
                  <a:srgbClr val="514D4D"/>
                </a:solidFill>
              </a:rPr>
              <a:t>text</a:t>
            </a:r>
            <a:r>
              <a:rPr lang="en-US" sz="1400" dirty="0">
                <a:solidFill>
                  <a:srgbClr val="514D4D"/>
                </a:solidFill>
              </a:rPr>
              <a:t> </a:t>
            </a:r>
            <a:r>
              <a:rPr lang="en-US" sz="1400" dirty="0" err="1">
                <a:solidFill>
                  <a:srgbClr val="514D4D"/>
                </a:solidFill>
              </a:rPr>
              <a:t>text</a:t>
            </a:r>
            <a:r>
              <a:rPr lang="en-US" sz="1400" dirty="0">
                <a:solidFill>
                  <a:srgbClr val="514D4D"/>
                </a:solidFill>
              </a:rPr>
              <a:t> </a:t>
            </a:r>
            <a:r>
              <a:rPr lang="en-US" sz="1400" dirty="0" err="1">
                <a:solidFill>
                  <a:srgbClr val="514D4D"/>
                </a:solidFill>
              </a:rPr>
              <a:t>text</a:t>
            </a:r>
            <a:r>
              <a:rPr lang="en-US" sz="1400" dirty="0">
                <a:solidFill>
                  <a:srgbClr val="514D4D"/>
                </a:solidFill>
              </a:rPr>
              <a:t> </a:t>
            </a:r>
            <a:r>
              <a:rPr lang="en-US" sz="1400" dirty="0" err="1">
                <a:solidFill>
                  <a:srgbClr val="514D4D"/>
                </a:solidFill>
              </a:rPr>
              <a:t>text</a:t>
            </a:r>
            <a:r>
              <a:rPr lang="en-US" sz="1400" dirty="0">
                <a:solidFill>
                  <a:srgbClr val="514D4D"/>
                </a:solidFill>
              </a:rPr>
              <a:t> </a:t>
            </a:r>
            <a:r>
              <a:rPr lang="en-US" sz="1400" dirty="0" err="1">
                <a:solidFill>
                  <a:srgbClr val="514D4D"/>
                </a:solidFill>
              </a:rPr>
              <a:t>text</a:t>
            </a:r>
            <a:r>
              <a:rPr lang="en-US" sz="1400" dirty="0">
                <a:solidFill>
                  <a:srgbClr val="514D4D"/>
                </a:solidFill>
              </a:rPr>
              <a:t> </a:t>
            </a:r>
            <a:r>
              <a:rPr lang="en-US" sz="1400" dirty="0" err="1">
                <a:solidFill>
                  <a:srgbClr val="514D4D"/>
                </a:solidFill>
              </a:rPr>
              <a:t>text</a:t>
            </a:r>
            <a:r>
              <a:rPr lang="en-US" sz="1400" dirty="0">
                <a:solidFill>
                  <a:srgbClr val="514D4D"/>
                </a:solidFill>
              </a:rPr>
              <a:t> </a:t>
            </a:r>
            <a:r>
              <a:rPr lang="en-US" sz="1400" dirty="0" err="1">
                <a:solidFill>
                  <a:srgbClr val="514D4D"/>
                </a:solidFill>
              </a:rPr>
              <a:t>text</a:t>
            </a:r>
            <a:r>
              <a:rPr lang="en-US" sz="1400" dirty="0">
                <a:solidFill>
                  <a:srgbClr val="514D4D"/>
                </a:solidFill>
              </a:rPr>
              <a:t> </a:t>
            </a:r>
            <a:r>
              <a:rPr lang="en-US" sz="1400" dirty="0" err="1">
                <a:solidFill>
                  <a:srgbClr val="514D4D"/>
                </a:solidFill>
              </a:rPr>
              <a:t>text</a:t>
            </a:r>
            <a:r>
              <a:rPr lang="en-US" sz="1400" dirty="0">
                <a:solidFill>
                  <a:srgbClr val="514D4D"/>
                </a:solidFill>
              </a:rPr>
              <a:t>  </a:t>
            </a:r>
            <a:r>
              <a:rPr lang="en-US" sz="1400" dirty="0" err="1">
                <a:solidFill>
                  <a:srgbClr val="514D4D"/>
                </a:solidFill>
              </a:rPr>
              <a:t>text</a:t>
            </a:r>
            <a:r>
              <a:rPr lang="en-US" sz="1400" dirty="0">
                <a:solidFill>
                  <a:srgbClr val="514D4D"/>
                </a:solidFill>
              </a:rPr>
              <a:t> </a:t>
            </a:r>
            <a:r>
              <a:rPr lang="en-US" sz="1400" dirty="0" err="1">
                <a:solidFill>
                  <a:srgbClr val="514D4D"/>
                </a:solidFill>
              </a:rPr>
              <a:t>text</a:t>
            </a:r>
            <a:r>
              <a:rPr lang="en-US" sz="1400" dirty="0">
                <a:solidFill>
                  <a:srgbClr val="514D4D"/>
                </a:solidFill>
              </a:rPr>
              <a:t> </a:t>
            </a:r>
            <a:r>
              <a:rPr lang="en-US" sz="1400" dirty="0" err="1">
                <a:solidFill>
                  <a:srgbClr val="514D4D"/>
                </a:solidFill>
              </a:rPr>
              <a:t>text</a:t>
            </a:r>
            <a:r>
              <a:rPr lang="en-US" sz="1400" dirty="0">
                <a:solidFill>
                  <a:srgbClr val="514D4D"/>
                </a:solidFill>
              </a:rPr>
              <a:t> </a:t>
            </a:r>
            <a:r>
              <a:rPr lang="en-US" sz="1400" dirty="0" err="1">
                <a:solidFill>
                  <a:srgbClr val="514D4D"/>
                </a:solidFill>
              </a:rPr>
              <a:t>text</a:t>
            </a:r>
            <a:r>
              <a:rPr lang="en-US" sz="1400" dirty="0">
                <a:solidFill>
                  <a:srgbClr val="514D4D"/>
                </a:solidFill>
              </a:rPr>
              <a:t> </a:t>
            </a:r>
            <a:r>
              <a:rPr lang="en-US" sz="1400" dirty="0" err="1">
                <a:solidFill>
                  <a:srgbClr val="514D4D"/>
                </a:solidFill>
              </a:rPr>
              <a:t>text</a:t>
            </a:r>
            <a:r>
              <a:rPr lang="en-US" sz="1400" dirty="0">
                <a:solidFill>
                  <a:srgbClr val="514D4D"/>
                </a:solidFill>
              </a:rPr>
              <a:t> </a:t>
            </a:r>
            <a:r>
              <a:rPr lang="en-US" sz="1400" dirty="0" err="1">
                <a:solidFill>
                  <a:srgbClr val="514D4D"/>
                </a:solidFill>
              </a:rPr>
              <a:t>text</a:t>
            </a:r>
            <a:r>
              <a:rPr lang="en-US" sz="1400" dirty="0">
                <a:solidFill>
                  <a:srgbClr val="514D4D"/>
                </a:solidFill>
              </a:rPr>
              <a:t> </a:t>
            </a:r>
            <a:r>
              <a:rPr lang="en-US" sz="1400" dirty="0" err="1">
                <a:solidFill>
                  <a:srgbClr val="514D4D"/>
                </a:solidFill>
              </a:rPr>
              <a:t>text</a:t>
            </a:r>
            <a:r>
              <a:rPr lang="en-US" sz="1400" dirty="0">
                <a:solidFill>
                  <a:srgbClr val="514D4D"/>
                </a:solidFill>
              </a:rPr>
              <a:t> </a:t>
            </a:r>
            <a:r>
              <a:rPr lang="en-US" sz="1400" dirty="0" err="1">
                <a:solidFill>
                  <a:srgbClr val="514D4D"/>
                </a:solidFill>
              </a:rPr>
              <a:t>text</a:t>
            </a:r>
            <a:r>
              <a:rPr lang="en-US" sz="1400" dirty="0">
                <a:solidFill>
                  <a:srgbClr val="514D4D"/>
                </a:solidFill>
              </a:rPr>
              <a:t> </a:t>
            </a:r>
            <a:r>
              <a:rPr lang="en-US" sz="1400" dirty="0" err="1">
                <a:solidFill>
                  <a:srgbClr val="514D4D"/>
                </a:solidFill>
              </a:rPr>
              <a:t>text</a:t>
            </a:r>
            <a:r>
              <a:rPr lang="en-US" sz="1400" dirty="0">
                <a:solidFill>
                  <a:srgbClr val="514D4D"/>
                </a:solidFill>
              </a:rPr>
              <a:t> </a:t>
            </a:r>
            <a:r>
              <a:rPr lang="en-US" sz="1400" dirty="0" err="1">
                <a:solidFill>
                  <a:srgbClr val="514D4D"/>
                </a:solidFill>
              </a:rPr>
              <a:t>text</a:t>
            </a:r>
            <a:r>
              <a:rPr lang="en-US" sz="1400" dirty="0">
                <a:solidFill>
                  <a:srgbClr val="514D4D"/>
                </a:solidFill>
              </a:rPr>
              <a:t> </a:t>
            </a:r>
            <a:r>
              <a:rPr lang="en-US" sz="1400" dirty="0" err="1">
                <a:solidFill>
                  <a:srgbClr val="514D4D"/>
                </a:solidFill>
              </a:rPr>
              <a:t>text</a:t>
            </a:r>
            <a:r>
              <a:rPr lang="en-US" sz="1400" dirty="0">
                <a:solidFill>
                  <a:srgbClr val="514D4D"/>
                </a:solidFill>
              </a:rPr>
              <a:t> </a:t>
            </a:r>
            <a:r>
              <a:rPr lang="en-US" sz="1400" dirty="0" err="1">
                <a:solidFill>
                  <a:srgbClr val="514D4D"/>
                </a:solidFill>
              </a:rPr>
              <a:t>text</a:t>
            </a:r>
            <a:r>
              <a:rPr lang="en-US" sz="1400" dirty="0">
                <a:solidFill>
                  <a:srgbClr val="514D4D"/>
                </a:solidFill>
              </a:rPr>
              <a:t> </a:t>
            </a:r>
            <a:r>
              <a:rPr lang="en-US" sz="1400" dirty="0" err="1">
                <a:solidFill>
                  <a:srgbClr val="514D4D"/>
                </a:solidFill>
              </a:rPr>
              <a:t>text</a:t>
            </a:r>
            <a:r>
              <a:rPr lang="en-US" sz="1400" dirty="0">
                <a:solidFill>
                  <a:srgbClr val="514D4D"/>
                </a:solidFill>
              </a:rPr>
              <a:t> </a:t>
            </a:r>
            <a:r>
              <a:rPr lang="en-US" sz="1400" dirty="0" err="1">
                <a:solidFill>
                  <a:srgbClr val="514D4D"/>
                </a:solidFill>
              </a:rPr>
              <a:t>text</a:t>
            </a:r>
            <a:r>
              <a:rPr lang="en-US" sz="1400" dirty="0">
                <a:solidFill>
                  <a:srgbClr val="514D4D"/>
                </a:solidFill>
              </a:rPr>
              <a:t> </a:t>
            </a:r>
            <a:r>
              <a:rPr lang="en-US" sz="1400" dirty="0" err="1">
                <a:solidFill>
                  <a:srgbClr val="514D4D"/>
                </a:solidFill>
              </a:rPr>
              <a:t>text</a:t>
            </a:r>
            <a:r>
              <a:rPr lang="en-US" sz="1400" dirty="0">
                <a:solidFill>
                  <a:srgbClr val="514D4D"/>
                </a:solidFill>
              </a:rPr>
              <a:t> </a:t>
            </a:r>
            <a:r>
              <a:rPr lang="en-US" sz="1400" dirty="0" err="1">
                <a:solidFill>
                  <a:srgbClr val="514D4D"/>
                </a:solidFill>
              </a:rPr>
              <a:t>text</a:t>
            </a:r>
            <a:r>
              <a:rPr lang="en-US" sz="1400" dirty="0">
                <a:solidFill>
                  <a:srgbClr val="514D4D"/>
                </a:solidFill>
              </a:rPr>
              <a:t> </a:t>
            </a:r>
            <a:r>
              <a:rPr lang="en-US" sz="1400" dirty="0" err="1">
                <a:solidFill>
                  <a:srgbClr val="514D4D"/>
                </a:solidFill>
              </a:rPr>
              <a:t>text</a:t>
            </a:r>
            <a:r>
              <a:rPr lang="en-US" sz="1400" dirty="0">
                <a:solidFill>
                  <a:srgbClr val="514D4D"/>
                </a:solidFill>
              </a:rPr>
              <a:t> </a:t>
            </a:r>
            <a:r>
              <a:rPr lang="en-US" sz="1400" dirty="0" err="1">
                <a:solidFill>
                  <a:srgbClr val="514D4D"/>
                </a:solidFill>
              </a:rPr>
              <a:t>text</a:t>
            </a:r>
            <a:r>
              <a:rPr lang="en-US" sz="1400" dirty="0">
                <a:solidFill>
                  <a:srgbClr val="514D4D"/>
                </a:solidFill>
              </a:rPr>
              <a:t> </a:t>
            </a:r>
            <a:r>
              <a:rPr lang="en-US" sz="1400" dirty="0" err="1">
                <a:solidFill>
                  <a:srgbClr val="514D4D"/>
                </a:solidFill>
              </a:rPr>
              <a:t>text</a:t>
            </a:r>
            <a:r>
              <a:rPr lang="en-US" sz="1400" dirty="0">
                <a:solidFill>
                  <a:srgbClr val="514D4D"/>
                </a:solidFill>
              </a:rPr>
              <a:t> </a:t>
            </a:r>
            <a:r>
              <a:rPr lang="en-US" sz="1400" dirty="0" err="1">
                <a:solidFill>
                  <a:srgbClr val="514D4D"/>
                </a:solidFill>
              </a:rPr>
              <a:t>text</a:t>
            </a:r>
            <a:r>
              <a:rPr lang="en-US" sz="1400" dirty="0">
                <a:solidFill>
                  <a:srgbClr val="514D4D"/>
                </a:solidFill>
              </a:rPr>
              <a:t> </a:t>
            </a:r>
            <a:r>
              <a:rPr lang="en-US" sz="1400" dirty="0" err="1">
                <a:solidFill>
                  <a:srgbClr val="514D4D"/>
                </a:solidFill>
              </a:rPr>
              <a:t>text</a:t>
            </a:r>
            <a:r>
              <a:rPr lang="en-US" sz="1400" dirty="0">
                <a:solidFill>
                  <a:srgbClr val="514D4D"/>
                </a:solidFill>
              </a:rPr>
              <a:t> </a:t>
            </a:r>
            <a:r>
              <a:rPr lang="en-US" sz="1400" dirty="0" err="1">
                <a:solidFill>
                  <a:srgbClr val="514D4D"/>
                </a:solidFill>
              </a:rPr>
              <a:t>text</a:t>
            </a:r>
            <a:r>
              <a:rPr lang="en-US" sz="1400" dirty="0">
                <a:solidFill>
                  <a:srgbClr val="514D4D"/>
                </a:solidFill>
              </a:rPr>
              <a:t> </a:t>
            </a:r>
            <a:r>
              <a:rPr lang="en-US" sz="1400" dirty="0" err="1">
                <a:solidFill>
                  <a:srgbClr val="514D4D"/>
                </a:solidFill>
              </a:rPr>
              <a:t>text</a:t>
            </a:r>
            <a:r>
              <a:rPr lang="en-US" sz="1400" dirty="0">
                <a:solidFill>
                  <a:srgbClr val="514D4D"/>
                </a:solidFill>
              </a:rPr>
              <a:t> </a:t>
            </a:r>
            <a:r>
              <a:rPr lang="en-US" sz="1400" dirty="0" err="1">
                <a:solidFill>
                  <a:srgbClr val="514D4D"/>
                </a:solidFill>
              </a:rPr>
              <a:t>text</a:t>
            </a:r>
            <a:r>
              <a:rPr lang="en-US" sz="1400" dirty="0">
                <a:solidFill>
                  <a:srgbClr val="514D4D"/>
                </a:solidFill>
              </a:rPr>
              <a:t> </a:t>
            </a:r>
            <a:r>
              <a:rPr lang="en-US" sz="1400" dirty="0" err="1">
                <a:solidFill>
                  <a:srgbClr val="514D4D"/>
                </a:solidFill>
              </a:rPr>
              <a:t>text</a:t>
            </a:r>
            <a:r>
              <a:rPr lang="en-US" sz="1400" dirty="0">
                <a:solidFill>
                  <a:srgbClr val="514D4D"/>
                </a:solidFill>
              </a:rPr>
              <a:t> </a:t>
            </a:r>
            <a:r>
              <a:rPr lang="en-US" sz="1400" dirty="0" err="1">
                <a:solidFill>
                  <a:srgbClr val="514D4D"/>
                </a:solidFill>
              </a:rPr>
              <a:t>text</a:t>
            </a:r>
            <a:r>
              <a:rPr lang="en-US" sz="1400" dirty="0">
                <a:solidFill>
                  <a:srgbClr val="514D4D"/>
                </a:solidFill>
              </a:rPr>
              <a:t> </a:t>
            </a:r>
            <a:r>
              <a:rPr lang="en-US" sz="1400" dirty="0" err="1">
                <a:solidFill>
                  <a:srgbClr val="514D4D"/>
                </a:solidFill>
              </a:rPr>
              <a:t>text</a:t>
            </a:r>
            <a:r>
              <a:rPr lang="en-US" sz="1400" dirty="0">
                <a:solidFill>
                  <a:srgbClr val="514D4D"/>
                </a:solidFill>
              </a:rPr>
              <a:t> </a:t>
            </a:r>
            <a:r>
              <a:rPr lang="en-US" sz="1400" dirty="0" err="1">
                <a:solidFill>
                  <a:srgbClr val="514D4D"/>
                </a:solidFill>
              </a:rPr>
              <a:t>text</a:t>
            </a:r>
            <a:r>
              <a:rPr lang="en-US" sz="1400" dirty="0">
                <a:solidFill>
                  <a:srgbClr val="514D4D"/>
                </a:solidFill>
              </a:rPr>
              <a:t> </a:t>
            </a:r>
            <a:r>
              <a:rPr lang="en-US" sz="1400" dirty="0" err="1">
                <a:solidFill>
                  <a:srgbClr val="514D4D"/>
                </a:solidFill>
              </a:rPr>
              <a:t>text</a:t>
            </a:r>
            <a:r>
              <a:rPr lang="en-US" sz="1400" dirty="0">
                <a:solidFill>
                  <a:srgbClr val="514D4D"/>
                </a:solidFill>
              </a:rPr>
              <a:t> </a:t>
            </a:r>
            <a:r>
              <a:rPr lang="en-US" sz="1400" dirty="0" err="1">
                <a:solidFill>
                  <a:srgbClr val="514D4D"/>
                </a:solidFill>
              </a:rPr>
              <a:t>text</a:t>
            </a:r>
            <a:r>
              <a:rPr lang="en-US" sz="1400" dirty="0">
                <a:solidFill>
                  <a:srgbClr val="514D4D"/>
                </a:solidFill>
              </a:rPr>
              <a:t> </a:t>
            </a:r>
            <a:r>
              <a:rPr lang="en-US" sz="1400" dirty="0" err="1">
                <a:solidFill>
                  <a:srgbClr val="514D4D"/>
                </a:solidFill>
              </a:rPr>
              <a:t>text</a:t>
            </a:r>
            <a:r>
              <a:rPr lang="en-US" sz="1400" dirty="0">
                <a:solidFill>
                  <a:srgbClr val="514D4D"/>
                </a:solidFill>
              </a:rPr>
              <a:t> </a:t>
            </a:r>
            <a:r>
              <a:rPr lang="en-US" sz="1400" dirty="0" err="1">
                <a:solidFill>
                  <a:srgbClr val="514D4D"/>
                </a:solidFill>
              </a:rPr>
              <a:t>text</a:t>
            </a:r>
            <a:r>
              <a:rPr lang="en-US" sz="1400" dirty="0">
                <a:solidFill>
                  <a:srgbClr val="514D4D"/>
                </a:solidFill>
              </a:rPr>
              <a:t> </a:t>
            </a:r>
            <a:r>
              <a:rPr lang="en-US" sz="1400" dirty="0" err="1">
                <a:solidFill>
                  <a:srgbClr val="514D4D"/>
                </a:solidFill>
              </a:rPr>
              <a:t>text</a:t>
            </a:r>
            <a:r>
              <a:rPr lang="en-US" sz="1400" dirty="0">
                <a:solidFill>
                  <a:srgbClr val="514D4D"/>
                </a:solidFill>
              </a:rPr>
              <a:t> </a:t>
            </a:r>
            <a:r>
              <a:rPr lang="en-US" sz="1400" dirty="0" err="1">
                <a:solidFill>
                  <a:srgbClr val="514D4D"/>
                </a:solidFill>
              </a:rPr>
              <a:t>text</a:t>
            </a:r>
            <a:r>
              <a:rPr lang="en-US" sz="1400" dirty="0">
                <a:solidFill>
                  <a:srgbClr val="514D4D"/>
                </a:solidFill>
              </a:rPr>
              <a:t> </a:t>
            </a:r>
            <a:r>
              <a:rPr lang="en-US" sz="1400" dirty="0" err="1">
                <a:solidFill>
                  <a:srgbClr val="514D4D"/>
                </a:solidFill>
              </a:rPr>
              <a:t>text</a:t>
            </a:r>
            <a:r>
              <a:rPr lang="en-US" sz="1400" dirty="0">
                <a:solidFill>
                  <a:srgbClr val="514D4D"/>
                </a:solidFill>
              </a:rPr>
              <a:t> </a:t>
            </a:r>
            <a:r>
              <a:rPr lang="en-US" sz="1400" dirty="0" err="1">
                <a:solidFill>
                  <a:srgbClr val="514D4D"/>
                </a:solidFill>
              </a:rPr>
              <a:t>text</a:t>
            </a:r>
            <a:r>
              <a:rPr lang="en-US" sz="1400" dirty="0">
                <a:solidFill>
                  <a:srgbClr val="514D4D"/>
                </a:solidFill>
              </a:rPr>
              <a:t>…</a:t>
            </a:r>
            <a:endParaRPr lang="en-MY" sz="1400" dirty="0">
              <a:solidFill>
                <a:srgbClr val="514D4D"/>
              </a:solidFill>
            </a:endParaRPr>
          </a:p>
        </p:txBody>
      </p:sp>
      <p:pic>
        <p:nvPicPr>
          <p:cNvPr id="3074" name="Icon Picture 1">
            <a:extLst>
              <a:ext uri="{FF2B5EF4-FFF2-40B4-BE49-F238E27FC236}">
                <a16:creationId xmlns:a16="http://schemas.microsoft.com/office/drawing/2014/main" id="{71580AD2-F8C2-41E2-8F1E-0526B774CFE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0138" r="10088"/>
          <a:stretch/>
        </p:blipFill>
        <p:spPr bwMode="auto">
          <a:xfrm>
            <a:off x="1026946" y="1882082"/>
            <a:ext cx="590353" cy="592021"/>
          </a:xfrm>
          <a:prstGeom prst="flowChartConnector">
            <a:avLst/>
          </a:prstGeom>
          <a:noFill/>
          <a:extLst>
            <a:ext uri="{909E8E84-426E-40DD-AFC4-6F175D3DCCD1}">
              <a14:hiddenFill xmlns:a14="http://schemas.microsoft.com/office/drawing/2010/main">
                <a:solidFill>
                  <a:srgbClr val="FFFFFF"/>
                </a:solidFill>
              </a14:hiddenFill>
            </a:ext>
          </a:extLst>
        </p:spPr>
      </p:pic>
      <p:pic>
        <p:nvPicPr>
          <p:cNvPr id="3076" name="Icon Picture 2">
            <a:extLst>
              <a:ext uri="{FF2B5EF4-FFF2-40B4-BE49-F238E27FC236}">
                <a16:creationId xmlns:a16="http://schemas.microsoft.com/office/drawing/2014/main" id="{C8E7B0F5-5555-4E47-81AC-0709AF3052D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15617" y="1894690"/>
            <a:ext cx="558268" cy="566504"/>
          </a:xfrm>
          <a:prstGeom prst="flowChartConnector">
            <a:avLst/>
          </a:prstGeom>
          <a:noFill/>
          <a:ln w="12700">
            <a:solidFill>
              <a:schemeClr val="bg1"/>
            </a:solidFill>
          </a:ln>
          <a:extLst>
            <a:ext uri="{909E8E84-426E-40DD-AFC4-6F175D3DCCD1}">
              <a14:hiddenFill xmlns:a14="http://schemas.microsoft.com/office/drawing/2010/main">
                <a:solidFill>
                  <a:srgbClr val="FFFFFF"/>
                </a:solidFill>
              </a14:hiddenFill>
            </a:ext>
          </a:extLst>
        </p:spPr>
      </p:pic>
      <p:pic>
        <p:nvPicPr>
          <p:cNvPr id="3078" name="Icon Picture 3">
            <a:extLst>
              <a:ext uri="{FF2B5EF4-FFF2-40B4-BE49-F238E27FC236}">
                <a16:creationId xmlns:a16="http://schemas.microsoft.com/office/drawing/2014/main" id="{40A8A5FE-1183-4D6B-BE72-F4D60205DFD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75795" y="1898423"/>
            <a:ext cx="558268" cy="566505"/>
          </a:xfrm>
          <a:prstGeom prst="flowChartConnector">
            <a:avLst/>
          </a:prstGeom>
          <a:noFill/>
          <a:ln w="12700">
            <a:solidFill>
              <a:schemeClr val="bg1"/>
            </a:solidFill>
          </a:ln>
          <a:extLst>
            <a:ext uri="{909E8E84-426E-40DD-AFC4-6F175D3DCCD1}">
              <a14:hiddenFill xmlns:a14="http://schemas.microsoft.com/office/drawing/2010/main">
                <a:solidFill>
                  <a:srgbClr val="FFFFFF"/>
                </a:solidFill>
              </a14:hiddenFill>
            </a:ext>
          </a:extLst>
        </p:spPr>
      </p:pic>
      <p:pic>
        <p:nvPicPr>
          <p:cNvPr id="3080" name="Icon Picture 4">
            <a:extLst>
              <a:ext uri="{FF2B5EF4-FFF2-40B4-BE49-F238E27FC236}">
                <a16:creationId xmlns:a16="http://schemas.microsoft.com/office/drawing/2014/main" id="{ABBB96CE-6F0C-481E-95F0-80746E03849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207577" y="1907946"/>
            <a:ext cx="558268" cy="558485"/>
          </a:xfrm>
          <a:prstGeom prst="flowChartConnector">
            <a:avLst/>
          </a:prstGeom>
          <a:noFill/>
          <a:ln w="12700">
            <a:solidFill>
              <a:schemeClr val="bg1"/>
            </a:solidFill>
          </a:ln>
          <a:extLst>
            <a:ext uri="{909E8E84-426E-40DD-AFC4-6F175D3DCCD1}">
              <a14:hiddenFill xmlns:a14="http://schemas.microsoft.com/office/drawing/2010/main">
                <a:solidFill>
                  <a:srgbClr val="FFFFFF"/>
                </a:solidFill>
              </a14:hiddenFill>
            </a:ext>
          </a:extLst>
        </p:spPr>
      </p:pic>
      <p:pic>
        <p:nvPicPr>
          <p:cNvPr id="3082" name="Icon Picture 5">
            <a:extLst>
              <a:ext uri="{FF2B5EF4-FFF2-40B4-BE49-F238E27FC236}">
                <a16:creationId xmlns:a16="http://schemas.microsoft.com/office/drawing/2014/main" id="{FBB41DCA-2DD4-4400-BFDA-14989E8EC6C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566317" y="1897013"/>
            <a:ext cx="558268" cy="569323"/>
          </a:xfrm>
          <a:prstGeom prst="flowChartConnector">
            <a:avLst/>
          </a:prstGeom>
          <a:noFill/>
          <a:ln w="12700">
            <a:solidFill>
              <a:schemeClr val="bg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6336142"/>
      </p:ext>
    </p:extLst>
  </p:cSld>
  <p:clrMapOvr>
    <a:masterClrMapping/>
  </p:clrMapOvr>
  <mc:AlternateContent xmlns:mc="http://schemas.openxmlformats.org/markup-compatibility/2006" xmlns:p14="http://schemas.microsoft.com/office/powerpoint/2010/main">
    <mc:Choice Requires="p14">
      <p:transition spd="slow" p14:dur="1200">
        <p14:prism di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p:cTn id="7" dur="300" fill="hold"/>
                                        <p:tgtEl>
                                          <p:spTgt spid="18"/>
                                        </p:tgtEl>
                                        <p:attrNameLst>
                                          <p:attrName>ppt_w</p:attrName>
                                        </p:attrNameLst>
                                      </p:cBhvr>
                                      <p:tavLst>
                                        <p:tav tm="0">
                                          <p:val>
                                            <p:strVal val="#ppt_w+.3"/>
                                          </p:val>
                                        </p:tav>
                                        <p:tav tm="100000">
                                          <p:val>
                                            <p:strVal val="#ppt_w"/>
                                          </p:val>
                                        </p:tav>
                                      </p:tavLst>
                                    </p:anim>
                                    <p:anim calcmode="lin" valueType="num">
                                      <p:cBhvr>
                                        <p:cTn id="8" dur="300" fill="hold"/>
                                        <p:tgtEl>
                                          <p:spTgt spid="18"/>
                                        </p:tgtEl>
                                        <p:attrNameLst>
                                          <p:attrName>ppt_h</p:attrName>
                                        </p:attrNameLst>
                                      </p:cBhvr>
                                      <p:tavLst>
                                        <p:tav tm="0">
                                          <p:val>
                                            <p:strVal val="#ppt_h"/>
                                          </p:val>
                                        </p:tav>
                                        <p:tav tm="100000">
                                          <p:val>
                                            <p:strVal val="#ppt_h"/>
                                          </p:val>
                                        </p:tav>
                                      </p:tavLst>
                                    </p:anim>
                                    <p:animEffect transition="in" filter="fade">
                                      <p:cBhvr>
                                        <p:cTn id="9" dur="300"/>
                                        <p:tgtEl>
                                          <p:spTgt spid="18"/>
                                        </p:tgtEl>
                                      </p:cBhvr>
                                    </p:animEffect>
                                  </p:childTnLst>
                                </p:cTn>
                              </p:par>
                            </p:childTnLst>
                          </p:cTn>
                        </p:par>
                        <p:par>
                          <p:cTn id="10" fill="hold">
                            <p:stCondLst>
                              <p:cond delay="300"/>
                            </p:stCondLst>
                            <p:childTnLst>
                              <p:par>
                                <p:cTn id="11" presetID="42" presetClass="entr" presetSubtype="0" fill="hold" grpId="0" nodeType="afterEffect">
                                  <p:stCondLst>
                                    <p:cond delay="0"/>
                                  </p:stCondLst>
                                  <p:childTnLst>
                                    <p:set>
                                      <p:cBhvr>
                                        <p:cTn id="12" dur="1" fill="hold">
                                          <p:stCondLst>
                                            <p:cond delay="0"/>
                                          </p:stCondLst>
                                        </p:cTn>
                                        <p:tgtEl>
                                          <p:spTgt spid="31"/>
                                        </p:tgtEl>
                                        <p:attrNameLst>
                                          <p:attrName>style.visibility</p:attrName>
                                        </p:attrNameLst>
                                      </p:cBhvr>
                                      <p:to>
                                        <p:strVal val="visible"/>
                                      </p:to>
                                    </p:set>
                                    <p:animEffect transition="in" filter="fade">
                                      <p:cBhvr>
                                        <p:cTn id="13" dur="500"/>
                                        <p:tgtEl>
                                          <p:spTgt spid="31"/>
                                        </p:tgtEl>
                                      </p:cBhvr>
                                    </p:animEffect>
                                    <p:anim calcmode="lin" valueType="num">
                                      <p:cBhvr>
                                        <p:cTn id="14" dur="500" fill="hold"/>
                                        <p:tgtEl>
                                          <p:spTgt spid="31"/>
                                        </p:tgtEl>
                                        <p:attrNameLst>
                                          <p:attrName>ppt_x</p:attrName>
                                        </p:attrNameLst>
                                      </p:cBhvr>
                                      <p:tavLst>
                                        <p:tav tm="0">
                                          <p:val>
                                            <p:strVal val="#ppt_x"/>
                                          </p:val>
                                        </p:tav>
                                        <p:tav tm="100000">
                                          <p:val>
                                            <p:strVal val="#ppt_x"/>
                                          </p:val>
                                        </p:tav>
                                      </p:tavLst>
                                    </p:anim>
                                    <p:anim calcmode="lin" valueType="num">
                                      <p:cBhvr>
                                        <p:cTn id="15" dur="500" fill="hold"/>
                                        <p:tgtEl>
                                          <p:spTgt spid="31"/>
                                        </p:tgtEl>
                                        <p:attrNameLst>
                                          <p:attrName>ppt_y</p:attrName>
                                        </p:attrNameLst>
                                      </p:cBhvr>
                                      <p:tavLst>
                                        <p:tav tm="0">
                                          <p:val>
                                            <p:strVal val="#ppt_y+.1"/>
                                          </p:val>
                                        </p:tav>
                                        <p:tav tm="100000">
                                          <p:val>
                                            <p:strVal val="#ppt_y"/>
                                          </p:val>
                                        </p:tav>
                                      </p:tavLst>
                                    </p:anim>
                                  </p:childTnLst>
                                </p:cTn>
                              </p:par>
                            </p:childTnLst>
                          </p:cTn>
                        </p:par>
                        <p:par>
                          <p:cTn id="16" fill="hold">
                            <p:stCondLst>
                              <p:cond delay="800"/>
                            </p:stCondLst>
                            <p:childTnLst>
                              <p:par>
                                <p:cTn id="17" presetID="42" presetClass="entr" presetSubtype="0" fill="hold" nodeType="afterEffect">
                                  <p:stCondLst>
                                    <p:cond delay="250"/>
                                  </p:stCondLst>
                                  <p:childTnLst>
                                    <p:set>
                                      <p:cBhvr>
                                        <p:cTn id="18" dur="1" fill="hold">
                                          <p:stCondLst>
                                            <p:cond delay="0"/>
                                          </p:stCondLst>
                                        </p:cTn>
                                        <p:tgtEl>
                                          <p:spTgt spid="56"/>
                                        </p:tgtEl>
                                        <p:attrNameLst>
                                          <p:attrName>style.visibility</p:attrName>
                                        </p:attrNameLst>
                                      </p:cBhvr>
                                      <p:to>
                                        <p:strVal val="visible"/>
                                      </p:to>
                                    </p:set>
                                    <p:animEffect transition="in" filter="fade">
                                      <p:cBhvr>
                                        <p:cTn id="19" dur="500"/>
                                        <p:tgtEl>
                                          <p:spTgt spid="56"/>
                                        </p:tgtEl>
                                      </p:cBhvr>
                                    </p:animEffect>
                                    <p:anim calcmode="lin" valueType="num">
                                      <p:cBhvr>
                                        <p:cTn id="20" dur="500" fill="hold"/>
                                        <p:tgtEl>
                                          <p:spTgt spid="56"/>
                                        </p:tgtEl>
                                        <p:attrNameLst>
                                          <p:attrName>ppt_x</p:attrName>
                                        </p:attrNameLst>
                                      </p:cBhvr>
                                      <p:tavLst>
                                        <p:tav tm="0">
                                          <p:val>
                                            <p:strVal val="#ppt_x"/>
                                          </p:val>
                                        </p:tav>
                                        <p:tav tm="100000">
                                          <p:val>
                                            <p:strVal val="#ppt_x"/>
                                          </p:val>
                                        </p:tav>
                                      </p:tavLst>
                                    </p:anim>
                                    <p:anim calcmode="lin" valueType="num">
                                      <p:cBhvr>
                                        <p:cTn id="21" dur="500" fill="hold"/>
                                        <p:tgtEl>
                                          <p:spTgt spid="56"/>
                                        </p:tgtEl>
                                        <p:attrNameLst>
                                          <p:attrName>ppt_y</p:attrName>
                                        </p:attrNameLst>
                                      </p:cBhvr>
                                      <p:tavLst>
                                        <p:tav tm="0">
                                          <p:val>
                                            <p:strVal val="#ppt_y+.1"/>
                                          </p:val>
                                        </p:tav>
                                        <p:tav tm="100000">
                                          <p:val>
                                            <p:strVal val="#ppt_y"/>
                                          </p:val>
                                        </p:tav>
                                      </p:tavLst>
                                    </p:anim>
                                  </p:childTnLst>
                                </p:cTn>
                              </p:par>
                              <p:par>
                                <p:cTn id="22" presetID="53" presetClass="entr" presetSubtype="16" fill="hold" grpId="0" nodeType="withEffect">
                                  <p:stCondLst>
                                    <p:cond delay="250"/>
                                  </p:stCondLst>
                                  <p:childTnLst>
                                    <p:set>
                                      <p:cBhvr>
                                        <p:cTn id="23" dur="1" fill="hold">
                                          <p:stCondLst>
                                            <p:cond delay="0"/>
                                          </p:stCondLst>
                                        </p:cTn>
                                        <p:tgtEl>
                                          <p:spTgt spid="30"/>
                                        </p:tgtEl>
                                        <p:attrNameLst>
                                          <p:attrName>style.visibility</p:attrName>
                                        </p:attrNameLst>
                                      </p:cBhvr>
                                      <p:to>
                                        <p:strVal val="visible"/>
                                      </p:to>
                                    </p:set>
                                    <p:anim calcmode="lin" valueType="num">
                                      <p:cBhvr>
                                        <p:cTn id="24" dur="500" fill="hold"/>
                                        <p:tgtEl>
                                          <p:spTgt spid="30"/>
                                        </p:tgtEl>
                                        <p:attrNameLst>
                                          <p:attrName>ppt_w</p:attrName>
                                        </p:attrNameLst>
                                      </p:cBhvr>
                                      <p:tavLst>
                                        <p:tav tm="0">
                                          <p:val>
                                            <p:fltVal val="0"/>
                                          </p:val>
                                        </p:tav>
                                        <p:tav tm="100000">
                                          <p:val>
                                            <p:strVal val="#ppt_w"/>
                                          </p:val>
                                        </p:tav>
                                      </p:tavLst>
                                    </p:anim>
                                    <p:anim calcmode="lin" valueType="num">
                                      <p:cBhvr>
                                        <p:cTn id="25" dur="500" fill="hold"/>
                                        <p:tgtEl>
                                          <p:spTgt spid="30"/>
                                        </p:tgtEl>
                                        <p:attrNameLst>
                                          <p:attrName>ppt_h</p:attrName>
                                        </p:attrNameLst>
                                      </p:cBhvr>
                                      <p:tavLst>
                                        <p:tav tm="0">
                                          <p:val>
                                            <p:fltVal val="0"/>
                                          </p:val>
                                        </p:tav>
                                        <p:tav tm="100000">
                                          <p:val>
                                            <p:strVal val="#ppt_h"/>
                                          </p:val>
                                        </p:tav>
                                      </p:tavLst>
                                    </p:anim>
                                    <p:animEffect transition="in" filter="fade">
                                      <p:cBhvr>
                                        <p:cTn id="26" dur="500"/>
                                        <p:tgtEl>
                                          <p:spTgt spid="30"/>
                                        </p:tgtEl>
                                      </p:cBhvr>
                                    </p:animEffect>
                                  </p:childTnLst>
                                </p:cTn>
                              </p:par>
                            </p:childTnLst>
                          </p:cTn>
                        </p:par>
                        <p:par>
                          <p:cTn id="27" fill="hold">
                            <p:stCondLst>
                              <p:cond delay="1550"/>
                            </p:stCondLst>
                            <p:childTnLst>
                              <p:par>
                                <p:cTn id="28" presetID="42" presetClass="entr" presetSubtype="0" fill="hold" nodeType="afterEffect">
                                  <p:stCondLst>
                                    <p:cond delay="0"/>
                                  </p:stCondLst>
                                  <p:childTnLst>
                                    <p:set>
                                      <p:cBhvr>
                                        <p:cTn id="29" dur="1" fill="hold">
                                          <p:stCondLst>
                                            <p:cond delay="0"/>
                                          </p:stCondLst>
                                        </p:cTn>
                                        <p:tgtEl>
                                          <p:spTgt spid="3074"/>
                                        </p:tgtEl>
                                        <p:attrNameLst>
                                          <p:attrName>style.visibility</p:attrName>
                                        </p:attrNameLst>
                                      </p:cBhvr>
                                      <p:to>
                                        <p:strVal val="visible"/>
                                      </p:to>
                                    </p:set>
                                    <p:animEffect transition="in" filter="fade">
                                      <p:cBhvr>
                                        <p:cTn id="30" dur="250"/>
                                        <p:tgtEl>
                                          <p:spTgt spid="3074"/>
                                        </p:tgtEl>
                                      </p:cBhvr>
                                    </p:animEffect>
                                    <p:anim calcmode="lin" valueType="num">
                                      <p:cBhvr>
                                        <p:cTn id="31" dur="250" fill="hold"/>
                                        <p:tgtEl>
                                          <p:spTgt spid="3074"/>
                                        </p:tgtEl>
                                        <p:attrNameLst>
                                          <p:attrName>ppt_x</p:attrName>
                                        </p:attrNameLst>
                                      </p:cBhvr>
                                      <p:tavLst>
                                        <p:tav tm="0">
                                          <p:val>
                                            <p:strVal val="#ppt_x"/>
                                          </p:val>
                                        </p:tav>
                                        <p:tav tm="100000">
                                          <p:val>
                                            <p:strVal val="#ppt_x"/>
                                          </p:val>
                                        </p:tav>
                                      </p:tavLst>
                                    </p:anim>
                                    <p:anim calcmode="lin" valueType="num">
                                      <p:cBhvr>
                                        <p:cTn id="32" dur="250" fill="hold"/>
                                        <p:tgtEl>
                                          <p:spTgt spid="3074"/>
                                        </p:tgtEl>
                                        <p:attrNameLst>
                                          <p:attrName>ppt_y</p:attrName>
                                        </p:attrNameLst>
                                      </p:cBhvr>
                                      <p:tavLst>
                                        <p:tav tm="0">
                                          <p:val>
                                            <p:strVal val="#ppt_y+.1"/>
                                          </p:val>
                                        </p:tav>
                                        <p:tav tm="100000">
                                          <p:val>
                                            <p:strVal val="#ppt_y"/>
                                          </p:val>
                                        </p:tav>
                                      </p:tavLst>
                                    </p:anim>
                                  </p:childTnLst>
                                </p:cTn>
                              </p:par>
                              <p:par>
                                <p:cTn id="33" presetID="42" presetClass="entr" presetSubtype="0" fill="hold" grpId="0" nodeType="withEffect">
                                  <p:stCondLst>
                                    <p:cond delay="0"/>
                                  </p:stCondLst>
                                  <p:childTnLst>
                                    <p:set>
                                      <p:cBhvr>
                                        <p:cTn id="34" dur="1" fill="hold">
                                          <p:stCondLst>
                                            <p:cond delay="0"/>
                                          </p:stCondLst>
                                        </p:cTn>
                                        <p:tgtEl>
                                          <p:spTgt spid="39"/>
                                        </p:tgtEl>
                                        <p:attrNameLst>
                                          <p:attrName>style.visibility</p:attrName>
                                        </p:attrNameLst>
                                      </p:cBhvr>
                                      <p:to>
                                        <p:strVal val="visible"/>
                                      </p:to>
                                    </p:set>
                                    <p:animEffect transition="in" filter="fade">
                                      <p:cBhvr>
                                        <p:cTn id="35" dur="500"/>
                                        <p:tgtEl>
                                          <p:spTgt spid="39"/>
                                        </p:tgtEl>
                                      </p:cBhvr>
                                    </p:animEffect>
                                    <p:anim calcmode="lin" valueType="num">
                                      <p:cBhvr>
                                        <p:cTn id="36" dur="500" fill="hold"/>
                                        <p:tgtEl>
                                          <p:spTgt spid="39"/>
                                        </p:tgtEl>
                                        <p:attrNameLst>
                                          <p:attrName>ppt_x</p:attrName>
                                        </p:attrNameLst>
                                      </p:cBhvr>
                                      <p:tavLst>
                                        <p:tav tm="0">
                                          <p:val>
                                            <p:strVal val="#ppt_x"/>
                                          </p:val>
                                        </p:tav>
                                        <p:tav tm="100000">
                                          <p:val>
                                            <p:strVal val="#ppt_x"/>
                                          </p:val>
                                        </p:tav>
                                      </p:tavLst>
                                    </p:anim>
                                    <p:anim calcmode="lin" valueType="num">
                                      <p:cBhvr>
                                        <p:cTn id="37" dur="500" fill="hold"/>
                                        <p:tgtEl>
                                          <p:spTgt spid="39"/>
                                        </p:tgtEl>
                                        <p:attrNameLst>
                                          <p:attrName>ppt_y</p:attrName>
                                        </p:attrNameLst>
                                      </p:cBhvr>
                                      <p:tavLst>
                                        <p:tav tm="0">
                                          <p:val>
                                            <p:strVal val="#ppt_y+.1"/>
                                          </p:val>
                                        </p:tav>
                                        <p:tav tm="100000">
                                          <p:val>
                                            <p:strVal val="#ppt_y"/>
                                          </p:val>
                                        </p:tav>
                                      </p:tavLst>
                                    </p:anim>
                                  </p:childTnLst>
                                </p:cTn>
                              </p:par>
                            </p:childTnLst>
                          </p:cTn>
                        </p:par>
                        <p:par>
                          <p:cTn id="38" fill="hold">
                            <p:stCondLst>
                              <p:cond delay="2050"/>
                            </p:stCondLst>
                            <p:childTnLst>
                              <p:par>
                                <p:cTn id="39" presetID="42" presetClass="entr" presetSubtype="0" fill="hold" nodeType="afterEffect">
                                  <p:stCondLst>
                                    <p:cond delay="250"/>
                                  </p:stCondLst>
                                  <p:childTnLst>
                                    <p:set>
                                      <p:cBhvr>
                                        <p:cTn id="40" dur="1" fill="hold">
                                          <p:stCondLst>
                                            <p:cond delay="0"/>
                                          </p:stCondLst>
                                        </p:cTn>
                                        <p:tgtEl>
                                          <p:spTgt spid="59"/>
                                        </p:tgtEl>
                                        <p:attrNameLst>
                                          <p:attrName>style.visibility</p:attrName>
                                        </p:attrNameLst>
                                      </p:cBhvr>
                                      <p:to>
                                        <p:strVal val="visible"/>
                                      </p:to>
                                    </p:set>
                                    <p:animEffect transition="in" filter="fade">
                                      <p:cBhvr>
                                        <p:cTn id="41" dur="500"/>
                                        <p:tgtEl>
                                          <p:spTgt spid="59"/>
                                        </p:tgtEl>
                                      </p:cBhvr>
                                    </p:animEffect>
                                    <p:anim calcmode="lin" valueType="num">
                                      <p:cBhvr>
                                        <p:cTn id="42" dur="500" fill="hold"/>
                                        <p:tgtEl>
                                          <p:spTgt spid="59"/>
                                        </p:tgtEl>
                                        <p:attrNameLst>
                                          <p:attrName>ppt_x</p:attrName>
                                        </p:attrNameLst>
                                      </p:cBhvr>
                                      <p:tavLst>
                                        <p:tav tm="0">
                                          <p:val>
                                            <p:strVal val="#ppt_x"/>
                                          </p:val>
                                        </p:tav>
                                        <p:tav tm="100000">
                                          <p:val>
                                            <p:strVal val="#ppt_x"/>
                                          </p:val>
                                        </p:tav>
                                      </p:tavLst>
                                    </p:anim>
                                    <p:anim calcmode="lin" valueType="num">
                                      <p:cBhvr>
                                        <p:cTn id="43" dur="500" fill="hold"/>
                                        <p:tgtEl>
                                          <p:spTgt spid="59"/>
                                        </p:tgtEl>
                                        <p:attrNameLst>
                                          <p:attrName>ppt_y</p:attrName>
                                        </p:attrNameLst>
                                      </p:cBhvr>
                                      <p:tavLst>
                                        <p:tav tm="0">
                                          <p:val>
                                            <p:strVal val="#ppt_y+.1"/>
                                          </p:val>
                                        </p:tav>
                                        <p:tav tm="100000">
                                          <p:val>
                                            <p:strVal val="#ppt_y"/>
                                          </p:val>
                                        </p:tav>
                                      </p:tavLst>
                                    </p:anim>
                                  </p:childTnLst>
                                </p:cTn>
                              </p:par>
                              <p:par>
                                <p:cTn id="44" presetID="53" presetClass="entr" presetSubtype="16" fill="hold" grpId="0" nodeType="withEffect">
                                  <p:stCondLst>
                                    <p:cond delay="250"/>
                                  </p:stCondLst>
                                  <p:childTnLst>
                                    <p:set>
                                      <p:cBhvr>
                                        <p:cTn id="45" dur="1" fill="hold">
                                          <p:stCondLst>
                                            <p:cond delay="0"/>
                                          </p:stCondLst>
                                        </p:cTn>
                                        <p:tgtEl>
                                          <p:spTgt spid="41"/>
                                        </p:tgtEl>
                                        <p:attrNameLst>
                                          <p:attrName>style.visibility</p:attrName>
                                        </p:attrNameLst>
                                      </p:cBhvr>
                                      <p:to>
                                        <p:strVal val="visible"/>
                                      </p:to>
                                    </p:set>
                                    <p:anim calcmode="lin" valueType="num">
                                      <p:cBhvr>
                                        <p:cTn id="46" dur="500" fill="hold"/>
                                        <p:tgtEl>
                                          <p:spTgt spid="41"/>
                                        </p:tgtEl>
                                        <p:attrNameLst>
                                          <p:attrName>ppt_w</p:attrName>
                                        </p:attrNameLst>
                                      </p:cBhvr>
                                      <p:tavLst>
                                        <p:tav tm="0">
                                          <p:val>
                                            <p:fltVal val="0"/>
                                          </p:val>
                                        </p:tav>
                                        <p:tav tm="100000">
                                          <p:val>
                                            <p:strVal val="#ppt_w"/>
                                          </p:val>
                                        </p:tav>
                                      </p:tavLst>
                                    </p:anim>
                                    <p:anim calcmode="lin" valueType="num">
                                      <p:cBhvr>
                                        <p:cTn id="47" dur="500" fill="hold"/>
                                        <p:tgtEl>
                                          <p:spTgt spid="41"/>
                                        </p:tgtEl>
                                        <p:attrNameLst>
                                          <p:attrName>ppt_h</p:attrName>
                                        </p:attrNameLst>
                                      </p:cBhvr>
                                      <p:tavLst>
                                        <p:tav tm="0">
                                          <p:val>
                                            <p:fltVal val="0"/>
                                          </p:val>
                                        </p:tav>
                                        <p:tav tm="100000">
                                          <p:val>
                                            <p:strVal val="#ppt_h"/>
                                          </p:val>
                                        </p:tav>
                                      </p:tavLst>
                                    </p:anim>
                                    <p:animEffect transition="in" filter="fade">
                                      <p:cBhvr>
                                        <p:cTn id="48" dur="500"/>
                                        <p:tgtEl>
                                          <p:spTgt spid="41"/>
                                        </p:tgtEl>
                                      </p:cBhvr>
                                    </p:animEffect>
                                  </p:childTnLst>
                                </p:cTn>
                              </p:par>
                            </p:childTnLst>
                          </p:cTn>
                        </p:par>
                        <p:par>
                          <p:cTn id="49" fill="hold">
                            <p:stCondLst>
                              <p:cond delay="2800"/>
                            </p:stCondLst>
                            <p:childTnLst>
                              <p:par>
                                <p:cTn id="50" presetID="42" presetClass="entr" presetSubtype="0" fill="hold" nodeType="afterEffect">
                                  <p:stCondLst>
                                    <p:cond delay="0"/>
                                  </p:stCondLst>
                                  <p:childTnLst>
                                    <p:set>
                                      <p:cBhvr>
                                        <p:cTn id="51" dur="1" fill="hold">
                                          <p:stCondLst>
                                            <p:cond delay="0"/>
                                          </p:stCondLst>
                                        </p:cTn>
                                        <p:tgtEl>
                                          <p:spTgt spid="3076"/>
                                        </p:tgtEl>
                                        <p:attrNameLst>
                                          <p:attrName>style.visibility</p:attrName>
                                        </p:attrNameLst>
                                      </p:cBhvr>
                                      <p:to>
                                        <p:strVal val="visible"/>
                                      </p:to>
                                    </p:set>
                                    <p:animEffect transition="in" filter="fade">
                                      <p:cBhvr>
                                        <p:cTn id="52" dur="250"/>
                                        <p:tgtEl>
                                          <p:spTgt spid="3076"/>
                                        </p:tgtEl>
                                      </p:cBhvr>
                                    </p:animEffect>
                                    <p:anim calcmode="lin" valueType="num">
                                      <p:cBhvr>
                                        <p:cTn id="53" dur="250" fill="hold"/>
                                        <p:tgtEl>
                                          <p:spTgt spid="3076"/>
                                        </p:tgtEl>
                                        <p:attrNameLst>
                                          <p:attrName>ppt_x</p:attrName>
                                        </p:attrNameLst>
                                      </p:cBhvr>
                                      <p:tavLst>
                                        <p:tav tm="0">
                                          <p:val>
                                            <p:strVal val="#ppt_x"/>
                                          </p:val>
                                        </p:tav>
                                        <p:tav tm="100000">
                                          <p:val>
                                            <p:strVal val="#ppt_x"/>
                                          </p:val>
                                        </p:tav>
                                      </p:tavLst>
                                    </p:anim>
                                    <p:anim calcmode="lin" valueType="num">
                                      <p:cBhvr>
                                        <p:cTn id="54" dur="250" fill="hold"/>
                                        <p:tgtEl>
                                          <p:spTgt spid="3076"/>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p:stCondLst>
                                    <p:cond delay="0"/>
                                  </p:stCondLst>
                                  <p:childTnLst>
                                    <p:set>
                                      <p:cBhvr>
                                        <p:cTn id="56" dur="1" fill="hold">
                                          <p:stCondLst>
                                            <p:cond delay="0"/>
                                          </p:stCondLst>
                                        </p:cTn>
                                        <p:tgtEl>
                                          <p:spTgt spid="43"/>
                                        </p:tgtEl>
                                        <p:attrNameLst>
                                          <p:attrName>style.visibility</p:attrName>
                                        </p:attrNameLst>
                                      </p:cBhvr>
                                      <p:to>
                                        <p:strVal val="visible"/>
                                      </p:to>
                                    </p:set>
                                    <p:animEffect transition="in" filter="fade">
                                      <p:cBhvr>
                                        <p:cTn id="57" dur="500"/>
                                        <p:tgtEl>
                                          <p:spTgt spid="43"/>
                                        </p:tgtEl>
                                      </p:cBhvr>
                                    </p:animEffect>
                                    <p:anim calcmode="lin" valueType="num">
                                      <p:cBhvr>
                                        <p:cTn id="58" dur="500" fill="hold"/>
                                        <p:tgtEl>
                                          <p:spTgt spid="43"/>
                                        </p:tgtEl>
                                        <p:attrNameLst>
                                          <p:attrName>ppt_x</p:attrName>
                                        </p:attrNameLst>
                                      </p:cBhvr>
                                      <p:tavLst>
                                        <p:tav tm="0">
                                          <p:val>
                                            <p:strVal val="#ppt_x"/>
                                          </p:val>
                                        </p:tav>
                                        <p:tav tm="100000">
                                          <p:val>
                                            <p:strVal val="#ppt_x"/>
                                          </p:val>
                                        </p:tav>
                                      </p:tavLst>
                                    </p:anim>
                                    <p:anim calcmode="lin" valueType="num">
                                      <p:cBhvr>
                                        <p:cTn id="59" dur="500" fill="hold"/>
                                        <p:tgtEl>
                                          <p:spTgt spid="43"/>
                                        </p:tgtEl>
                                        <p:attrNameLst>
                                          <p:attrName>ppt_y</p:attrName>
                                        </p:attrNameLst>
                                      </p:cBhvr>
                                      <p:tavLst>
                                        <p:tav tm="0">
                                          <p:val>
                                            <p:strVal val="#ppt_y+.1"/>
                                          </p:val>
                                        </p:tav>
                                        <p:tav tm="100000">
                                          <p:val>
                                            <p:strVal val="#ppt_y"/>
                                          </p:val>
                                        </p:tav>
                                      </p:tavLst>
                                    </p:anim>
                                  </p:childTnLst>
                                </p:cTn>
                              </p:par>
                            </p:childTnLst>
                          </p:cTn>
                        </p:par>
                        <p:par>
                          <p:cTn id="60" fill="hold">
                            <p:stCondLst>
                              <p:cond delay="3300"/>
                            </p:stCondLst>
                            <p:childTnLst>
                              <p:par>
                                <p:cTn id="61" presetID="42" presetClass="entr" presetSubtype="0" fill="hold" nodeType="afterEffect">
                                  <p:stCondLst>
                                    <p:cond delay="250"/>
                                  </p:stCondLst>
                                  <p:childTnLst>
                                    <p:set>
                                      <p:cBhvr>
                                        <p:cTn id="62" dur="1" fill="hold">
                                          <p:stCondLst>
                                            <p:cond delay="0"/>
                                          </p:stCondLst>
                                        </p:cTn>
                                        <p:tgtEl>
                                          <p:spTgt spid="61"/>
                                        </p:tgtEl>
                                        <p:attrNameLst>
                                          <p:attrName>style.visibility</p:attrName>
                                        </p:attrNameLst>
                                      </p:cBhvr>
                                      <p:to>
                                        <p:strVal val="visible"/>
                                      </p:to>
                                    </p:set>
                                    <p:animEffect transition="in" filter="fade">
                                      <p:cBhvr>
                                        <p:cTn id="63" dur="500"/>
                                        <p:tgtEl>
                                          <p:spTgt spid="61"/>
                                        </p:tgtEl>
                                      </p:cBhvr>
                                    </p:animEffect>
                                    <p:anim calcmode="lin" valueType="num">
                                      <p:cBhvr>
                                        <p:cTn id="64" dur="500" fill="hold"/>
                                        <p:tgtEl>
                                          <p:spTgt spid="61"/>
                                        </p:tgtEl>
                                        <p:attrNameLst>
                                          <p:attrName>ppt_x</p:attrName>
                                        </p:attrNameLst>
                                      </p:cBhvr>
                                      <p:tavLst>
                                        <p:tav tm="0">
                                          <p:val>
                                            <p:strVal val="#ppt_x"/>
                                          </p:val>
                                        </p:tav>
                                        <p:tav tm="100000">
                                          <p:val>
                                            <p:strVal val="#ppt_x"/>
                                          </p:val>
                                        </p:tav>
                                      </p:tavLst>
                                    </p:anim>
                                    <p:anim calcmode="lin" valueType="num">
                                      <p:cBhvr>
                                        <p:cTn id="65" dur="500" fill="hold"/>
                                        <p:tgtEl>
                                          <p:spTgt spid="61"/>
                                        </p:tgtEl>
                                        <p:attrNameLst>
                                          <p:attrName>ppt_y</p:attrName>
                                        </p:attrNameLst>
                                      </p:cBhvr>
                                      <p:tavLst>
                                        <p:tav tm="0">
                                          <p:val>
                                            <p:strVal val="#ppt_y+.1"/>
                                          </p:val>
                                        </p:tav>
                                        <p:tav tm="100000">
                                          <p:val>
                                            <p:strVal val="#ppt_y"/>
                                          </p:val>
                                        </p:tav>
                                      </p:tavLst>
                                    </p:anim>
                                  </p:childTnLst>
                                </p:cTn>
                              </p:par>
                              <p:par>
                                <p:cTn id="66" presetID="53" presetClass="entr" presetSubtype="16" fill="hold" grpId="0" nodeType="withEffect">
                                  <p:stCondLst>
                                    <p:cond delay="250"/>
                                  </p:stCondLst>
                                  <p:childTnLst>
                                    <p:set>
                                      <p:cBhvr>
                                        <p:cTn id="67" dur="1" fill="hold">
                                          <p:stCondLst>
                                            <p:cond delay="0"/>
                                          </p:stCondLst>
                                        </p:cTn>
                                        <p:tgtEl>
                                          <p:spTgt spid="47"/>
                                        </p:tgtEl>
                                        <p:attrNameLst>
                                          <p:attrName>style.visibility</p:attrName>
                                        </p:attrNameLst>
                                      </p:cBhvr>
                                      <p:to>
                                        <p:strVal val="visible"/>
                                      </p:to>
                                    </p:set>
                                    <p:anim calcmode="lin" valueType="num">
                                      <p:cBhvr>
                                        <p:cTn id="68" dur="500" fill="hold"/>
                                        <p:tgtEl>
                                          <p:spTgt spid="47"/>
                                        </p:tgtEl>
                                        <p:attrNameLst>
                                          <p:attrName>ppt_w</p:attrName>
                                        </p:attrNameLst>
                                      </p:cBhvr>
                                      <p:tavLst>
                                        <p:tav tm="0">
                                          <p:val>
                                            <p:fltVal val="0"/>
                                          </p:val>
                                        </p:tav>
                                        <p:tav tm="100000">
                                          <p:val>
                                            <p:strVal val="#ppt_w"/>
                                          </p:val>
                                        </p:tav>
                                      </p:tavLst>
                                    </p:anim>
                                    <p:anim calcmode="lin" valueType="num">
                                      <p:cBhvr>
                                        <p:cTn id="69" dur="500" fill="hold"/>
                                        <p:tgtEl>
                                          <p:spTgt spid="47"/>
                                        </p:tgtEl>
                                        <p:attrNameLst>
                                          <p:attrName>ppt_h</p:attrName>
                                        </p:attrNameLst>
                                      </p:cBhvr>
                                      <p:tavLst>
                                        <p:tav tm="0">
                                          <p:val>
                                            <p:fltVal val="0"/>
                                          </p:val>
                                        </p:tav>
                                        <p:tav tm="100000">
                                          <p:val>
                                            <p:strVal val="#ppt_h"/>
                                          </p:val>
                                        </p:tav>
                                      </p:tavLst>
                                    </p:anim>
                                    <p:animEffect transition="in" filter="fade">
                                      <p:cBhvr>
                                        <p:cTn id="70" dur="500"/>
                                        <p:tgtEl>
                                          <p:spTgt spid="47"/>
                                        </p:tgtEl>
                                      </p:cBhvr>
                                    </p:animEffect>
                                  </p:childTnLst>
                                </p:cTn>
                              </p:par>
                            </p:childTnLst>
                          </p:cTn>
                        </p:par>
                        <p:par>
                          <p:cTn id="71" fill="hold">
                            <p:stCondLst>
                              <p:cond delay="4050"/>
                            </p:stCondLst>
                            <p:childTnLst>
                              <p:par>
                                <p:cTn id="72" presetID="42" presetClass="entr" presetSubtype="0" fill="hold" nodeType="afterEffect">
                                  <p:stCondLst>
                                    <p:cond delay="0"/>
                                  </p:stCondLst>
                                  <p:childTnLst>
                                    <p:set>
                                      <p:cBhvr>
                                        <p:cTn id="73" dur="1" fill="hold">
                                          <p:stCondLst>
                                            <p:cond delay="0"/>
                                          </p:stCondLst>
                                        </p:cTn>
                                        <p:tgtEl>
                                          <p:spTgt spid="3078"/>
                                        </p:tgtEl>
                                        <p:attrNameLst>
                                          <p:attrName>style.visibility</p:attrName>
                                        </p:attrNameLst>
                                      </p:cBhvr>
                                      <p:to>
                                        <p:strVal val="visible"/>
                                      </p:to>
                                    </p:set>
                                    <p:animEffect transition="in" filter="fade">
                                      <p:cBhvr>
                                        <p:cTn id="74" dur="250"/>
                                        <p:tgtEl>
                                          <p:spTgt spid="3078"/>
                                        </p:tgtEl>
                                      </p:cBhvr>
                                    </p:animEffect>
                                    <p:anim calcmode="lin" valueType="num">
                                      <p:cBhvr>
                                        <p:cTn id="75" dur="250" fill="hold"/>
                                        <p:tgtEl>
                                          <p:spTgt spid="3078"/>
                                        </p:tgtEl>
                                        <p:attrNameLst>
                                          <p:attrName>ppt_x</p:attrName>
                                        </p:attrNameLst>
                                      </p:cBhvr>
                                      <p:tavLst>
                                        <p:tav tm="0">
                                          <p:val>
                                            <p:strVal val="#ppt_x"/>
                                          </p:val>
                                        </p:tav>
                                        <p:tav tm="100000">
                                          <p:val>
                                            <p:strVal val="#ppt_x"/>
                                          </p:val>
                                        </p:tav>
                                      </p:tavLst>
                                    </p:anim>
                                    <p:anim calcmode="lin" valueType="num">
                                      <p:cBhvr>
                                        <p:cTn id="76" dur="250" fill="hold"/>
                                        <p:tgtEl>
                                          <p:spTgt spid="3078"/>
                                        </p:tgtEl>
                                        <p:attrNameLst>
                                          <p:attrName>ppt_y</p:attrName>
                                        </p:attrNameLst>
                                      </p:cBhvr>
                                      <p:tavLst>
                                        <p:tav tm="0">
                                          <p:val>
                                            <p:strVal val="#ppt_y+.1"/>
                                          </p:val>
                                        </p:tav>
                                        <p:tav tm="100000">
                                          <p:val>
                                            <p:strVal val="#ppt_y"/>
                                          </p:val>
                                        </p:tav>
                                      </p:tavLst>
                                    </p:anim>
                                  </p:childTnLst>
                                </p:cTn>
                              </p:par>
                              <p:par>
                                <p:cTn id="77" presetID="42" presetClass="entr" presetSubtype="0" fill="hold" grpId="0" nodeType="withEffect">
                                  <p:stCondLst>
                                    <p:cond delay="0"/>
                                  </p:stCondLst>
                                  <p:childTnLst>
                                    <p:set>
                                      <p:cBhvr>
                                        <p:cTn id="78" dur="1" fill="hold">
                                          <p:stCondLst>
                                            <p:cond delay="0"/>
                                          </p:stCondLst>
                                        </p:cTn>
                                        <p:tgtEl>
                                          <p:spTgt spid="49"/>
                                        </p:tgtEl>
                                        <p:attrNameLst>
                                          <p:attrName>style.visibility</p:attrName>
                                        </p:attrNameLst>
                                      </p:cBhvr>
                                      <p:to>
                                        <p:strVal val="visible"/>
                                      </p:to>
                                    </p:set>
                                    <p:animEffect transition="in" filter="fade">
                                      <p:cBhvr>
                                        <p:cTn id="79" dur="500"/>
                                        <p:tgtEl>
                                          <p:spTgt spid="49"/>
                                        </p:tgtEl>
                                      </p:cBhvr>
                                    </p:animEffect>
                                    <p:anim calcmode="lin" valueType="num">
                                      <p:cBhvr>
                                        <p:cTn id="80" dur="500" fill="hold"/>
                                        <p:tgtEl>
                                          <p:spTgt spid="49"/>
                                        </p:tgtEl>
                                        <p:attrNameLst>
                                          <p:attrName>ppt_x</p:attrName>
                                        </p:attrNameLst>
                                      </p:cBhvr>
                                      <p:tavLst>
                                        <p:tav tm="0">
                                          <p:val>
                                            <p:strVal val="#ppt_x"/>
                                          </p:val>
                                        </p:tav>
                                        <p:tav tm="100000">
                                          <p:val>
                                            <p:strVal val="#ppt_x"/>
                                          </p:val>
                                        </p:tav>
                                      </p:tavLst>
                                    </p:anim>
                                    <p:anim calcmode="lin" valueType="num">
                                      <p:cBhvr>
                                        <p:cTn id="81" dur="500" fill="hold"/>
                                        <p:tgtEl>
                                          <p:spTgt spid="49"/>
                                        </p:tgtEl>
                                        <p:attrNameLst>
                                          <p:attrName>ppt_y</p:attrName>
                                        </p:attrNameLst>
                                      </p:cBhvr>
                                      <p:tavLst>
                                        <p:tav tm="0">
                                          <p:val>
                                            <p:strVal val="#ppt_y+.1"/>
                                          </p:val>
                                        </p:tav>
                                        <p:tav tm="100000">
                                          <p:val>
                                            <p:strVal val="#ppt_y"/>
                                          </p:val>
                                        </p:tav>
                                      </p:tavLst>
                                    </p:anim>
                                  </p:childTnLst>
                                </p:cTn>
                              </p:par>
                            </p:childTnLst>
                          </p:cTn>
                        </p:par>
                        <p:par>
                          <p:cTn id="82" fill="hold">
                            <p:stCondLst>
                              <p:cond delay="4550"/>
                            </p:stCondLst>
                            <p:childTnLst>
                              <p:par>
                                <p:cTn id="83" presetID="42" presetClass="entr" presetSubtype="0" fill="hold" nodeType="afterEffect">
                                  <p:stCondLst>
                                    <p:cond delay="250"/>
                                  </p:stCondLst>
                                  <p:childTnLst>
                                    <p:set>
                                      <p:cBhvr>
                                        <p:cTn id="84" dur="1" fill="hold">
                                          <p:stCondLst>
                                            <p:cond delay="0"/>
                                          </p:stCondLst>
                                        </p:cTn>
                                        <p:tgtEl>
                                          <p:spTgt spid="62"/>
                                        </p:tgtEl>
                                        <p:attrNameLst>
                                          <p:attrName>style.visibility</p:attrName>
                                        </p:attrNameLst>
                                      </p:cBhvr>
                                      <p:to>
                                        <p:strVal val="visible"/>
                                      </p:to>
                                    </p:set>
                                    <p:animEffect transition="in" filter="fade">
                                      <p:cBhvr>
                                        <p:cTn id="85" dur="500"/>
                                        <p:tgtEl>
                                          <p:spTgt spid="62"/>
                                        </p:tgtEl>
                                      </p:cBhvr>
                                    </p:animEffect>
                                    <p:anim calcmode="lin" valueType="num">
                                      <p:cBhvr>
                                        <p:cTn id="86" dur="500" fill="hold"/>
                                        <p:tgtEl>
                                          <p:spTgt spid="62"/>
                                        </p:tgtEl>
                                        <p:attrNameLst>
                                          <p:attrName>ppt_x</p:attrName>
                                        </p:attrNameLst>
                                      </p:cBhvr>
                                      <p:tavLst>
                                        <p:tav tm="0">
                                          <p:val>
                                            <p:strVal val="#ppt_x"/>
                                          </p:val>
                                        </p:tav>
                                        <p:tav tm="100000">
                                          <p:val>
                                            <p:strVal val="#ppt_x"/>
                                          </p:val>
                                        </p:tav>
                                      </p:tavLst>
                                    </p:anim>
                                    <p:anim calcmode="lin" valueType="num">
                                      <p:cBhvr>
                                        <p:cTn id="87" dur="500" fill="hold"/>
                                        <p:tgtEl>
                                          <p:spTgt spid="62"/>
                                        </p:tgtEl>
                                        <p:attrNameLst>
                                          <p:attrName>ppt_y</p:attrName>
                                        </p:attrNameLst>
                                      </p:cBhvr>
                                      <p:tavLst>
                                        <p:tav tm="0">
                                          <p:val>
                                            <p:strVal val="#ppt_y+.1"/>
                                          </p:val>
                                        </p:tav>
                                        <p:tav tm="100000">
                                          <p:val>
                                            <p:strVal val="#ppt_y"/>
                                          </p:val>
                                        </p:tav>
                                      </p:tavLst>
                                    </p:anim>
                                  </p:childTnLst>
                                </p:cTn>
                              </p:par>
                              <p:par>
                                <p:cTn id="88" presetID="53" presetClass="entr" presetSubtype="16" fill="hold" grpId="0" nodeType="withEffect">
                                  <p:stCondLst>
                                    <p:cond delay="250"/>
                                  </p:stCondLst>
                                  <p:childTnLst>
                                    <p:set>
                                      <p:cBhvr>
                                        <p:cTn id="89" dur="1" fill="hold">
                                          <p:stCondLst>
                                            <p:cond delay="0"/>
                                          </p:stCondLst>
                                        </p:cTn>
                                        <p:tgtEl>
                                          <p:spTgt spid="51"/>
                                        </p:tgtEl>
                                        <p:attrNameLst>
                                          <p:attrName>style.visibility</p:attrName>
                                        </p:attrNameLst>
                                      </p:cBhvr>
                                      <p:to>
                                        <p:strVal val="visible"/>
                                      </p:to>
                                    </p:set>
                                    <p:anim calcmode="lin" valueType="num">
                                      <p:cBhvr>
                                        <p:cTn id="90" dur="500" fill="hold"/>
                                        <p:tgtEl>
                                          <p:spTgt spid="51"/>
                                        </p:tgtEl>
                                        <p:attrNameLst>
                                          <p:attrName>ppt_w</p:attrName>
                                        </p:attrNameLst>
                                      </p:cBhvr>
                                      <p:tavLst>
                                        <p:tav tm="0">
                                          <p:val>
                                            <p:fltVal val="0"/>
                                          </p:val>
                                        </p:tav>
                                        <p:tav tm="100000">
                                          <p:val>
                                            <p:strVal val="#ppt_w"/>
                                          </p:val>
                                        </p:tav>
                                      </p:tavLst>
                                    </p:anim>
                                    <p:anim calcmode="lin" valueType="num">
                                      <p:cBhvr>
                                        <p:cTn id="91" dur="500" fill="hold"/>
                                        <p:tgtEl>
                                          <p:spTgt spid="51"/>
                                        </p:tgtEl>
                                        <p:attrNameLst>
                                          <p:attrName>ppt_h</p:attrName>
                                        </p:attrNameLst>
                                      </p:cBhvr>
                                      <p:tavLst>
                                        <p:tav tm="0">
                                          <p:val>
                                            <p:fltVal val="0"/>
                                          </p:val>
                                        </p:tav>
                                        <p:tav tm="100000">
                                          <p:val>
                                            <p:strVal val="#ppt_h"/>
                                          </p:val>
                                        </p:tav>
                                      </p:tavLst>
                                    </p:anim>
                                    <p:animEffect transition="in" filter="fade">
                                      <p:cBhvr>
                                        <p:cTn id="92" dur="500"/>
                                        <p:tgtEl>
                                          <p:spTgt spid="51"/>
                                        </p:tgtEl>
                                      </p:cBhvr>
                                    </p:animEffect>
                                  </p:childTnLst>
                                </p:cTn>
                              </p:par>
                            </p:childTnLst>
                          </p:cTn>
                        </p:par>
                        <p:par>
                          <p:cTn id="93" fill="hold">
                            <p:stCondLst>
                              <p:cond delay="5300"/>
                            </p:stCondLst>
                            <p:childTnLst>
                              <p:par>
                                <p:cTn id="94" presetID="42" presetClass="entr" presetSubtype="0" fill="hold" nodeType="afterEffect">
                                  <p:stCondLst>
                                    <p:cond delay="0"/>
                                  </p:stCondLst>
                                  <p:childTnLst>
                                    <p:set>
                                      <p:cBhvr>
                                        <p:cTn id="95" dur="1" fill="hold">
                                          <p:stCondLst>
                                            <p:cond delay="0"/>
                                          </p:stCondLst>
                                        </p:cTn>
                                        <p:tgtEl>
                                          <p:spTgt spid="3080"/>
                                        </p:tgtEl>
                                        <p:attrNameLst>
                                          <p:attrName>style.visibility</p:attrName>
                                        </p:attrNameLst>
                                      </p:cBhvr>
                                      <p:to>
                                        <p:strVal val="visible"/>
                                      </p:to>
                                    </p:set>
                                    <p:animEffect transition="in" filter="fade">
                                      <p:cBhvr>
                                        <p:cTn id="96" dur="250"/>
                                        <p:tgtEl>
                                          <p:spTgt spid="3080"/>
                                        </p:tgtEl>
                                      </p:cBhvr>
                                    </p:animEffect>
                                    <p:anim calcmode="lin" valueType="num">
                                      <p:cBhvr>
                                        <p:cTn id="97" dur="250" fill="hold"/>
                                        <p:tgtEl>
                                          <p:spTgt spid="3080"/>
                                        </p:tgtEl>
                                        <p:attrNameLst>
                                          <p:attrName>ppt_x</p:attrName>
                                        </p:attrNameLst>
                                      </p:cBhvr>
                                      <p:tavLst>
                                        <p:tav tm="0">
                                          <p:val>
                                            <p:strVal val="#ppt_x"/>
                                          </p:val>
                                        </p:tav>
                                        <p:tav tm="100000">
                                          <p:val>
                                            <p:strVal val="#ppt_x"/>
                                          </p:val>
                                        </p:tav>
                                      </p:tavLst>
                                    </p:anim>
                                    <p:anim calcmode="lin" valueType="num">
                                      <p:cBhvr>
                                        <p:cTn id="98" dur="250" fill="hold"/>
                                        <p:tgtEl>
                                          <p:spTgt spid="3080"/>
                                        </p:tgtEl>
                                        <p:attrNameLst>
                                          <p:attrName>ppt_y</p:attrName>
                                        </p:attrNameLst>
                                      </p:cBhvr>
                                      <p:tavLst>
                                        <p:tav tm="0">
                                          <p:val>
                                            <p:strVal val="#ppt_y+.1"/>
                                          </p:val>
                                        </p:tav>
                                        <p:tav tm="100000">
                                          <p:val>
                                            <p:strVal val="#ppt_y"/>
                                          </p:val>
                                        </p:tav>
                                      </p:tavLst>
                                    </p:anim>
                                  </p:childTnLst>
                                </p:cTn>
                              </p:par>
                              <p:par>
                                <p:cTn id="99" presetID="42" presetClass="entr" presetSubtype="0" fill="hold" grpId="0" nodeType="withEffect">
                                  <p:stCondLst>
                                    <p:cond delay="0"/>
                                  </p:stCondLst>
                                  <p:childTnLst>
                                    <p:set>
                                      <p:cBhvr>
                                        <p:cTn id="100" dur="1" fill="hold">
                                          <p:stCondLst>
                                            <p:cond delay="0"/>
                                          </p:stCondLst>
                                        </p:cTn>
                                        <p:tgtEl>
                                          <p:spTgt spid="53"/>
                                        </p:tgtEl>
                                        <p:attrNameLst>
                                          <p:attrName>style.visibility</p:attrName>
                                        </p:attrNameLst>
                                      </p:cBhvr>
                                      <p:to>
                                        <p:strVal val="visible"/>
                                      </p:to>
                                    </p:set>
                                    <p:animEffect transition="in" filter="fade">
                                      <p:cBhvr>
                                        <p:cTn id="101" dur="500"/>
                                        <p:tgtEl>
                                          <p:spTgt spid="53"/>
                                        </p:tgtEl>
                                      </p:cBhvr>
                                    </p:animEffect>
                                    <p:anim calcmode="lin" valueType="num">
                                      <p:cBhvr>
                                        <p:cTn id="102" dur="500" fill="hold"/>
                                        <p:tgtEl>
                                          <p:spTgt spid="53"/>
                                        </p:tgtEl>
                                        <p:attrNameLst>
                                          <p:attrName>ppt_x</p:attrName>
                                        </p:attrNameLst>
                                      </p:cBhvr>
                                      <p:tavLst>
                                        <p:tav tm="0">
                                          <p:val>
                                            <p:strVal val="#ppt_x"/>
                                          </p:val>
                                        </p:tav>
                                        <p:tav tm="100000">
                                          <p:val>
                                            <p:strVal val="#ppt_x"/>
                                          </p:val>
                                        </p:tav>
                                      </p:tavLst>
                                    </p:anim>
                                    <p:anim calcmode="lin" valueType="num">
                                      <p:cBhvr>
                                        <p:cTn id="103" dur="500" fill="hold"/>
                                        <p:tgtEl>
                                          <p:spTgt spid="53"/>
                                        </p:tgtEl>
                                        <p:attrNameLst>
                                          <p:attrName>ppt_y</p:attrName>
                                        </p:attrNameLst>
                                      </p:cBhvr>
                                      <p:tavLst>
                                        <p:tav tm="0">
                                          <p:val>
                                            <p:strVal val="#ppt_y+.1"/>
                                          </p:val>
                                        </p:tav>
                                        <p:tav tm="100000">
                                          <p:val>
                                            <p:strVal val="#ppt_y"/>
                                          </p:val>
                                        </p:tav>
                                      </p:tavLst>
                                    </p:anim>
                                  </p:childTnLst>
                                </p:cTn>
                              </p:par>
                            </p:childTnLst>
                          </p:cTn>
                        </p:par>
                        <p:par>
                          <p:cTn id="104" fill="hold">
                            <p:stCondLst>
                              <p:cond delay="5800"/>
                            </p:stCondLst>
                            <p:childTnLst>
                              <p:par>
                                <p:cTn id="105" presetID="42" presetClass="entr" presetSubtype="0" fill="hold" nodeType="afterEffect">
                                  <p:stCondLst>
                                    <p:cond delay="250"/>
                                  </p:stCondLst>
                                  <p:childTnLst>
                                    <p:set>
                                      <p:cBhvr>
                                        <p:cTn id="106" dur="1" fill="hold">
                                          <p:stCondLst>
                                            <p:cond delay="0"/>
                                          </p:stCondLst>
                                        </p:cTn>
                                        <p:tgtEl>
                                          <p:spTgt spid="63"/>
                                        </p:tgtEl>
                                        <p:attrNameLst>
                                          <p:attrName>style.visibility</p:attrName>
                                        </p:attrNameLst>
                                      </p:cBhvr>
                                      <p:to>
                                        <p:strVal val="visible"/>
                                      </p:to>
                                    </p:set>
                                    <p:animEffect transition="in" filter="fade">
                                      <p:cBhvr>
                                        <p:cTn id="107" dur="500"/>
                                        <p:tgtEl>
                                          <p:spTgt spid="63"/>
                                        </p:tgtEl>
                                      </p:cBhvr>
                                    </p:animEffect>
                                    <p:anim calcmode="lin" valueType="num">
                                      <p:cBhvr>
                                        <p:cTn id="108" dur="500" fill="hold"/>
                                        <p:tgtEl>
                                          <p:spTgt spid="63"/>
                                        </p:tgtEl>
                                        <p:attrNameLst>
                                          <p:attrName>ppt_x</p:attrName>
                                        </p:attrNameLst>
                                      </p:cBhvr>
                                      <p:tavLst>
                                        <p:tav tm="0">
                                          <p:val>
                                            <p:strVal val="#ppt_x"/>
                                          </p:val>
                                        </p:tav>
                                        <p:tav tm="100000">
                                          <p:val>
                                            <p:strVal val="#ppt_x"/>
                                          </p:val>
                                        </p:tav>
                                      </p:tavLst>
                                    </p:anim>
                                    <p:anim calcmode="lin" valueType="num">
                                      <p:cBhvr>
                                        <p:cTn id="109" dur="500" fill="hold"/>
                                        <p:tgtEl>
                                          <p:spTgt spid="63"/>
                                        </p:tgtEl>
                                        <p:attrNameLst>
                                          <p:attrName>ppt_y</p:attrName>
                                        </p:attrNameLst>
                                      </p:cBhvr>
                                      <p:tavLst>
                                        <p:tav tm="0">
                                          <p:val>
                                            <p:strVal val="#ppt_y+.1"/>
                                          </p:val>
                                        </p:tav>
                                        <p:tav tm="100000">
                                          <p:val>
                                            <p:strVal val="#ppt_y"/>
                                          </p:val>
                                        </p:tav>
                                      </p:tavLst>
                                    </p:anim>
                                  </p:childTnLst>
                                </p:cTn>
                              </p:par>
                              <p:par>
                                <p:cTn id="110" presetID="53" presetClass="entr" presetSubtype="16" fill="hold" grpId="0" nodeType="withEffect">
                                  <p:stCondLst>
                                    <p:cond delay="250"/>
                                  </p:stCondLst>
                                  <p:childTnLst>
                                    <p:set>
                                      <p:cBhvr>
                                        <p:cTn id="111" dur="1" fill="hold">
                                          <p:stCondLst>
                                            <p:cond delay="0"/>
                                          </p:stCondLst>
                                        </p:cTn>
                                        <p:tgtEl>
                                          <p:spTgt spid="55"/>
                                        </p:tgtEl>
                                        <p:attrNameLst>
                                          <p:attrName>style.visibility</p:attrName>
                                        </p:attrNameLst>
                                      </p:cBhvr>
                                      <p:to>
                                        <p:strVal val="visible"/>
                                      </p:to>
                                    </p:set>
                                    <p:anim calcmode="lin" valueType="num">
                                      <p:cBhvr>
                                        <p:cTn id="112" dur="500" fill="hold"/>
                                        <p:tgtEl>
                                          <p:spTgt spid="55"/>
                                        </p:tgtEl>
                                        <p:attrNameLst>
                                          <p:attrName>ppt_w</p:attrName>
                                        </p:attrNameLst>
                                      </p:cBhvr>
                                      <p:tavLst>
                                        <p:tav tm="0">
                                          <p:val>
                                            <p:fltVal val="0"/>
                                          </p:val>
                                        </p:tav>
                                        <p:tav tm="100000">
                                          <p:val>
                                            <p:strVal val="#ppt_w"/>
                                          </p:val>
                                        </p:tav>
                                      </p:tavLst>
                                    </p:anim>
                                    <p:anim calcmode="lin" valueType="num">
                                      <p:cBhvr>
                                        <p:cTn id="113" dur="500" fill="hold"/>
                                        <p:tgtEl>
                                          <p:spTgt spid="55"/>
                                        </p:tgtEl>
                                        <p:attrNameLst>
                                          <p:attrName>ppt_h</p:attrName>
                                        </p:attrNameLst>
                                      </p:cBhvr>
                                      <p:tavLst>
                                        <p:tav tm="0">
                                          <p:val>
                                            <p:fltVal val="0"/>
                                          </p:val>
                                        </p:tav>
                                        <p:tav tm="100000">
                                          <p:val>
                                            <p:strVal val="#ppt_h"/>
                                          </p:val>
                                        </p:tav>
                                      </p:tavLst>
                                    </p:anim>
                                    <p:animEffect transition="in" filter="fade">
                                      <p:cBhvr>
                                        <p:cTn id="114" dur="500"/>
                                        <p:tgtEl>
                                          <p:spTgt spid="55"/>
                                        </p:tgtEl>
                                      </p:cBhvr>
                                    </p:animEffect>
                                  </p:childTnLst>
                                </p:cTn>
                              </p:par>
                            </p:childTnLst>
                          </p:cTn>
                        </p:par>
                        <p:par>
                          <p:cTn id="115" fill="hold">
                            <p:stCondLst>
                              <p:cond delay="6550"/>
                            </p:stCondLst>
                            <p:childTnLst>
                              <p:par>
                                <p:cTn id="116" presetID="42" presetClass="entr" presetSubtype="0" fill="hold" nodeType="afterEffect">
                                  <p:stCondLst>
                                    <p:cond delay="0"/>
                                  </p:stCondLst>
                                  <p:childTnLst>
                                    <p:set>
                                      <p:cBhvr>
                                        <p:cTn id="117" dur="1" fill="hold">
                                          <p:stCondLst>
                                            <p:cond delay="0"/>
                                          </p:stCondLst>
                                        </p:cTn>
                                        <p:tgtEl>
                                          <p:spTgt spid="3082"/>
                                        </p:tgtEl>
                                        <p:attrNameLst>
                                          <p:attrName>style.visibility</p:attrName>
                                        </p:attrNameLst>
                                      </p:cBhvr>
                                      <p:to>
                                        <p:strVal val="visible"/>
                                      </p:to>
                                    </p:set>
                                    <p:animEffect transition="in" filter="fade">
                                      <p:cBhvr>
                                        <p:cTn id="118" dur="250"/>
                                        <p:tgtEl>
                                          <p:spTgt spid="3082"/>
                                        </p:tgtEl>
                                      </p:cBhvr>
                                    </p:animEffect>
                                    <p:anim calcmode="lin" valueType="num">
                                      <p:cBhvr>
                                        <p:cTn id="119" dur="250" fill="hold"/>
                                        <p:tgtEl>
                                          <p:spTgt spid="3082"/>
                                        </p:tgtEl>
                                        <p:attrNameLst>
                                          <p:attrName>ppt_x</p:attrName>
                                        </p:attrNameLst>
                                      </p:cBhvr>
                                      <p:tavLst>
                                        <p:tav tm="0">
                                          <p:val>
                                            <p:strVal val="#ppt_x"/>
                                          </p:val>
                                        </p:tav>
                                        <p:tav tm="100000">
                                          <p:val>
                                            <p:strVal val="#ppt_x"/>
                                          </p:val>
                                        </p:tav>
                                      </p:tavLst>
                                    </p:anim>
                                    <p:anim calcmode="lin" valueType="num">
                                      <p:cBhvr>
                                        <p:cTn id="120" dur="250" fill="hold"/>
                                        <p:tgtEl>
                                          <p:spTgt spid="308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31" grpId="0" animBg="1"/>
      <p:bldP spid="30" grpId="0"/>
      <p:bldP spid="39" grpId="0" animBg="1"/>
      <p:bldP spid="41" grpId="0"/>
      <p:bldP spid="43" grpId="0" animBg="1"/>
      <p:bldP spid="47" grpId="0"/>
      <p:bldP spid="49" grpId="0" animBg="1"/>
      <p:bldP spid="51" grpId="0"/>
      <p:bldP spid="53" grpId="0" animBg="1"/>
      <p:bldP spid="55"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gradFill>
          <a:gsLst>
            <a:gs pos="45000">
              <a:srgbClr val="C22198"/>
            </a:gs>
            <a:gs pos="100000">
              <a:srgbClr val="396ADA"/>
            </a:gs>
            <a:gs pos="76000">
              <a:srgbClr val="9537B4"/>
            </a:gs>
            <a:gs pos="0">
              <a:srgbClr val="FB5C03"/>
            </a:gs>
          </a:gsLst>
          <a:lin ang="13500000" scaled="1"/>
        </a:gradFill>
        <a:effectLst/>
      </p:bgPr>
    </p:bg>
    <p:spTree>
      <p:nvGrpSpPr>
        <p:cNvPr id="1" name=""/>
        <p:cNvGrpSpPr/>
        <p:nvPr/>
      </p:nvGrpSpPr>
      <p:grpSpPr>
        <a:xfrm>
          <a:off x="0" y="0"/>
          <a:ext cx="0" cy="0"/>
          <a:chOff x="0" y="0"/>
          <a:chExt cx="0" cy="0"/>
        </a:xfrm>
      </p:grpSpPr>
      <p:sp>
        <p:nvSpPr>
          <p:cNvPr id="58" name="Rectangle: Rounded Corners 57">
            <a:extLst>
              <a:ext uri="{FF2B5EF4-FFF2-40B4-BE49-F238E27FC236}">
                <a16:creationId xmlns:a16="http://schemas.microsoft.com/office/drawing/2014/main" id="{6FB2DB5B-7048-4551-83AB-678521A09F3B}"/>
              </a:ext>
            </a:extLst>
          </p:cNvPr>
          <p:cNvSpPr/>
          <p:nvPr/>
        </p:nvSpPr>
        <p:spPr>
          <a:xfrm>
            <a:off x="73742" y="100484"/>
            <a:ext cx="12044516" cy="6674805"/>
          </a:xfrm>
          <a:prstGeom prst="roundRect">
            <a:avLst>
              <a:gd name="adj" fmla="val 1836"/>
            </a:avLst>
          </a:prstGeom>
          <a:solidFill>
            <a:srgbClr val="F1D3FD">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pic>
        <p:nvPicPr>
          <p:cNvPr id="17" name="Picture 16">
            <a:extLst>
              <a:ext uri="{FF2B5EF4-FFF2-40B4-BE49-F238E27FC236}">
                <a16:creationId xmlns:a16="http://schemas.microsoft.com/office/drawing/2014/main" id="{0F6E42E4-9DA7-4C66-9150-89CE6E1CF729}"/>
              </a:ext>
            </a:extLst>
          </p:cNvPr>
          <p:cNvPicPr>
            <a:picLocks noChangeAspect="1"/>
          </p:cNvPicPr>
          <p:nvPr/>
        </p:nvPicPr>
        <p:blipFill rotWithShape="1">
          <a:blip r:embed="rId3"/>
          <a:srcRect l="23791" t="21831" r="66768" b="61099"/>
          <a:stretch/>
        </p:blipFill>
        <p:spPr>
          <a:xfrm>
            <a:off x="159177" y="120234"/>
            <a:ext cx="387764" cy="373412"/>
          </a:xfrm>
          <a:prstGeom prst="flowChartConnector">
            <a:avLst/>
          </a:prstGeom>
        </p:spPr>
      </p:pic>
      <p:sp>
        <p:nvSpPr>
          <p:cNvPr id="19" name="TextBox 18">
            <a:extLst>
              <a:ext uri="{FF2B5EF4-FFF2-40B4-BE49-F238E27FC236}">
                <a16:creationId xmlns:a16="http://schemas.microsoft.com/office/drawing/2014/main" id="{61234692-5E3D-45D3-B344-A47EE153F392}"/>
              </a:ext>
            </a:extLst>
          </p:cNvPr>
          <p:cNvSpPr txBox="1"/>
          <p:nvPr/>
        </p:nvSpPr>
        <p:spPr>
          <a:xfrm>
            <a:off x="493954" y="271072"/>
            <a:ext cx="371149" cy="246221"/>
          </a:xfrm>
          <a:prstGeom prst="rect">
            <a:avLst/>
          </a:prstGeom>
          <a:noFill/>
        </p:spPr>
        <p:txBody>
          <a:bodyPr wrap="square" rtlCol="0">
            <a:spAutoFit/>
          </a:bodyPr>
          <a:lstStyle/>
          <a:p>
            <a:r>
              <a:rPr lang="en-US" sz="1000" dirty="0">
                <a:solidFill>
                  <a:schemeClr val="tx1">
                    <a:alpha val="58000"/>
                  </a:schemeClr>
                </a:solidFill>
              </a:rPr>
              <a:t>1m</a:t>
            </a:r>
            <a:endParaRPr lang="en-MY" sz="1000" dirty="0">
              <a:solidFill>
                <a:schemeClr val="tx1">
                  <a:alpha val="58000"/>
                </a:schemeClr>
              </a:solidFill>
            </a:endParaRPr>
          </a:p>
        </p:txBody>
      </p:sp>
      <p:grpSp>
        <p:nvGrpSpPr>
          <p:cNvPr id="23" name="Group 22">
            <a:extLst>
              <a:ext uri="{FF2B5EF4-FFF2-40B4-BE49-F238E27FC236}">
                <a16:creationId xmlns:a16="http://schemas.microsoft.com/office/drawing/2014/main" id="{27EE8EA7-9E1A-457D-9DDD-FA3657E2D769}"/>
              </a:ext>
            </a:extLst>
          </p:cNvPr>
          <p:cNvGrpSpPr/>
          <p:nvPr/>
        </p:nvGrpSpPr>
        <p:grpSpPr>
          <a:xfrm>
            <a:off x="11428046" y="311395"/>
            <a:ext cx="402487" cy="80310"/>
            <a:chOff x="2727601" y="2857097"/>
            <a:chExt cx="402487" cy="80310"/>
          </a:xfrm>
        </p:grpSpPr>
        <p:sp>
          <p:nvSpPr>
            <p:cNvPr id="20" name="Flowchart: Connector 19">
              <a:extLst>
                <a:ext uri="{FF2B5EF4-FFF2-40B4-BE49-F238E27FC236}">
                  <a16:creationId xmlns:a16="http://schemas.microsoft.com/office/drawing/2014/main" id="{EEA93432-9233-4D7D-960D-7BD95631909B}"/>
                </a:ext>
              </a:extLst>
            </p:cNvPr>
            <p:cNvSpPr/>
            <p:nvPr/>
          </p:nvSpPr>
          <p:spPr>
            <a:xfrm>
              <a:off x="2727601" y="2857097"/>
              <a:ext cx="84425" cy="8031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21" name="Flowchart: Connector 20">
              <a:extLst>
                <a:ext uri="{FF2B5EF4-FFF2-40B4-BE49-F238E27FC236}">
                  <a16:creationId xmlns:a16="http://schemas.microsoft.com/office/drawing/2014/main" id="{EE3DDDAF-6062-48DD-8915-D86CA35DCEFC}"/>
                </a:ext>
              </a:extLst>
            </p:cNvPr>
            <p:cNvSpPr/>
            <p:nvPr/>
          </p:nvSpPr>
          <p:spPr>
            <a:xfrm>
              <a:off x="2886632" y="2857097"/>
              <a:ext cx="84425" cy="8031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22" name="Flowchart: Connector 21">
              <a:extLst>
                <a:ext uri="{FF2B5EF4-FFF2-40B4-BE49-F238E27FC236}">
                  <a16:creationId xmlns:a16="http://schemas.microsoft.com/office/drawing/2014/main" id="{347CA7CD-EB39-47AE-86DC-1780B3CBEDA5}"/>
                </a:ext>
              </a:extLst>
            </p:cNvPr>
            <p:cNvSpPr/>
            <p:nvPr/>
          </p:nvSpPr>
          <p:spPr>
            <a:xfrm>
              <a:off x="3045663" y="2857097"/>
              <a:ext cx="84425" cy="8031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grpSp>
      <p:sp>
        <p:nvSpPr>
          <p:cNvPr id="57" name="Rectangle: Rounded Corners 56">
            <a:extLst>
              <a:ext uri="{FF2B5EF4-FFF2-40B4-BE49-F238E27FC236}">
                <a16:creationId xmlns:a16="http://schemas.microsoft.com/office/drawing/2014/main" id="{43B1227C-499D-476D-AE6E-5E2A4FB0C91B}"/>
              </a:ext>
            </a:extLst>
          </p:cNvPr>
          <p:cNvSpPr/>
          <p:nvPr/>
        </p:nvSpPr>
        <p:spPr>
          <a:xfrm>
            <a:off x="142605" y="793821"/>
            <a:ext cx="11897474" cy="5923118"/>
          </a:xfrm>
          <a:prstGeom prst="roundRect">
            <a:avLst>
              <a:gd name="adj" fmla="val 3537"/>
            </a:avLst>
          </a:prstGeom>
          <a:solidFill>
            <a:srgbClr val="FBF4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44" name="Rectangle: Rounded Corners 43">
            <a:extLst>
              <a:ext uri="{FF2B5EF4-FFF2-40B4-BE49-F238E27FC236}">
                <a16:creationId xmlns:a16="http://schemas.microsoft.com/office/drawing/2014/main" id="{27BEF083-6C0F-452F-BCBB-C4F72880B7E3}"/>
              </a:ext>
            </a:extLst>
          </p:cNvPr>
          <p:cNvSpPr/>
          <p:nvPr/>
        </p:nvSpPr>
        <p:spPr>
          <a:xfrm>
            <a:off x="6380181" y="173701"/>
            <a:ext cx="5637596" cy="45719"/>
          </a:xfrm>
          <a:prstGeom prst="roundRect">
            <a:avLst>
              <a:gd name="adj" fmla="val 33910"/>
            </a:avLst>
          </a:prstGeom>
          <a:solidFill>
            <a:srgbClr val="FBF4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45" name="Rectangle: Rounded Corners 44">
            <a:extLst>
              <a:ext uri="{FF2B5EF4-FFF2-40B4-BE49-F238E27FC236}">
                <a16:creationId xmlns:a16="http://schemas.microsoft.com/office/drawing/2014/main" id="{2A569E80-115F-4FFD-B57A-E9EB20B40B7D}"/>
              </a:ext>
            </a:extLst>
          </p:cNvPr>
          <p:cNvSpPr/>
          <p:nvPr/>
        </p:nvSpPr>
        <p:spPr>
          <a:xfrm>
            <a:off x="632376" y="174623"/>
            <a:ext cx="5637596" cy="45719"/>
          </a:xfrm>
          <a:prstGeom prst="roundRect">
            <a:avLst>
              <a:gd name="adj" fmla="val 33910"/>
            </a:avLst>
          </a:prstGeom>
          <a:solidFill>
            <a:srgbClr val="FBF4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60" name="TextBox 59">
            <a:extLst>
              <a:ext uri="{FF2B5EF4-FFF2-40B4-BE49-F238E27FC236}">
                <a16:creationId xmlns:a16="http://schemas.microsoft.com/office/drawing/2014/main" id="{0FB0F388-710A-4EF2-965F-6A69B41D16FE}"/>
              </a:ext>
            </a:extLst>
          </p:cNvPr>
          <p:cNvSpPr txBox="1"/>
          <p:nvPr/>
        </p:nvSpPr>
        <p:spPr>
          <a:xfrm>
            <a:off x="5478284" y="141061"/>
            <a:ext cx="1656046" cy="707886"/>
          </a:xfrm>
          <a:prstGeom prst="rect">
            <a:avLst/>
          </a:prstGeom>
          <a:noFill/>
        </p:spPr>
        <p:txBody>
          <a:bodyPr wrap="square" rtlCol="0">
            <a:spAutoFit/>
          </a:bodyPr>
          <a:lstStyle/>
          <a:p>
            <a:pPr algn="ctr"/>
            <a:r>
              <a:rPr lang="en-US" sz="4000" b="1" dirty="0">
                <a:gradFill flip="none" rotWithShape="1">
                  <a:gsLst>
                    <a:gs pos="38000">
                      <a:srgbClr val="F06E94"/>
                    </a:gs>
                    <a:gs pos="100000">
                      <a:srgbClr val="3E80E2"/>
                    </a:gs>
                    <a:gs pos="70000">
                      <a:srgbClr val="9865DF"/>
                    </a:gs>
                    <a:gs pos="0">
                      <a:srgbClr val="FFD13F"/>
                    </a:gs>
                  </a:gsLst>
                  <a:lin ang="16200000" scaled="1"/>
                  <a:tileRect/>
                </a:gradFill>
                <a:latin typeface="Arial Rounded MT Bold" panose="020F0704030504030204" pitchFamily="34" charset="0"/>
                <a:ea typeface="Microsoft YaHei UI Light" panose="020B0502040204020203" pitchFamily="34" charset="-122"/>
              </a:rPr>
              <a:t>TITLE</a:t>
            </a:r>
            <a:r>
              <a:rPr lang="en-US" sz="4000" b="1" dirty="0">
                <a:gradFill>
                  <a:gsLst>
                    <a:gs pos="38000">
                      <a:srgbClr val="F06E94"/>
                    </a:gs>
                    <a:gs pos="100000">
                      <a:srgbClr val="3E80E2"/>
                    </a:gs>
                    <a:gs pos="70000">
                      <a:srgbClr val="9865DF"/>
                    </a:gs>
                    <a:gs pos="0">
                      <a:srgbClr val="FFD13F"/>
                    </a:gs>
                  </a:gsLst>
                  <a:lin ang="13500000" scaled="1"/>
                </a:gradFill>
                <a:effectLst>
                  <a:outerShdw blurRad="50800" dist="38100" dir="5400000" algn="t" rotWithShape="0">
                    <a:prstClr val="black">
                      <a:alpha val="40000"/>
                    </a:prstClr>
                  </a:outerShdw>
                </a:effectLst>
                <a:latin typeface="Arial Rounded MT Bold" panose="020F0704030504030204" pitchFamily="34" charset="0"/>
              </a:rPr>
              <a:t> </a:t>
            </a:r>
            <a:endParaRPr lang="en-MY" sz="4000" b="1" dirty="0">
              <a:gradFill>
                <a:gsLst>
                  <a:gs pos="38000">
                    <a:srgbClr val="F06E94"/>
                  </a:gs>
                  <a:gs pos="100000">
                    <a:srgbClr val="3E80E2"/>
                  </a:gs>
                  <a:gs pos="70000">
                    <a:srgbClr val="9865DF"/>
                  </a:gs>
                  <a:gs pos="0">
                    <a:srgbClr val="FFD13F"/>
                  </a:gs>
                </a:gsLst>
                <a:lin ang="13500000" scaled="1"/>
              </a:gradFill>
              <a:effectLst>
                <a:outerShdw blurRad="50800" dist="38100" dir="5400000" algn="t" rotWithShape="0">
                  <a:prstClr val="black">
                    <a:alpha val="40000"/>
                  </a:prstClr>
                </a:outerShdw>
              </a:effectLst>
              <a:latin typeface="Arial Rounded MT Bold" panose="020F0704030504030204" pitchFamily="34" charset="0"/>
            </a:endParaRPr>
          </a:p>
        </p:txBody>
      </p:sp>
      <p:sp>
        <p:nvSpPr>
          <p:cNvPr id="6" name="TextBox 5">
            <a:extLst>
              <a:ext uri="{FF2B5EF4-FFF2-40B4-BE49-F238E27FC236}">
                <a16:creationId xmlns:a16="http://schemas.microsoft.com/office/drawing/2014/main" id="{437E737F-2DE1-4CA0-8BDA-09109747C1B1}"/>
              </a:ext>
            </a:extLst>
          </p:cNvPr>
          <p:cNvSpPr txBox="1"/>
          <p:nvPr/>
        </p:nvSpPr>
        <p:spPr>
          <a:xfrm>
            <a:off x="175721" y="846906"/>
            <a:ext cx="6741021" cy="461665"/>
          </a:xfrm>
          <a:prstGeom prst="rect">
            <a:avLst/>
          </a:prstGeom>
          <a:noFill/>
        </p:spPr>
        <p:txBody>
          <a:bodyPr wrap="square" rtlCol="0">
            <a:spAutoFit/>
          </a:bodyPr>
          <a:lstStyle/>
          <a:p>
            <a:pPr algn="ctr"/>
            <a:r>
              <a:rPr lang="en-US" sz="2400" dirty="0">
                <a:solidFill>
                  <a:schemeClr val="tx1">
                    <a:lumMod val="75000"/>
                    <a:lumOff val="25000"/>
                  </a:schemeClr>
                </a:solidFill>
                <a:latin typeface="Bahnschrift Condensed" panose="020B0502040204020203" pitchFamily="34" charset="0"/>
              </a:rPr>
              <a:t>Bar Chart of Total Students Passed for Mid Term Examination </a:t>
            </a:r>
            <a:endParaRPr lang="en-MY" sz="2400" dirty="0">
              <a:solidFill>
                <a:schemeClr val="tx1">
                  <a:lumMod val="75000"/>
                  <a:lumOff val="25000"/>
                </a:schemeClr>
              </a:solidFill>
              <a:latin typeface="Bahnschrift Condensed" panose="020B0502040204020203" pitchFamily="34" charset="0"/>
            </a:endParaRPr>
          </a:p>
        </p:txBody>
      </p:sp>
      <p:cxnSp>
        <p:nvCxnSpPr>
          <p:cNvPr id="8" name="Straight Connector 7">
            <a:extLst>
              <a:ext uri="{FF2B5EF4-FFF2-40B4-BE49-F238E27FC236}">
                <a16:creationId xmlns:a16="http://schemas.microsoft.com/office/drawing/2014/main" id="{87C5F7ED-54FB-4165-A7AC-8FFE6C57E2F2}"/>
              </a:ext>
            </a:extLst>
          </p:cNvPr>
          <p:cNvCxnSpPr>
            <a:cxnSpLocks/>
          </p:cNvCxnSpPr>
          <p:nvPr/>
        </p:nvCxnSpPr>
        <p:spPr>
          <a:xfrm>
            <a:off x="1690193" y="1341903"/>
            <a:ext cx="3046" cy="4507610"/>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FAB8D91-0245-4710-A0C3-72B82B8AD86E}"/>
              </a:ext>
            </a:extLst>
          </p:cNvPr>
          <p:cNvCxnSpPr>
            <a:cxnSpLocks/>
          </p:cNvCxnSpPr>
          <p:nvPr/>
        </p:nvCxnSpPr>
        <p:spPr>
          <a:xfrm>
            <a:off x="1684774" y="5856472"/>
            <a:ext cx="5382739" cy="0"/>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6DE56865-A882-43B2-95B1-5A4A4636A55E}"/>
              </a:ext>
            </a:extLst>
          </p:cNvPr>
          <p:cNvSpPr txBox="1"/>
          <p:nvPr/>
        </p:nvSpPr>
        <p:spPr>
          <a:xfrm>
            <a:off x="170329" y="1460282"/>
            <a:ext cx="1656043" cy="369332"/>
          </a:xfrm>
          <a:prstGeom prst="rect">
            <a:avLst/>
          </a:prstGeom>
          <a:noFill/>
        </p:spPr>
        <p:txBody>
          <a:bodyPr wrap="square" rtlCol="0">
            <a:spAutoFit/>
          </a:bodyPr>
          <a:lstStyle/>
          <a:p>
            <a:pPr algn="ctr"/>
            <a:r>
              <a:rPr lang="en-US" dirty="0">
                <a:solidFill>
                  <a:schemeClr val="bg2">
                    <a:lumMod val="50000"/>
                  </a:schemeClr>
                </a:solidFill>
                <a:latin typeface="Bahnschrift Condensed" panose="020B0502040204020203" pitchFamily="34" charset="0"/>
              </a:rPr>
              <a:t>Bahasa </a:t>
            </a:r>
            <a:r>
              <a:rPr lang="en-US" dirty="0" err="1">
                <a:solidFill>
                  <a:schemeClr val="bg2">
                    <a:lumMod val="50000"/>
                  </a:schemeClr>
                </a:solidFill>
                <a:latin typeface="Bahnschrift Condensed" panose="020B0502040204020203" pitchFamily="34" charset="0"/>
              </a:rPr>
              <a:t>Melayu</a:t>
            </a:r>
            <a:endParaRPr lang="en-MY" dirty="0">
              <a:solidFill>
                <a:schemeClr val="bg2">
                  <a:lumMod val="50000"/>
                </a:schemeClr>
              </a:solidFill>
              <a:latin typeface="Bahnschrift Condensed" panose="020B0502040204020203" pitchFamily="34" charset="0"/>
            </a:endParaRPr>
          </a:p>
        </p:txBody>
      </p:sp>
      <p:sp>
        <p:nvSpPr>
          <p:cNvPr id="64" name="TextBox 63">
            <a:extLst>
              <a:ext uri="{FF2B5EF4-FFF2-40B4-BE49-F238E27FC236}">
                <a16:creationId xmlns:a16="http://schemas.microsoft.com/office/drawing/2014/main" id="{55F3B8B4-9ACF-4784-82BA-FDAEDEC0497B}"/>
              </a:ext>
            </a:extLst>
          </p:cNvPr>
          <p:cNvSpPr txBox="1"/>
          <p:nvPr/>
        </p:nvSpPr>
        <p:spPr>
          <a:xfrm>
            <a:off x="562830" y="2062453"/>
            <a:ext cx="851210" cy="369332"/>
          </a:xfrm>
          <a:prstGeom prst="rect">
            <a:avLst/>
          </a:prstGeom>
          <a:noFill/>
        </p:spPr>
        <p:txBody>
          <a:bodyPr wrap="square" rtlCol="0">
            <a:spAutoFit/>
          </a:bodyPr>
          <a:lstStyle/>
          <a:p>
            <a:pPr algn="ctr"/>
            <a:r>
              <a:rPr lang="en-US" dirty="0">
                <a:solidFill>
                  <a:schemeClr val="bg2">
                    <a:lumMod val="50000"/>
                  </a:schemeClr>
                </a:solidFill>
                <a:latin typeface="Bahnschrift Condensed" panose="020B0502040204020203" pitchFamily="34" charset="0"/>
              </a:rPr>
              <a:t>English</a:t>
            </a:r>
            <a:endParaRPr lang="en-MY" dirty="0">
              <a:solidFill>
                <a:schemeClr val="bg2">
                  <a:lumMod val="50000"/>
                </a:schemeClr>
              </a:solidFill>
              <a:latin typeface="Bahnschrift Condensed" panose="020B0502040204020203" pitchFamily="34" charset="0"/>
            </a:endParaRPr>
          </a:p>
        </p:txBody>
      </p:sp>
      <p:sp>
        <p:nvSpPr>
          <p:cNvPr id="65" name="TextBox 64">
            <a:extLst>
              <a:ext uri="{FF2B5EF4-FFF2-40B4-BE49-F238E27FC236}">
                <a16:creationId xmlns:a16="http://schemas.microsoft.com/office/drawing/2014/main" id="{C00670FC-7CDE-4ABF-83AB-99B6F24C3C30}"/>
              </a:ext>
            </a:extLst>
          </p:cNvPr>
          <p:cNvSpPr txBox="1"/>
          <p:nvPr/>
        </p:nvSpPr>
        <p:spPr>
          <a:xfrm>
            <a:off x="350544" y="2659960"/>
            <a:ext cx="1342695" cy="369332"/>
          </a:xfrm>
          <a:prstGeom prst="rect">
            <a:avLst/>
          </a:prstGeom>
          <a:noFill/>
        </p:spPr>
        <p:txBody>
          <a:bodyPr wrap="square" rtlCol="0">
            <a:spAutoFit/>
          </a:bodyPr>
          <a:lstStyle/>
          <a:p>
            <a:pPr algn="ctr"/>
            <a:r>
              <a:rPr lang="en-US" dirty="0">
                <a:solidFill>
                  <a:schemeClr val="bg2">
                    <a:lumMod val="50000"/>
                  </a:schemeClr>
                </a:solidFill>
                <a:latin typeface="Bahnschrift Condensed" panose="020B0502040204020203" pitchFamily="34" charset="0"/>
              </a:rPr>
              <a:t>Mathematics</a:t>
            </a:r>
            <a:endParaRPr lang="en-MY" dirty="0">
              <a:solidFill>
                <a:schemeClr val="bg2">
                  <a:lumMod val="50000"/>
                </a:schemeClr>
              </a:solidFill>
              <a:latin typeface="Bahnschrift Condensed" panose="020B0502040204020203" pitchFamily="34" charset="0"/>
            </a:endParaRPr>
          </a:p>
        </p:txBody>
      </p:sp>
      <p:sp>
        <p:nvSpPr>
          <p:cNvPr id="66" name="TextBox 65">
            <a:extLst>
              <a:ext uri="{FF2B5EF4-FFF2-40B4-BE49-F238E27FC236}">
                <a16:creationId xmlns:a16="http://schemas.microsoft.com/office/drawing/2014/main" id="{1594F912-EDC3-4694-B700-9CB8C3EE6BAB}"/>
              </a:ext>
            </a:extLst>
          </p:cNvPr>
          <p:cNvSpPr txBox="1"/>
          <p:nvPr/>
        </p:nvSpPr>
        <p:spPr>
          <a:xfrm>
            <a:off x="536478" y="3285213"/>
            <a:ext cx="843042" cy="369332"/>
          </a:xfrm>
          <a:prstGeom prst="rect">
            <a:avLst/>
          </a:prstGeom>
          <a:noFill/>
        </p:spPr>
        <p:txBody>
          <a:bodyPr wrap="square" rtlCol="0">
            <a:spAutoFit/>
          </a:bodyPr>
          <a:lstStyle/>
          <a:p>
            <a:pPr algn="ctr"/>
            <a:r>
              <a:rPr lang="en-US" dirty="0">
                <a:solidFill>
                  <a:schemeClr val="bg2">
                    <a:lumMod val="50000"/>
                  </a:schemeClr>
                </a:solidFill>
                <a:latin typeface="Bahnschrift Condensed" panose="020B0502040204020203" pitchFamily="34" charset="0"/>
              </a:rPr>
              <a:t>Science</a:t>
            </a:r>
            <a:endParaRPr lang="en-MY" dirty="0">
              <a:solidFill>
                <a:schemeClr val="bg2">
                  <a:lumMod val="50000"/>
                </a:schemeClr>
              </a:solidFill>
              <a:latin typeface="Bahnschrift Condensed" panose="020B0502040204020203" pitchFamily="34" charset="0"/>
            </a:endParaRPr>
          </a:p>
        </p:txBody>
      </p:sp>
      <p:sp>
        <p:nvSpPr>
          <p:cNvPr id="67" name="TextBox 66">
            <a:extLst>
              <a:ext uri="{FF2B5EF4-FFF2-40B4-BE49-F238E27FC236}">
                <a16:creationId xmlns:a16="http://schemas.microsoft.com/office/drawing/2014/main" id="{61DF8320-607D-477E-ADFD-DBCDC87BD0EF}"/>
              </a:ext>
            </a:extLst>
          </p:cNvPr>
          <p:cNvSpPr txBox="1"/>
          <p:nvPr/>
        </p:nvSpPr>
        <p:spPr>
          <a:xfrm>
            <a:off x="502683" y="3901411"/>
            <a:ext cx="991133" cy="369332"/>
          </a:xfrm>
          <a:prstGeom prst="rect">
            <a:avLst/>
          </a:prstGeom>
          <a:noFill/>
        </p:spPr>
        <p:txBody>
          <a:bodyPr wrap="square" rtlCol="0">
            <a:spAutoFit/>
          </a:bodyPr>
          <a:lstStyle/>
          <a:p>
            <a:pPr algn="ctr"/>
            <a:r>
              <a:rPr lang="en-US" dirty="0">
                <a:solidFill>
                  <a:schemeClr val="bg2">
                    <a:lumMod val="50000"/>
                  </a:schemeClr>
                </a:solidFill>
                <a:latin typeface="Bahnschrift Condensed" panose="020B0502040204020203" pitchFamily="34" charset="0"/>
              </a:rPr>
              <a:t>Add Math</a:t>
            </a:r>
            <a:endParaRPr lang="en-MY" dirty="0">
              <a:solidFill>
                <a:schemeClr val="bg2">
                  <a:lumMod val="50000"/>
                </a:schemeClr>
              </a:solidFill>
              <a:latin typeface="Bahnschrift Condensed" panose="020B0502040204020203" pitchFamily="34" charset="0"/>
            </a:endParaRPr>
          </a:p>
        </p:txBody>
      </p:sp>
      <p:sp>
        <p:nvSpPr>
          <p:cNvPr id="68" name="TextBox 67">
            <a:extLst>
              <a:ext uri="{FF2B5EF4-FFF2-40B4-BE49-F238E27FC236}">
                <a16:creationId xmlns:a16="http://schemas.microsoft.com/office/drawing/2014/main" id="{BE083285-F459-4CD2-A040-1BF19874D963}"/>
              </a:ext>
            </a:extLst>
          </p:cNvPr>
          <p:cNvSpPr txBox="1"/>
          <p:nvPr/>
        </p:nvSpPr>
        <p:spPr>
          <a:xfrm>
            <a:off x="411924" y="4526744"/>
            <a:ext cx="1219933" cy="369332"/>
          </a:xfrm>
          <a:prstGeom prst="rect">
            <a:avLst/>
          </a:prstGeom>
          <a:noFill/>
        </p:spPr>
        <p:txBody>
          <a:bodyPr wrap="square" rtlCol="0">
            <a:spAutoFit/>
          </a:bodyPr>
          <a:lstStyle/>
          <a:p>
            <a:pPr algn="ctr"/>
            <a:r>
              <a:rPr lang="en-US" dirty="0">
                <a:solidFill>
                  <a:schemeClr val="bg2">
                    <a:lumMod val="50000"/>
                  </a:schemeClr>
                </a:solidFill>
                <a:latin typeface="Bahnschrift Condensed" panose="020B0502040204020203" pitchFamily="34" charset="0"/>
              </a:rPr>
              <a:t>Accounting</a:t>
            </a:r>
            <a:endParaRPr lang="en-MY" dirty="0">
              <a:solidFill>
                <a:schemeClr val="bg2">
                  <a:lumMod val="50000"/>
                </a:schemeClr>
              </a:solidFill>
              <a:latin typeface="Bahnschrift Condensed" panose="020B0502040204020203" pitchFamily="34" charset="0"/>
            </a:endParaRPr>
          </a:p>
        </p:txBody>
      </p:sp>
      <p:sp>
        <p:nvSpPr>
          <p:cNvPr id="69" name="TextBox 68">
            <a:extLst>
              <a:ext uri="{FF2B5EF4-FFF2-40B4-BE49-F238E27FC236}">
                <a16:creationId xmlns:a16="http://schemas.microsoft.com/office/drawing/2014/main" id="{86117782-ADD8-4011-8BAD-4C0D6322AF74}"/>
              </a:ext>
            </a:extLst>
          </p:cNvPr>
          <p:cNvSpPr txBox="1"/>
          <p:nvPr/>
        </p:nvSpPr>
        <p:spPr>
          <a:xfrm>
            <a:off x="397342" y="5216667"/>
            <a:ext cx="1219933" cy="369332"/>
          </a:xfrm>
          <a:prstGeom prst="rect">
            <a:avLst/>
          </a:prstGeom>
          <a:noFill/>
        </p:spPr>
        <p:txBody>
          <a:bodyPr wrap="square" rtlCol="0">
            <a:spAutoFit/>
          </a:bodyPr>
          <a:lstStyle/>
          <a:p>
            <a:pPr algn="ctr"/>
            <a:r>
              <a:rPr lang="en-US" dirty="0">
                <a:solidFill>
                  <a:schemeClr val="bg2">
                    <a:lumMod val="50000"/>
                  </a:schemeClr>
                </a:solidFill>
                <a:latin typeface="Bahnschrift Condensed" panose="020B0502040204020203" pitchFamily="34" charset="0"/>
              </a:rPr>
              <a:t>Economics</a:t>
            </a:r>
            <a:endParaRPr lang="en-MY" dirty="0">
              <a:solidFill>
                <a:schemeClr val="bg2">
                  <a:lumMod val="50000"/>
                </a:schemeClr>
              </a:solidFill>
              <a:latin typeface="Bahnschrift Condensed" panose="020B0502040204020203" pitchFamily="34" charset="0"/>
            </a:endParaRPr>
          </a:p>
        </p:txBody>
      </p:sp>
      <p:sp>
        <p:nvSpPr>
          <p:cNvPr id="70" name="TextBox 69">
            <a:extLst>
              <a:ext uri="{FF2B5EF4-FFF2-40B4-BE49-F238E27FC236}">
                <a16:creationId xmlns:a16="http://schemas.microsoft.com/office/drawing/2014/main" id="{EFB90955-90A8-420A-90B3-BE047F5B02F9}"/>
              </a:ext>
            </a:extLst>
          </p:cNvPr>
          <p:cNvSpPr txBox="1"/>
          <p:nvPr/>
        </p:nvSpPr>
        <p:spPr>
          <a:xfrm>
            <a:off x="1516956" y="5942474"/>
            <a:ext cx="349520" cy="369332"/>
          </a:xfrm>
          <a:prstGeom prst="rect">
            <a:avLst/>
          </a:prstGeom>
          <a:noFill/>
        </p:spPr>
        <p:txBody>
          <a:bodyPr wrap="square" rtlCol="0">
            <a:spAutoFit/>
          </a:bodyPr>
          <a:lstStyle/>
          <a:p>
            <a:pPr algn="ctr"/>
            <a:r>
              <a:rPr lang="en-US" dirty="0">
                <a:solidFill>
                  <a:schemeClr val="bg2">
                    <a:lumMod val="50000"/>
                  </a:schemeClr>
                </a:solidFill>
                <a:latin typeface="Bahnschrift Condensed" panose="020B0502040204020203" pitchFamily="34" charset="0"/>
              </a:rPr>
              <a:t>0</a:t>
            </a:r>
            <a:endParaRPr lang="en-MY" dirty="0">
              <a:solidFill>
                <a:schemeClr val="bg2">
                  <a:lumMod val="50000"/>
                </a:schemeClr>
              </a:solidFill>
              <a:latin typeface="Bahnschrift Condensed" panose="020B0502040204020203" pitchFamily="34" charset="0"/>
            </a:endParaRPr>
          </a:p>
        </p:txBody>
      </p:sp>
      <p:grpSp>
        <p:nvGrpSpPr>
          <p:cNvPr id="72" name="Group 71">
            <a:extLst>
              <a:ext uri="{FF2B5EF4-FFF2-40B4-BE49-F238E27FC236}">
                <a16:creationId xmlns:a16="http://schemas.microsoft.com/office/drawing/2014/main" id="{2F2B993C-D9E4-4092-8C46-D043758CE0AB}"/>
              </a:ext>
            </a:extLst>
          </p:cNvPr>
          <p:cNvGrpSpPr/>
          <p:nvPr/>
        </p:nvGrpSpPr>
        <p:grpSpPr>
          <a:xfrm>
            <a:off x="2027007" y="5856472"/>
            <a:ext cx="428974" cy="454771"/>
            <a:chOff x="1856678" y="6143344"/>
            <a:chExt cx="428974" cy="454771"/>
          </a:xfrm>
        </p:grpSpPr>
        <p:cxnSp>
          <p:nvCxnSpPr>
            <p:cNvPr id="32" name="Straight Connector 31">
              <a:extLst>
                <a:ext uri="{FF2B5EF4-FFF2-40B4-BE49-F238E27FC236}">
                  <a16:creationId xmlns:a16="http://schemas.microsoft.com/office/drawing/2014/main" id="{A6B2897D-AF1F-4189-9FFF-58DE2F2EA580}"/>
                </a:ext>
              </a:extLst>
            </p:cNvPr>
            <p:cNvCxnSpPr/>
            <p:nvPr/>
          </p:nvCxnSpPr>
          <p:spPr>
            <a:xfrm>
              <a:off x="2069869" y="6143344"/>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D2AB45BE-05A7-4AF8-8C9B-AF06253103E3}"/>
                </a:ext>
              </a:extLst>
            </p:cNvPr>
            <p:cNvCxnSpPr>
              <a:cxnSpLocks/>
            </p:cNvCxnSpPr>
            <p:nvPr/>
          </p:nvCxnSpPr>
          <p:spPr>
            <a:xfrm>
              <a:off x="2058821" y="6143344"/>
              <a:ext cx="0" cy="131950"/>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BD7794E0-E12C-401A-BFDA-F204623ED7AC}"/>
                </a:ext>
              </a:extLst>
            </p:cNvPr>
            <p:cNvSpPr txBox="1"/>
            <p:nvPr/>
          </p:nvSpPr>
          <p:spPr>
            <a:xfrm>
              <a:off x="1856678" y="6228783"/>
              <a:ext cx="428974" cy="369332"/>
            </a:xfrm>
            <a:prstGeom prst="rect">
              <a:avLst/>
            </a:prstGeom>
            <a:noFill/>
          </p:spPr>
          <p:txBody>
            <a:bodyPr wrap="square" rtlCol="0">
              <a:spAutoFit/>
            </a:bodyPr>
            <a:lstStyle/>
            <a:p>
              <a:pPr algn="ctr"/>
              <a:r>
                <a:rPr lang="en-US" dirty="0">
                  <a:solidFill>
                    <a:schemeClr val="bg2">
                      <a:lumMod val="50000"/>
                    </a:schemeClr>
                  </a:solidFill>
                  <a:latin typeface="Bahnschrift Condensed" panose="020B0502040204020203" pitchFamily="34" charset="0"/>
                </a:rPr>
                <a:t>10</a:t>
              </a:r>
              <a:endParaRPr lang="en-MY" dirty="0">
                <a:solidFill>
                  <a:schemeClr val="bg2">
                    <a:lumMod val="50000"/>
                  </a:schemeClr>
                </a:solidFill>
                <a:latin typeface="Bahnschrift Condensed" panose="020B0502040204020203" pitchFamily="34" charset="0"/>
              </a:endParaRPr>
            </a:p>
          </p:txBody>
        </p:sp>
      </p:grpSp>
      <p:grpSp>
        <p:nvGrpSpPr>
          <p:cNvPr id="79" name="Group 78">
            <a:extLst>
              <a:ext uri="{FF2B5EF4-FFF2-40B4-BE49-F238E27FC236}">
                <a16:creationId xmlns:a16="http://schemas.microsoft.com/office/drawing/2014/main" id="{55F57568-4015-484E-8953-ED4526B64ACB}"/>
              </a:ext>
            </a:extLst>
          </p:cNvPr>
          <p:cNvGrpSpPr/>
          <p:nvPr/>
        </p:nvGrpSpPr>
        <p:grpSpPr>
          <a:xfrm>
            <a:off x="2571383" y="5863432"/>
            <a:ext cx="428974" cy="448813"/>
            <a:chOff x="1856678" y="6143344"/>
            <a:chExt cx="428974" cy="448813"/>
          </a:xfrm>
        </p:grpSpPr>
        <p:cxnSp>
          <p:nvCxnSpPr>
            <p:cNvPr id="80" name="Straight Connector 79">
              <a:extLst>
                <a:ext uri="{FF2B5EF4-FFF2-40B4-BE49-F238E27FC236}">
                  <a16:creationId xmlns:a16="http://schemas.microsoft.com/office/drawing/2014/main" id="{56C0D559-20D9-4A89-86AD-E73A0A4E9823}"/>
                </a:ext>
              </a:extLst>
            </p:cNvPr>
            <p:cNvCxnSpPr/>
            <p:nvPr/>
          </p:nvCxnSpPr>
          <p:spPr>
            <a:xfrm>
              <a:off x="2069869" y="6143344"/>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2C7345C3-512A-4A75-93B0-A2F0FA9637B5}"/>
                </a:ext>
              </a:extLst>
            </p:cNvPr>
            <p:cNvCxnSpPr>
              <a:cxnSpLocks/>
            </p:cNvCxnSpPr>
            <p:nvPr/>
          </p:nvCxnSpPr>
          <p:spPr>
            <a:xfrm>
              <a:off x="2058821" y="6143344"/>
              <a:ext cx="0" cy="131950"/>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82" name="TextBox 81">
              <a:extLst>
                <a:ext uri="{FF2B5EF4-FFF2-40B4-BE49-F238E27FC236}">
                  <a16:creationId xmlns:a16="http://schemas.microsoft.com/office/drawing/2014/main" id="{DF5DB39D-2098-4E35-BD71-EA6CCC3A76C4}"/>
                </a:ext>
              </a:extLst>
            </p:cNvPr>
            <p:cNvSpPr txBox="1"/>
            <p:nvPr/>
          </p:nvSpPr>
          <p:spPr>
            <a:xfrm>
              <a:off x="1856678" y="6222825"/>
              <a:ext cx="428974" cy="369332"/>
            </a:xfrm>
            <a:prstGeom prst="rect">
              <a:avLst/>
            </a:prstGeom>
            <a:noFill/>
          </p:spPr>
          <p:txBody>
            <a:bodyPr wrap="square" rtlCol="0">
              <a:spAutoFit/>
            </a:bodyPr>
            <a:lstStyle/>
            <a:p>
              <a:pPr algn="ctr"/>
              <a:r>
                <a:rPr lang="en-US" dirty="0">
                  <a:solidFill>
                    <a:schemeClr val="bg2">
                      <a:lumMod val="50000"/>
                    </a:schemeClr>
                  </a:solidFill>
                  <a:latin typeface="Bahnschrift Condensed" panose="020B0502040204020203" pitchFamily="34" charset="0"/>
                </a:rPr>
                <a:t>20</a:t>
              </a:r>
              <a:endParaRPr lang="en-MY" dirty="0">
                <a:solidFill>
                  <a:schemeClr val="bg2">
                    <a:lumMod val="50000"/>
                  </a:schemeClr>
                </a:solidFill>
                <a:latin typeface="Bahnschrift Condensed" panose="020B0502040204020203" pitchFamily="34" charset="0"/>
              </a:endParaRPr>
            </a:p>
          </p:txBody>
        </p:sp>
      </p:grpSp>
      <p:grpSp>
        <p:nvGrpSpPr>
          <p:cNvPr id="83" name="Group 82">
            <a:extLst>
              <a:ext uri="{FF2B5EF4-FFF2-40B4-BE49-F238E27FC236}">
                <a16:creationId xmlns:a16="http://schemas.microsoft.com/office/drawing/2014/main" id="{EB18EFEF-3C24-4CA2-A855-F6814B896513}"/>
              </a:ext>
            </a:extLst>
          </p:cNvPr>
          <p:cNvGrpSpPr/>
          <p:nvPr/>
        </p:nvGrpSpPr>
        <p:grpSpPr>
          <a:xfrm>
            <a:off x="3117258" y="5866002"/>
            <a:ext cx="428974" cy="445834"/>
            <a:chOff x="1856678" y="6143344"/>
            <a:chExt cx="428974" cy="445834"/>
          </a:xfrm>
        </p:grpSpPr>
        <p:cxnSp>
          <p:nvCxnSpPr>
            <p:cNvPr id="84" name="Straight Connector 83">
              <a:extLst>
                <a:ext uri="{FF2B5EF4-FFF2-40B4-BE49-F238E27FC236}">
                  <a16:creationId xmlns:a16="http://schemas.microsoft.com/office/drawing/2014/main" id="{B7F6BC5E-BC4C-4445-B5FB-12E00B63183B}"/>
                </a:ext>
              </a:extLst>
            </p:cNvPr>
            <p:cNvCxnSpPr/>
            <p:nvPr/>
          </p:nvCxnSpPr>
          <p:spPr>
            <a:xfrm>
              <a:off x="2069869" y="6143344"/>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84699B0C-F9BF-4662-865F-A800420110F7}"/>
                </a:ext>
              </a:extLst>
            </p:cNvPr>
            <p:cNvCxnSpPr>
              <a:cxnSpLocks/>
            </p:cNvCxnSpPr>
            <p:nvPr/>
          </p:nvCxnSpPr>
          <p:spPr>
            <a:xfrm>
              <a:off x="2058821" y="6143344"/>
              <a:ext cx="0" cy="131950"/>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86" name="TextBox 85">
              <a:extLst>
                <a:ext uri="{FF2B5EF4-FFF2-40B4-BE49-F238E27FC236}">
                  <a16:creationId xmlns:a16="http://schemas.microsoft.com/office/drawing/2014/main" id="{B20672D2-7F15-4C92-A062-733B92F3F8FF}"/>
                </a:ext>
              </a:extLst>
            </p:cNvPr>
            <p:cNvSpPr txBox="1"/>
            <p:nvPr/>
          </p:nvSpPr>
          <p:spPr>
            <a:xfrm>
              <a:off x="1856678" y="6219846"/>
              <a:ext cx="428974" cy="369332"/>
            </a:xfrm>
            <a:prstGeom prst="rect">
              <a:avLst/>
            </a:prstGeom>
            <a:noFill/>
          </p:spPr>
          <p:txBody>
            <a:bodyPr wrap="square" rtlCol="0">
              <a:spAutoFit/>
            </a:bodyPr>
            <a:lstStyle/>
            <a:p>
              <a:pPr algn="ctr"/>
              <a:r>
                <a:rPr lang="en-US" dirty="0">
                  <a:solidFill>
                    <a:schemeClr val="bg2">
                      <a:lumMod val="50000"/>
                    </a:schemeClr>
                  </a:solidFill>
                  <a:latin typeface="Bahnschrift Condensed" panose="020B0502040204020203" pitchFamily="34" charset="0"/>
                </a:rPr>
                <a:t>30</a:t>
              </a:r>
              <a:endParaRPr lang="en-MY" dirty="0">
                <a:solidFill>
                  <a:schemeClr val="bg2">
                    <a:lumMod val="50000"/>
                  </a:schemeClr>
                </a:solidFill>
                <a:latin typeface="Bahnschrift Condensed" panose="020B0502040204020203" pitchFamily="34" charset="0"/>
              </a:endParaRPr>
            </a:p>
          </p:txBody>
        </p:sp>
      </p:grpSp>
      <p:grpSp>
        <p:nvGrpSpPr>
          <p:cNvPr id="87" name="Group 86">
            <a:extLst>
              <a:ext uri="{FF2B5EF4-FFF2-40B4-BE49-F238E27FC236}">
                <a16:creationId xmlns:a16="http://schemas.microsoft.com/office/drawing/2014/main" id="{D3D7D9B6-889E-4B0F-9167-9D9FC89F9BAC}"/>
              </a:ext>
            </a:extLst>
          </p:cNvPr>
          <p:cNvGrpSpPr/>
          <p:nvPr/>
        </p:nvGrpSpPr>
        <p:grpSpPr>
          <a:xfrm>
            <a:off x="3672497" y="5866003"/>
            <a:ext cx="428974" cy="445834"/>
            <a:chOff x="1856678" y="6143344"/>
            <a:chExt cx="428974" cy="445834"/>
          </a:xfrm>
        </p:grpSpPr>
        <p:cxnSp>
          <p:nvCxnSpPr>
            <p:cNvPr id="88" name="Straight Connector 87">
              <a:extLst>
                <a:ext uri="{FF2B5EF4-FFF2-40B4-BE49-F238E27FC236}">
                  <a16:creationId xmlns:a16="http://schemas.microsoft.com/office/drawing/2014/main" id="{CC97B4D9-6028-40EA-8B5C-29E9E53716E9}"/>
                </a:ext>
              </a:extLst>
            </p:cNvPr>
            <p:cNvCxnSpPr/>
            <p:nvPr/>
          </p:nvCxnSpPr>
          <p:spPr>
            <a:xfrm>
              <a:off x="2069869" y="6143344"/>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479FB6E3-35EA-4316-959C-7579D953A0C3}"/>
                </a:ext>
              </a:extLst>
            </p:cNvPr>
            <p:cNvCxnSpPr>
              <a:cxnSpLocks/>
            </p:cNvCxnSpPr>
            <p:nvPr/>
          </p:nvCxnSpPr>
          <p:spPr>
            <a:xfrm>
              <a:off x="2058821" y="6143344"/>
              <a:ext cx="0" cy="131950"/>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90" name="TextBox 89">
              <a:extLst>
                <a:ext uri="{FF2B5EF4-FFF2-40B4-BE49-F238E27FC236}">
                  <a16:creationId xmlns:a16="http://schemas.microsoft.com/office/drawing/2014/main" id="{62401174-C898-40CA-85F1-14EC10DADEE9}"/>
                </a:ext>
              </a:extLst>
            </p:cNvPr>
            <p:cNvSpPr txBox="1"/>
            <p:nvPr/>
          </p:nvSpPr>
          <p:spPr>
            <a:xfrm>
              <a:off x="1856678" y="6219846"/>
              <a:ext cx="428974" cy="369332"/>
            </a:xfrm>
            <a:prstGeom prst="rect">
              <a:avLst/>
            </a:prstGeom>
            <a:noFill/>
          </p:spPr>
          <p:txBody>
            <a:bodyPr wrap="square" rtlCol="0">
              <a:spAutoFit/>
            </a:bodyPr>
            <a:lstStyle/>
            <a:p>
              <a:pPr algn="ctr"/>
              <a:r>
                <a:rPr lang="en-US" dirty="0">
                  <a:solidFill>
                    <a:schemeClr val="bg2">
                      <a:lumMod val="50000"/>
                    </a:schemeClr>
                  </a:solidFill>
                  <a:latin typeface="Bahnschrift Condensed" panose="020B0502040204020203" pitchFamily="34" charset="0"/>
                </a:rPr>
                <a:t>40</a:t>
              </a:r>
              <a:endParaRPr lang="en-MY" dirty="0">
                <a:solidFill>
                  <a:schemeClr val="bg2">
                    <a:lumMod val="50000"/>
                  </a:schemeClr>
                </a:solidFill>
                <a:latin typeface="Bahnschrift Condensed" panose="020B0502040204020203" pitchFamily="34" charset="0"/>
              </a:endParaRPr>
            </a:p>
          </p:txBody>
        </p:sp>
      </p:grpSp>
      <p:grpSp>
        <p:nvGrpSpPr>
          <p:cNvPr id="91" name="Group 90">
            <a:extLst>
              <a:ext uri="{FF2B5EF4-FFF2-40B4-BE49-F238E27FC236}">
                <a16:creationId xmlns:a16="http://schemas.microsoft.com/office/drawing/2014/main" id="{A009E5F2-7F50-486E-90A9-4BAB3ADF0ACA}"/>
              </a:ext>
            </a:extLst>
          </p:cNvPr>
          <p:cNvGrpSpPr/>
          <p:nvPr/>
        </p:nvGrpSpPr>
        <p:grpSpPr>
          <a:xfrm>
            <a:off x="4227736" y="5865409"/>
            <a:ext cx="428974" cy="445834"/>
            <a:chOff x="1856678" y="6143344"/>
            <a:chExt cx="428974" cy="445834"/>
          </a:xfrm>
        </p:grpSpPr>
        <p:cxnSp>
          <p:nvCxnSpPr>
            <p:cNvPr id="92" name="Straight Connector 91">
              <a:extLst>
                <a:ext uri="{FF2B5EF4-FFF2-40B4-BE49-F238E27FC236}">
                  <a16:creationId xmlns:a16="http://schemas.microsoft.com/office/drawing/2014/main" id="{976B9A52-FBED-4344-89AD-AA69EBB8F614}"/>
                </a:ext>
              </a:extLst>
            </p:cNvPr>
            <p:cNvCxnSpPr/>
            <p:nvPr/>
          </p:nvCxnSpPr>
          <p:spPr>
            <a:xfrm>
              <a:off x="2069869" y="6143344"/>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69FC331C-ADFB-448E-A1FB-F9CF903AE7B4}"/>
                </a:ext>
              </a:extLst>
            </p:cNvPr>
            <p:cNvCxnSpPr>
              <a:cxnSpLocks/>
            </p:cNvCxnSpPr>
            <p:nvPr/>
          </p:nvCxnSpPr>
          <p:spPr>
            <a:xfrm>
              <a:off x="2058821" y="6143344"/>
              <a:ext cx="0" cy="131950"/>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94" name="TextBox 93">
              <a:extLst>
                <a:ext uri="{FF2B5EF4-FFF2-40B4-BE49-F238E27FC236}">
                  <a16:creationId xmlns:a16="http://schemas.microsoft.com/office/drawing/2014/main" id="{4EE6CDC0-4EB7-4F8F-A9BD-64DEC11BC285}"/>
                </a:ext>
              </a:extLst>
            </p:cNvPr>
            <p:cNvSpPr txBox="1"/>
            <p:nvPr/>
          </p:nvSpPr>
          <p:spPr>
            <a:xfrm>
              <a:off x="1856678" y="6219846"/>
              <a:ext cx="428974" cy="369332"/>
            </a:xfrm>
            <a:prstGeom prst="rect">
              <a:avLst/>
            </a:prstGeom>
            <a:noFill/>
          </p:spPr>
          <p:txBody>
            <a:bodyPr wrap="square" rtlCol="0">
              <a:spAutoFit/>
            </a:bodyPr>
            <a:lstStyle/>
            <a:p>
              <a:pPr algn="ctr"/>
              <a:r>
                <a:rPr lang="en-US" dirty="0">
                  <a:solidFill>
                    <a:schemeClr val="bg2">
                      <a:lumMod val="50000"/>
                    </a:schemeClr>
                  </a:solidFill>
                  <a:latin typeface="Bahnschrift Condensed" panose="020B0502040204020203" pitchFamily="34" charset="0"/>
                </a:rPr>
                <a:t>50</a:t>
              </a:r>
              <a:endParaRPr lang="en-MY" dirty="0">
                <a:solidFill>
                  <a:schemeClr val="bg2">
                    <a:lumMod val="50000"/>
                  </a:schemeClr>
                </a:solidFill>
                <a:latin typeface="Bahnschrift Condensed" panose="020B0502040204020203" pitchFamily="34" charset="0"/>
              </a:endParaRPr>
            </a:p>
          </p:txBody>
        </p:sp>
      </p:grpSp>
      <p:grpSp>
        <p:nvGrpSpPr>
          <p:cNvPr id="95" name="Group 94">
            <a:extLst>
              <a:ext uri="{FF2B5EF4-FFF2-40B4-BE49-F238E27FC236}">
                <a16:creationId xmlns:a16="http://schemas.microsoft.com/office/drawing/2014/main" id="{56983B1D-2CCE-4B58-8BD4-53F80725E4F8}"/>
              </a:ext>
            </a:extLst>
          </p:cNvPr>
          <p:cNvGrpSpPr/>
          <p:nvPr/>
        </p:nvGrpSpPr>
        <p:grpSpPr>
          <a:xfrm>
            <a:off x="4784396" y="5865409"/>
            <a:ext cx="428974" cy="445834"/>
            <a:chOff x="1856678" y="6143344"/>
            <a:chExt cx="428974" cy="445834"/>
          </a:xfrm>
        </p:grpSpPr>
        <p:cxnSp>
          <p:nvCxnSpPr>
            <p:cNvPr id="96" name="Straight Connector 95">
              <a:extLst>
                <a:ext uri="{FF2B5EF4-FFF2-40B4-BE49-F238E27FC236}">
                  <a16:creationId xmlns:a16="http://schemas.microsoft.com/office/drawing/2014/main" id="{E89B5775-4C72-4F69-B570-093DB2E34603}"/>
                </a:ext>
              </a:extLst>
            </p:cNvPr>
            <p:cNvCxnSpPr/>
            <p:nvPr/>
          </p:nvCxnSpPr>
          <p:spPr>
            <a:xfrm>
              <a:off x="2069869" y="6143344"/>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903505A0-B0E7-4565-B6FE-DA5ED8A30D15}"/>
                </a:ext>
              </a:extLst>
            </p:cNvPr>
            <p:cNvCxnSpPr>
              <a:cxnSpLocks/>
            </p:cNvCxnSpPr>
            <p:nvPr/>
          </p:nvCxnSpPr>
          <p:spPr>
            <a:xfrm>
              <a:off x="2058821" y="6143344"/>
              <a:ext cx="0" cy="131950"/>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98" name="TextBox 97">
              <a:extLst>
                <a:ext uri="{FF2B5EF4-FFF2-40B4-BE49-F238E27FC236}">
                  <a16:creationId xmlns:a16="http://schemas.microsoft.com/office/drawing/2014/main" id="{1C9E6291-12E4-45DC-8048-C67899ADE0CE}"/>
                </a:ext>
              </a:extLst>
            </p:cNvPr>
            <p:cNvSpPr txBox="1"/>
            <p:nvPr/>
          </p:nvSpPr>
          <p:spPr>
            <a:xfrm>
              <a:off x="1856678" y="6219846"/>
              <a:ext cx="428974" cy="369332"/>
            </a:xfrm>
            <a:prstGeom prst="rect">
              <a:avLst/>
            </a:prstGeom>
            <a:noFill/>
          </p:spPr>
          <p:txBody>
            <a:bodyPr wrap="square" rtlCol="0">
              <a:spAutoFit/>
            </a:bodyPr>
            <a:lstStyle/>
            <a:p>
              <a:pPr algn="ctr"/>
              <a:r>
                <a:rPr lang="en-US" dirty="0">
                  <a:solidFill>
                    <a:schemeClr val="bg2">
                      <a:lumMod val="50000"/>
                    </a:schemeClr>
                  </a:solidFill>
                  <a:latin typeface="Bahnschrift Condensed" panose="020B0502040204020203" pitchFamily="34" charset="0"/>
                </a:rPr>
                <a:t>60</a:t>
              </a:r>
              <a:endParaRPr lang="en-MY" dirty="0">
                <a:solidFill>
                  <a:schemeClr val="bg2">
                    <a:lumMod val="50000"/>
                  </a:schemeClr>
                </a:solidFill>
                <a:latin typeface="Bahnschrift Condensed" panose="020B0502040204020203" pitchFamily="34" charset="0"/>
              </a:endParaRPr>
            </a:p>
          </p:txBody>
        </p:sp>
      </p:grpSp>
      <p:grpSp>
        <p:nvGrpSpPr>
          <p:cNvPr id="100" name="Group 99">
            <a:extLst>
              <a:ext uri="{FF2B5EF4-FFF2-40B4-BE49-F238E27FC236}">
                <a16:creationId xmlns:a16="http://schemas.microsoft.com/office/drawing/2014/main" id="{A04A6921-CC0C-431A-952C-6873F387283C}"/>
              </a:ext>
            </a:extLst>
          </p:cNvPr>
          <p:cNvGrpSpPr/>
          <p:nvPr/>
        </p:nvGrpSpPr>
        <p:grpSpPr>
          <a:xfrm>
            <a:off x="5341056" y="5868319"/>
            <a:ext cx="428974" cy="442924"/>
            <a:chOff x="1856678" y="6143344"/>
            <a:chExt cx="428974" cy="442924"/>
          </a:xfrm>
        </p:grpSpPr>
        <p:cxnSp>
          <p:nvCxnSpPr>
            <p:cNvPr id="101" name="Straight Connector 100">
              <a:extLst>
                <a:ext uri="{FF2B5EF4-FFF2-40B4-BE49-F238E27FC236}">
                  <a16:creationId xmlns:a16="http://schemas.microsoft.com/office/drawing/2014/main" id="{849D9A38-59D8-4D42-83D2-DC3FCEF7AC88}"/>
                </a:ext>
              </a:extLst>
            </p:cNvPr>
            <p:cNvCxnSpPr/>
            <p:nvPr/>
          </p:nvCxnSpPr>
          <p:spPr>
            <a:xfrm>
              <a:off x="2069869" y="6143344"/>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99B545A2-F22B-459A-AB2A-B897E01183AA}"/>
                </a:ext>
              </a:extLst>
            </p:cNvPr>
            <p:cNvCxnSpPr>
              <a:cxnSpLocks/>
            </p:cNvCxnSpPr>
            <p:nvPr/>
          </p:nvCxnSpPr>
          <p:spPr>
            <a:xfrm>
              <a:off x="2058821" y="6143344"/>
              <a:ext cx="0" cy="131950"/>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3" name="TextBox 102">
              <a:extLst>
                <a:ext uri="{FF2B5EF4-FFF2-40B4-BE49-F238E27FC236}">
                  <a16:creationId xmlns:a16="http://schemas.microsoft.com/office/drawing/2014/main" id="{FF9E483A-E6E6-4A21-8963-FBAC3493A2B6}"/>
                </a:ext>
              </a:extLst>
            </p:cNvPr>
            <p:cNvSpPr txBox="1"/>
            <p:nvPr/>
          </p:nvSpPr>
          <p:spPr>
            <a:xfrm>
              <a:off x="1856678" y="6216936"/>
              <a:ext cx="428974" cy="369332"/>
            </a:xfrm>
            <a:prstGeom prst="rect">
              <a:avLst/>
            </a:prstGeom>
            <a:noFill/>
          </p:spPr>
          <p:txBody>
            <a:bodyPr wrap="square" rtlCol="0">
              <a:spAutoFit/>
            </a:bodyPr>
            <a:lstStyle/>
            <a:p>
              <a:pPr algn="ctr"/>
              <a:r>
                <a:rPr lang="en-US" dirty="0">
                  <a:solidFill>
                    <a:schemeClr val="bg2">
                      <a:lumMod val="50000"/>
                    </a:schemeClr>
                  </a:solidFill>
                  <a:latin typeface="Bahnschrift Condensed" panose="020B0502040204020203" pitchFamily="34" charset="0"/>
                </a:rPr>
                <a:t>70</a:t>
              </a:r>
              <a:endParaRPr lang="en-MY" dirty="0">
                <a:solidFill>
                  <a:schemeClr val="bg2">
                    <a:lumMod val="50000"/>
                  </a:schemeClr>
                </a:solidFill>
                <a:latin typeface="Bahnschrift Condensed" panose="020B0502040204020203" pitchFamily="34" charset="0"/>
              </a:endParaRPr>
            </a:p>
          </p:txBody>
        </p:sp>
      </p:grpSp>
      <p:grpSp>
        <p:nvGrpSpPr>
          <p:cNvPr id="106" name="Group 105">
            <a:extLst>
              <a:ext uri="{FF2B5EF4-FFF2-40B4-BE49-F238E27FC236}">
                <a16:creationId xmlns:a16="http://schemas.microsoft.com/office/drawing/2014/main" id="{709408E0-A5C0-4EDB-8722-67F639DC932E}"/>
              </a:ext>
            </a:extLst>
          </p:cNvPr>
          <p:cNvGrpSpPr/>
          <p:nvPr/>
        </p:nvGrpSpPr>
        <p:grpSpPr>
          <a:xfrm>
            <a:off x="5896130" y="5868319"/>
            <a:ext cx="428974" cy="442924"/>
            <a:chOff x="1856678" y="6143344"/>
            <a:chExt cx="428974" cy="442924"/>
          </a:xfrm>
        </p:grpSpPr>
        <p:cxnSp>
          <p:nvCxnSpPr>
            <p:cNvPr id="107" name="Straight Connector 106">
              <a:extLst>
                <a:ext uri="{FF2B5EF4-FFF2-40B4-BE49-F238E27FC236}">
                  <a16:creationId xmlns:a16="http://schemas.microsoft.com/office/drawing/2014/main" id="{766658F8-01DC-45C1-A6C4-D1690993AD69}"/>
                </a:ext>
              </a:extLst>
            </p:cNvPr>
            <p:cNvCxnSpPr/>
            <p:nvPr/>
          </p:nvCxnSpPr>
          <p:spPr>
            <a:xfrm>
              <a:off x="2069869" y="6143344"/>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34B9ABBF-4EAF-4FD8-A093-686D776249DB}"/>
                </a:ext>
              </a:extLst>
            </p:cNvPr>
            <p:cNvCxnSpPr>
              <a:cxnSpLocks/>
            </p:cNvCxnSpPr>
            <p:nvPr/>
          </p:nvCxnSpPr>
          <p:spPr>
            <a:xfrm>
              <a:off x="2058821" y="6143344"/>
              <a:ext cx="0" cy="131950"/>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9" name="TextBox 108">
              <a:extLst>
                <a:ext uri="{FF2B5EF4-FFF2-40B4-BE49-F238E27FC236}">
                  <a16:creationId xmlns:a16="http://schemas.microsoft.com/office/drawing/2014/main" id="{1BCE3160-2E2A-4DC6-8A97-2A595D65D5F6}"/>
                </a:ext>
              </a:extLst>
            </p:cNvPr>
            <p:cNvSpPr txBox="1"/>
            <p:nvPr/>
          </p:nvSpPr>
          <p:spPr>
            <a:xfrm>
              <a:off x="1856678" y="6216936"/>
              <a:ext cx="428974" cy="369332"/>
            </a:xfrm>
            <a:prstGeom prst="rect">
              <a:avLst/>
            </a:prstGeom>
            <a:noFill/>
          </p:spPr>
          <p:txBody>
            <a:bodyPr wrap="square" rtlCol="0">
              <a:spAutoFit/>
            </a:bodyPr>
            <a:lstStyle/>
            <a:p>
              <a:pPr algn="ctr"/>
              <a:r>
                <a:rPr lang="en-US" dirty="0">
                  <a:solidFill>
                    <a:schemeClr val="bg2">
                      <a:lumMod val="50000"/>
                    </a:schemeClr>
                  </a:solidFill>
                  <a:latin typeface="Bahnschrift Condensed" panose="020B0502040204020203" pitchFamily="34" charset="0"/>
                </a:rPr>
                <a:t>80</a:t>
              </a:r>
              <a:endParaRPr lang="en-MY" dirty="0">
                <a:solidFill>
                  <a:schemeClr val="bg2">
                    <a:lumMod val="50000"/>
                  </a:schemeClr>
                </a:solidFill>
                <a:latin typeface="Bahnschrift Condensed" panose="020B0502040204020203" pitchFamily="34" charset="0"/>
              </a:endParaRPr>
            </a:p>
          </p:txBody>
        </p:sp>
      </p:grpSp>
      <p:grpSp>
        <p:nvGrpSpPr>
          <p:cNvPr id="110" name="Group 109">
            <a:extLst>
              <a:ext uri="{FF2B5EF4-FFF2-40B4-BE49-F238E27FC236}">
                <a16:creationId xmlns:a16="http://schemas.microsoft.com/office/drawing/2014/main" id="{66BE595E-7EB4-46A2-9678-FA2CC0F878E9}"/>
              </a:ext>
            </a:extLst>
          </p:cNvPr>
          <p:cNvGrpSpPr/>
          <p:nvPr/>
        </p:nvGrpSpPr>
        <p:grpSpPr>
          <a:xfrm>
            <a:off x="6451203" y="5868319"/>
            <a:ext cx="428974" cy="442924"/>
            <a:chOff x="1856678" y="6143344"/>
            <a:chExt cx="428974" cy="442924"/>
          </a:xfrm>
        </p:grpSpPr>
        <p:cxnSp>
          <p:nvCxnSpPr>
            <p:cNvPr id="111" name="Straight Connector 110">
              <a:extLst>
                <a:ext uri="{FF2B5EF4-FFF2-40B4-BE49-F238E27FC236}">
                  <a16:creationId xmlns:a16="http://schemas.microsoft.com/office/drawing/2014/main" id="{A1BBD767-EB6B-4590-BC2D-95BADDCC54CF}"/>
                </a:ext>
              </a:extLst>
            </p:cNvPr>
            <p:cNvCxnSpPr/>
            <p:nvPr/>
          </p:nvCxnSpPr>
          <p:spPr>
            <a:xfrm>
              <a:off x="2069869" y="6143344"/>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681BB558-A690-4E17-8EB6-A87F4A044776}"/>
                </a:ext>
              </a:extLst>
            </p:cNvPr>
            <p:cNvCxnSpPr>
              <a:cxnSpLocks/>
            </p:cNvCxnSpPr>
            <p:nvPr/>
          </p:nvCxnSpPr>
          <p:spPr>
            <a:xfrm>
              <a:off x="2058821" y="6143344"/>
              <a:ext cx="0" cy="131950"/>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13" name="TextBox 112">
              <a:extLst>
                <a:ext uri="{FF2B5EF4-FFF2-40B4-BE49-F238E27FC236}">
                  <a16:creationId xmlns:a16="http://schemas.microsoft.com/office/drawing/2014/main" id="{5BBB9A80-7989-49AD-8050-F7A542033466}"/>
                </a:ext>
              </a:extLst>
            </p:cNvPr>
            <p:cNvSpPr txBox="1"/>
            <p:nvPr/>
          </p:nvSpPr>
          <p:spPr>
            <a:xfrm>
              <a:off x="1856678" y="6216936"/>
              <a:ext cx="428974" cy="369332"/>
            </a:xfrm>
            <a:prstGeom prst="rect">
              <a:avLst/>
            </a:prstGeom>
            <a:noFill/>
          </p:spPr>
          <p:txBody>
            <a:bodyPr wrap="square" rtlCol="0">
              <a:spAutoFit/>
            </a:bodyPr>
            <a:lstStyle/>
            <a:p>
              <a:pPr algn="ctr"/>
              <a:r>
                <a:rPr lang="en-US" dirty="0">
                  <a:solidFill>
                    <a:schemeClr val="bg2">
                      <a:lumMod val="50000"/>
                    </a:schemeClr>
                  </a:solidFill>
                  <a:latin typeface="Bahnschrift Condensed" panose="020B0502040204020203" pitchFamily="34" charset="0"/>
                </a:rPr>
                <a:t>90</a:t>
              </a:r>
              <a:endParaRPr lang="en-MY" dirty="0">
                <a:solidFill>
                  <a:schemeClr val="bg2">
                    <a:lumMod val="50000"/>
                  </a:schemeClr>
                </a:solidFill>
                <a:latin typeface="Bahnschrift Condensed" panose="020B0502040204020203" pitchFamily="34" charset="0"/>
              </a:endParaRPr>
            </a:p>
          </p:txBody>
        </p:sp>
      </p:grpSp>
      <p:sp>
        <p:nvSpPr>
          <p:cNvPr id="75" name="TextBox 74">
            <a:extLst>
              <a:ext uri="{FF2B5EF4-FFF2-40B4-BE49-F238E27FC236}">
                <a16:creationId xmlns:a16="http://schemas.microsoft.com/office/drawing/2014/main" id="{6F8A4D1C-57F8-4A42-8238-893351879297}"/>
              </a:ext>
            </a:extLst>
          </p:cNvPr>
          <p:cNvSpPr txBox="1"/>
          <p:nvPr/>
        </p:nvSpPr>
        <p:spPr>
          <a:xfrm rot="16200000">
            <a:off x="-237673" y="3319717"/>
            <a:ext cx="1100976" cy="400110"/>
          </a:xfrm>
          <a:prstGeom prst="rect">
            <a:avLst/>
          </a:prstGeom>
          <a:noFill/>
        </p:spPr>
        <p:txBody>
          <a:bodyPr wrap="square" rtlCol="0">
            <a:spAutoFit/>
          </a:bodyPr>
          <a:lstStyle/>
          <a:p>
            <a:pPr algn="ctr"/>
            <a:r>
              <a:rPr lang="en-US" sz="2000" dirty="0">
                <a:solidFill>
                  <a:schemeClr val="tx1">
                    <a:lumMod val="65000"/>
                    <a:lumOff val="35000"/>
                  </a:schemeClr>
                </a:solidFill>
                <a:latin typeface="Bahnschrift Condensed" panose="020B0502040204020203" pitchFamily="34" charset="0"/>
              </a:rPr>
              <a:t>Subjects</a:t>
            </a:r>
            <a:endParaRPr lang="en-MY" sz="2000" dirty="0">
              <a:solidFill>
                <a:schemeClr val="tx1">
                  <a:lumMod val="65000"/>
                  <a:lumOff val="35000"/>
                </a:schemeClr>
              </a:solidFill>
              <a:latin typeface="Bahnschrift Condensed" panose="020B0502040204020203" pitchFamily="34" charset="0"/>
            </a:endParaRPr>
          </a:p>
        </p:txBody>
      </p:sp>
      <p:sp>
        <p:nvSpPr>
          <p:cNvPr id="115" name="TextBox 114">
            <a:extLst>
              <a:ext uri="{FF2B5EF4-FFF2-40B4-BE49-F238E27FC236}">
                <a16:creationId xmlns:a16="http://schemas.microsoft.com/office/drawing/2014/main" id="{8DB33B11-B26F-4844-B543-23197A86EEA7}"/>
              </a:ext>
            </a:extLst>
          </p:cNvPr>
          <p:cNvSpPr txBox="1"/>
          <p:nvPr/>
        </p:nvSpPr>
        <p:spPr>
          <a:xfrm>
            <a:off x="2810251" y="6280105"/>
            <a:ext cx="2970006" cy="400110"/>
          </a:xfrm>
          <a:prstGeom prst="rect">
            <a:avLst/>
          </a:prstGeom>
          <a:noFill/>
        </p:spPr>
        <p:txBody>
          <a:bodyPr wrap="square" rtlCol="0">
            <a:spAutoFit/>
          </a:bodyPr>
          <a:lstStyle/>
          <a:p>
            <a:pPr algn="ctr"/>
            <a:r>
              <a:rPr lang="en-US" sz="2000" dirty="0">
                <a:solidFill>
                  <a:schemeClr val="tx1">
                    <a:lumMod val="65000"/>
                    <a:lumOff val="35000"/>
                  </a:schemeClr>
                </a:solidFill>
                <a:latin typeface="Bahnschrift Condensed" panose="020B0502040204020203" pitchFamily="34" charset="0"/>
              </a:rPr>
              <a:t>Number of Students Passed</a:t>
            </a:r>
            <a:endParaRPr lang="en-MY" sz="2000" dirty="0">
              <a:solidFill>
                <a:schemeClr val="tx1">
                  <a:lumMod val="65000"/>
                  <a:lumOff val="35000"/>
                </a:schemeClr>
              </a:solidFill>
              <a:latin typeface="Bahnschrift Condensed" panose="020B0502040204020203" pitchFamily="34" charset="0"/>
            </a:endParaRPr>
          </a:p>
        </p:txBody>
      </p:sp>
      <p:cxnSp>
        <p:nvCxnSpPr>
          <p:cNvPr id="77" name="Straight Connector 76">
            <a:extLst>
              <a:ext uri="{FF2B5EF4-FFF2-40B4-BE49-F238E27FC236}">
                <a16:creationId xmlns:a16="http://schemas.microsoft.com/office/drawing/2014/main" id="{A8CF86A8-D3F0-4EA4-954A-3D50787D9303}"/>
              </a:ext>
            </a:extLst>
          </p:cNvPr>
          <p:cNvCxnSpPr>
            <a:cxnSpLocks/>
          </p:cNvCxnSpPr>
          <p:nvPr/>
        </p:nvCxnSpPr>
        <p:spPr>
          <a:xfrm>
            <a:off x="1699835" y="1677048"/>
            <a:ext cx="4967844" cy="0"/>
          </a:xfrm>
          <a:prstGeom prst="line">
            <a:avLst/>
          </a:prstGeom>
          <a:ln w="215900">
            <a:gradFill flip="none" rotWithShape="1">
              <a:gsLst>
                <a:gs pos="0">
                  <a:srgbClr val="B800A6"/>
                </a:gs>
                <a:gs pos="50000">
                  <a:srgbClr val="D90059"/>
                </a:gs>
                <a:gs pos="100000">
                  <a:srgbClr val="F30109"/>
                </a:gs>
              </a:gsLst>
              <a:lin ang="0" scaled="1"/>
              <a:tileRect/>
            </a:gradFill>
          </a:ln>
        </p:spPr>
        <p:style>
          <a:lnRef idx="1">
            <a:schemeClr val="accent1"/>
          </a:lnRef>
          <a:fillRef idx="0">
            <a:schemeClr val="accent1"/>
          </a:fillRef>
          <a:effectRef idx="0">
            <a:schemeClr val="accent1"/>
          </a:effectRef>
          <a:fontRef idx="minor">
            <a:schemeClr val="tx1"/>
          </a:fontRef>
        </p:style>
      </p:cxnSp>
      <p:grpSp>
        <p:nvGrpSpPr>
          <p:cNvPr id="121" name="Bar 1">
            <a:extLst>
              <a:ext uri="{FF2B5EF4-FFF2-40B4-BE49-F238E27FC236}">
                <a16:creationId xmlns:a16="http://schemas.microsoft.com/office/drawing/2014/main" id="{0E9E3F3B-46F7-414B-8BED-D26903ED3D88}"/>
              </a:ext>
            </a:extLst>
          </p:cNvPr>
          <p:cNvGrpSpPr/>
          <p:nvPr/>
        </p:nvGrpSpPr>
        <p:grpSpPr>
          <a:xfrm>
            <a:off x="1698912" y="1531773"/>
            <a:ext cx="314324" cy="304800"/>
            <a:chOff x="3790951" y="4520565"/>
            <a:chExt cx="314324" cy="304800"/>
          </a:xfrm>
        </p:grpSpPr>
        <p:sp>
          <p:nvSpPr>
            <p:cNvPr id="122" name="Flowchart: Connector 121">
              <a:extLst>
                <a:ext uri="{FF2B5EF4-FFF2-40B4-BE49-F238E27FC236}">
                  <a16:creationId xmlns:a16="http://schemas.microsoft.com/office/drawing/2014/main" id="{4FB5CCC0-1439-417B-9A4A-A437B0EA4F95}"/>
                </a:ext>
              </a:extLst>
            </p:cNvPr>
            <p:cNvSpPr/>
            <p:nvPr/>
          </p:nvSpPr>
          <p:spPr>
            <a:xfrm>
              <a:off x="3790951" y="4520565"/>
              <a:ext cx="314324" cy="304800"/>
            </a:xfrm>
            <a:prstGeom prst="flowChartConnector">
              <a:avLst/>
            </a:prstGeom>
            <a:solidFill>
              <a:srgbClr val="F9D601"/>
            </a:solidFill>
            <a:ln w="6350">
              <a:solidFill>
                <a:srgbClr val="CF98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23" name="Heart 122">
              <a:extLst>
                <a:ext uri="{FF2B5EF4-FFF2-40B4-BE49-F238E27FC236}">
                  <a16:creationId xmlns:a16="http://schemas.microsoft.com/office/drawing/2014/main" id="{F5AFD526-C7A4-4CC5-8D5D-1FE5582BA148}"/>
                </a:ext>
              </a:extLst>
            </p:cNvPr>
            <p:cNvSpPr/>
            <p:nvPr/>
          </p:nvSpPr>
          <p:spPr>
            <a:xfrm rot="20700428">
              <a:off x="3819940" y="4592921"/>
              <a:ext cx="108585" cy="98996"/>
            </a:xfrm>
            <a:prstGeom prst="heart">
              <a:avLst/>
            </a:prstGeom>
            <a:solidFill>
              <a:srgbClr val="CC0D77"/>
            </a:solidFill>
            <a:ln w="6350">
              <a:solidFill>
                <a:srgbClr val="9E10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24" name="Heart 123">
              <a:extLst>
                <a:ext uri="{FF2B5EF4-FFF2-40B4-BE49-F238E27FC236}">
                  <a16:creationId xmlns:a16="http://schemas.microsoft.com/office/drawing/2014/main" id="{52872401-8B18-4774-A71B-2422308D2BAB}"/>
                </a:ext>
              </a:extLst>
            </p:cNvPr>
            <p:cNvSpPr/>
            <p:nvPr/>
          </p:nvSpPr>
          <p:spPr>
            <a:xfrm rot="899572" flipH="1">
              <a:off x="3970843" y="4592921"/>
              <a:ext cx="108585" cy="98996"/>
            </a:xfrm>
            <a:prstGeom prst="heart">
              <a:avLst/>
            </a:prstGeom>
            <a:solidFill>
              <a:srgbClr val="CC0D77"/>
            </a:solidFill>
            <a:ln w="6350">
              <a:solidFill>
                <a:srgbClr val="9E10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25" name="Freeform: Shape 124">
              <a:extLst>
                <a:ext uri="{FF2B5EF4-FFF2-40B4-BE49-F238E27FC236}">
                  <a16:creationId xmlns:a16="http://schemas.microsoft.com/office/drawing/2014/main" id="{CF8D1225-0AC2-4BEE-8F95-C245444C3399}"/>
                </a:ext>
              </a:extLst>
            </p:cNvPr>
            <p:cNvSpPr/>
            <p:nvPr/>
          </p:nvSpPr>
          <p:spPr>
            <a:xfrm flipH="1">
              <a:off x="3892936" y="4733080"/>
              <a:ext cx="110354" cy="62400"/>
            </a:xfrm>
            <a:custGeom>
              <a:avLst/>
              <a:gdLst>
                <a:gd name="connsiteX0" fmla="*/ 143461 w 177279"/>
                <a:gd name="connsiteY0" fmla="*/ 0 h 69208"/>
                <a:gd name="connsiteX1" fmla="*/ 138449 w 177279"/>
                <a:gd name="connsiteY1" fmla="*/ 1585 h 69208"/>
                <a:gd name="connsiteX2" fmla="*/ 136749 w 177279"/>
                <a:gd name="connsiteY2" fmla="*/ 1 h 69208"/>
                <a:gd name="connsiteX3" fmla="*/ 125566 w 177279"/>
                <a:gd name="connsiteY3" fmla="*/ 5656 h 69208"/>
                <a:gd name="connsiteX4" fmla="*/ 117025 w 177279"/>
                <a:gd name="connsiteY4" fmla="*/ 8356 h 69208"/>
                <a:gd name="connsiteX5" fmla="*/ 89391 w 177279"/>
                <a:gd name="connsiteY5" fmla="*/ 17108 h 69208"/>
                <a:gd name="connsiteX6" fmla="*/ 88642 w 177279"/>
                <a:gd name="connsiteY6" fmla="*/ 17272 h 69208"/>
                <a:gd name="connsiteX7" fmla="*/ 87868 w 177279"/>
                <a:gd name="connsiteY7" fmla="*/ 17102 h 69208"/>
                <a:gd name="connsiteX8" fmla="*/ 60254 w 177279"/>
                <a:gd name="connsiteY8" fmla="*/ 8357 h 69208"/>
                <a:gd name="connsiteX9" fmla="*/ 51724 w 177279"/>
                <a:gd name="connsiteY9" fmla="*/ 5661 h 69208"/>
                <a:gd name="connsiteX10" fmla="*/ 40530 w 177279"/>
                <a:gd name="connsiteY10" fmla="*/ 0 h 69208"/>
                <a:gd name="connsiteX11" fmla="*/ 38829 w 177279"/>
                <a:gd name="connsiteY11" fmla="*/ 1585 h 69208"/>
                <a:gd name="connsiteX12" fmla="*/ 33818 w 177279"/>
                <a:gd name="connsiteY12" fmla="*/ 1 h 69208"/>
                <a:gd name="connsiteX13" fmla="*/ 44 w 177279"/>
                <a:gd name="connsiteY13" fmla="*/ 22021 h 69208"/>
                <a:gd name="connsiteX14" fmla="*/ 27385 w 177279"/>
                <a:gd name="connsiteY14" fmla="*/ 51906 h 69208"/>
                <a:gd name="connsiteX15" fmla="*/ 42750 w 177279"/>
                <a:gd name="connsiteY15" fmla="*/ 57917 h 69208"/>
                <a:gd name="connsiteX16" fmla="*/ 45355 w 177279"/>
                <a:gd name="connsiteY16" fmla="*/ 59770 h 69208"/>
                <a:gd name="connsiteX17" fmla="*/ 52815 w 177279"/>
                <a:gd name="connsiteY17" fmla="*/ 61854 h 69208"/>
                <a:gd name="connsiteX18" fmla="*/ 59551 w 177279"/>
                <a:gd name="connsiteY18" fmla="*/ 64489 h 69208"/>
                <a:gd name="connsiteX19" fmla="*/ 64341 w 177279"/>
                <a:gd name="connsiteY19" fmla="*/ 65075 h 69208"/>
                <a:gd name="connsiteX20" fmla="*/ 79129 w 177279"/>
                <a:gd name="connsiteY20" fmla="*/ 69207 h 69208"/>
                <a:gd name="connsiteX21" fmla="*/ 88636 w 177279"/>
                <a:gd name="connsiteY21" fmla="*/ 68045 h 69208"/>
                <a:gd name="connsiteX22" fmla="*/ 98150 w 177279"/>
                <a:gd name="connsiteY22" fmla="*/ 69208 h 69208"/>
                <a:gd name="connsiteX23" fmla="*/ 112951 w 177279"/>
                <a:gd name="connsiteY23" fmla="*/ 65072 h 69208"/>
                <a:gd name="connsiteX24" fmla="*/ 117728 w 177279"/>
                <a:gd name="connsiteY24" fmla="*/ 64488 h 69208"/>
                <a:gd name="connsiteX25" fmla="*/ 124446 w 177279"/>
                <a:gd name="connsiteY25" fmla="*/ 61860 h 69208"/>
                <a:gd name="connsiteX26" fmla="*/ 131924 w 177279"/>
                <a:gd name="connsiteY26" fmla="*/ 59771 h 69208"/>
                <a:gd name="connsiteX27" fmla="*/ 134535 w 177279"/>
                <a:gd name="connsiteY27" fmla="*/ 57913 h 69208"/>
                <a:gd name="connsiteX28" fmla="*/ 149894 w 177279"/>
                <a:gd name="connsiteY28" fmla="*/ 51905 h 69208"/>
                <a:gd name="connsiteX29" fmla="*/ 177235 w 177279"/>
                <a:gd name="connsiteY29" fmla="*/ 22020 h 69208"/>
                <a:gd name="connsiteX30" fmla="*/ 143461 w 177279"/>
                <a:gd name="connsiteY30" fmla="*/ 0 h 69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77279" h="69208">
                  <a:moveTo>
                    <a:pt x="143461" y="0"/>
                  </a:moveTo>
                  <a:lnTo>
                    <a:pt x="138449" y="1585"/>
                  </a:lnTo>
                  <a:lnTo>
                    <a:pt x="136749" y="1"/>
                  </a:lnTo>
                  <a:lnTo>
                    <a:pt x="125566" y="5656"/>
                  </a:lnTo>
                  <a:lnTo>
                    <a:pt x="117025" y="8356"/>
                  </a:lnTo>
                  <a:lnTo>
                    <a:pt x="89391" y="17108"/>
                  </a:lnTo>
                  <a:lnTo>
                    <a:pt x="88642" y="17272"/>
                  </a:lnTo>
                  <a:lnTo>
                    <a:pt x="87868" y="17102"/>
                  </a:lnTo>
                  <a:lnTo>
                    <a:pt x="60254" y="8357"/>
                  </a:lnTo>
                  <a:lnTo>
                    <a:pt x="51724" y="5661"/>
                  </a:lnTo>
                  <a:lnTo>
                    <a:pt x="40530" y="0"/>
                  </a:lnTo>
                  <a:lnTo>
                    <a:pt x="38829" y="1585"/>
                  </a:lnTo>
                  <a:lnTo>
                    <a:pt x="33818" y="1"/>
                  </a:lnTo>
                  <a:cubicBezTo>
                    <a:pt x="19075" y="788"/>
                    <a:pt x="1116" y="13371"/>
                    <a:pt x="44" y="22021"/>
                  </a:cubicBezTo>
                  <a:cubicBezTo>
                    <a:pt x="-1028" y="30672"/>
                    <a:pt x="17467" y="44829"/>
                    <a:pt x="27385" y="51906"/>
                  </a:cubicBezTo>
                  <a:lnTo>
                    <a:pt x="42750" y="57917"/>
                  </a:lnTo>
                  <a:lnTo>
                    <a:pt x="45355" y="59770"/>
                  </a:lnTo>
                  <a:lnTo>
                    <a:pt x="52815" y="61854"/>
                  </a:lnTo>
                  <a:lnTo>
                    <a:pt x="59551" y="64489"/>
                  </a:lnTo>
                  <a:lnTo>
                    <a:pt x="64341" y="65075"/>
                  </a:lnTo>
                  <a:lnTo>
                    <a:pt x="79129" y="69207"/>
                  </a:lnTo>
                  <a:lnTo>
                    <a:pt x="88636" y="68045"/>
                  </a:lnTo>
                  <a:lnTo>
                    <a:pt x="98150" y="69208"/>
                  </a:lnTo>
                  <a:lnTo>
                    <a:pt x="112951" y="65072"/>
                  </a:lnTo>
                  <a:lnTo>
                    <a:pt x="117728" y="64488"/>
                  </a:lnTo>
                  <a:lnTo>
                    <a:pt x="124446" y="61860"/>
                  </a:lnTo>
                  <a:lnTo>
                    <a:pt x="131924" y="59771"/>
                  </a:lnTo>
                  <a:lnTo>
                    <a:pt x="134535" y="57913"/>
                  </a:lnTo>
                  <a:lnTo>
                    <a:pt x="149894" y="51905"/>
                  </a:lnTo>
                  <a:cubicBezTo>
                    <a:pt x="159812" y="44828"/>
                    <a:pt x="178307" y="30671"/>
                    <a:pt x="177235" y="22020"/>
                  </a:cubicBezTo>
                  <a:cubicBezTo>
                    <a:pt x="176163" y="13370"/>
                    <a:pt x="158204" y="787"/>
                    <a:pt x="143461"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MY" dirty="0"/>
            </a:p>
          </p:txBody>
        </p:sp>
        <p:sp>
          <p:nvSpPr>
            <p:cNvPr id="126" name="Oval 125">
              <a:extLst>
                <a:ext uri="{FF2B5EF4-FFF2-40B4-BE49-F238E27FC236}">
                  <a16:creationId xmlns:a16="http://schemas.microsoft.com/office/drawing/2014/main" id="{2D213462-2D06-4318-ABD7-D04C7445FA0E}"/>
                </a:ext>
              </a:extLst>
            </p:cNvPr>
            <p:cNvSpPr/>
            <p:nvPr/>
          </p:nvSpPr>
          <p:spPr>
            <a:xfrm>
              <a:off x="3819796" y="4695702"/>
              <a:ext cx="64770" cy="45719"/>
            </a:xfrm>
            <a:prstGeom prst="ellipse">
              <a:avLst/>
            </a:prstGeom>
            <a:solidFill>
              <a:srgbClr val="F987A8">
                <a:alpha val="49804"/>
              </a:srgb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27" name="Oval 126">
              <a:extLst>
                <a:ext uri="{FF2B5EF4-FFF2-40B4-BE49-F238E27FC236}">
                  <a16:creationId xmlns:a16="http://schemas.microsoft.com/office/drawing/2014/main" id="{143352BF-6FC0-4FE4-A5EE-24197B62A2E8}"/>
                </a:ext>
              </a:extLst>
            </p:cNvPr>
            <p:cNvSpPr/>
            <p:nvPr/>
          </p:nvSpPr>
          <p:spPr>
            <a:xfrm>
              <a:off x="4015565" y="4695702"/>
              <a:ext cx="64770" cy="45719"/>
            </a:xfrm>
            <a:prstGeom prst="ellipse">
              <a:avLst/>
            </a:prstGeom>
            <a:solidFill>
              <a:srgbClr val="F987A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grpSp>
      <p:cxnSp>
        <p:nvCxnSpPr>
          <p:cNvPr id="135" name="Straight Connector 134">
            <a:extLst>
              <a:ext uri="{FF2B5EF4-FFF2-40B4-BE49-F238E27FC236}">
                <a16:creationId xmlns:a16="http://schemas.microsoft.com/office/drawing/2014/main" id="{C6E0588B-6621-4CF9-9917-19F17DAA088F}"/>
              </a:ext>
            </a:extLst>
          </p:cNvPr>
          <p:cNvCxnSpPr>
            <a:cxnSpLocks/>
          </p:cNvCxnSpPr>
          <p:nvPr/>
        </p:nvCxnSpPr>
        <p:spPr>
          <a:xfrm>
            <a:off x="1700676" y="2264346"/>
            <a:ext cx="4685336" cy="0"/>
          </a:xfrm>
          <a:prstGeom prst="line">
            <a:avLst/>
          </a:prstGeom>
          <a:ln w="215900">
            <a:gradFill flip="none" rotWithShape="1">
              <a:gsLst>
                <a:gs pos="0">
                  <a:srgbClr val="B800A6"/>
                </a:gs>
                <a:gs pos="50000">
                  <a:srgbClr val="D90059"/>
                </a:gs>
                <a:gs pos="100000">
                  <a:srgbClr val="F30109"/>
                </a:gs>
              </a:gsLst>
              <a:lin ang="0" scaled="1"/>
              <a:tileRect/>
            </a:gradFill>
          </a:ln>
        </p:spPr>
        <p:style>
          <a:lnRef idx="1">
            <a:schemeClr val="accent1"/>
          </a:lnRef>
          <a:fillRef idx="0">
            <a:schemeClr val="accent1"/>
          </a:fillRef>
          <a:effectRef idx="0">
            <a:schemeClr val="accent1"/>
          </a:effectRef>
          <a:fontRef idx="minor">
            <a:schemeClr val="tx1"/>
          </a:fontRef>
        </p:style>
      </p:cxnSp>
      <p:grpSp>
        <p:nvGrpSpPr>
          <p:cNvPr id="137" name="Bar 2">
            <a:extLst>
              <a:ext uri="{FF2B5EF4-FFF2-40B4-BE49-F238E27FC236}">
                <a16:creationId xmlns:a16="http://schemas.microsoft.com/office/drawing/2014/main" id="{EA9EAFE6-D3CC-425C-ABD1-7C6B4E2E7A63}"/>
              </a:ext>
            </a:extLst>
          </p:cNvPr>
          <p:cNvGrpSpPr/>
          <p:nvPr/>
        </p:nvGrpSpPr>
        <p:grpSpPr>
          <a:xfrm>
            <a:off x="1698912" y="2111946"/>
            <a:ext cx="318154" cy="304800"/>
            <a:chOff x="3409282" y="3293092"/>
            <a:chExt cx="318154" cy="304800"/>
          </a:xfrm>
        </p:grpSpPr>
        <p:grpSp>
          <p:nvGrpSpPr>
            <p:cNvPr id="138" name="Group 137">
              <a:extLst>
                <a:ext uri="{FF2B5EF4-FFF2-40B4-BE49-F238E27FC236}">
                  <a16:creationId xmlns:a16="http://schemas.microsoft.com/office/drawing/2014/main" id="{C8115698-2B23-41DB-BF99-C04C00FF52F8}"/>
                </a:ext>
              </a:extLst>
            </p:cNvPr>
            <p:cNvGrpSpPr/>
            <p:nvPr/>
          </p:nvGrpSpPr>
          <p:grpSpPr>
            <a:xfrm>
              <a:off x="3410146" y="3293092"/>
              <a:ext cx="314324" cy="304800"/>
              <a:chOff x="5037891" y="4517766"/>
              <a:chExt cx="314324" cy="304800"/>
            </a:xfrm>
          </p:grpSpPr>
          <p:sp>
            <p:nvSpPr>
              <p:cNvPr id="142" name="Flowchart: Connector 141">
                <a:extLst>
                  <a:ext uri="{FF2B5EF4-FFF2-40B4-BE49-F238E27FC236}">
                    <a16:creationId xmlns:a16="http://schemas.microsoft.com/office/drawing/2014/main" id="{29464B74-4B1C-45F0-B8CB-06B56C6A6E28}"/>
                  </a:ext>
                </a:extLst>
              </p:cNvPr>
              <p:cNvSpPr/>
              <p:nvPr/>
            </p:nvSpPr>
            <p:spPr>
              <a:xfrm>
                <a:off x="5037891" y="4517766"/>
                <a:ext cx="314324" cy="304800"/>
              </a:xfrm>
              <a:prstGeom prst="flowChartConnector">
                <a:avLst/>
              </a:prstGeom>
              <a:solidFill>
                <a:srgbClr val="F9D601"/>
              </a:solidFill>
              <a:ln w="6350">
                <a:solidFill>
                  <a:srgbClr val="CF98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143" name="Block Arc 142">
                <a:extLst>
                  <a:ext uri="{FF2B5EF4-FFF2-40B4-BE49-F238E27FC236}">
                    <a16:creationId xmlns:a16="http://schemas.microsoft.com/office/drawing/2014/main" id="{C86DEB8E-DF08-4711-941D-C8DCFE86BCB2}"/>
                  </a:ext>
                </a:extLst>
              </p:cNvPr>
              <p:cNvSpPr/>
              <p:nvPr/>
            </p:nvSpPr>
            <p:spPr>
              <a:xfrm rot="244896">
                <a:off x="5097286" y="4606636"/>
                <a:ext cx="68080" cy="71567"/>
              </a:xfrm>
              <a:prstGeom prst="blockArc">
                <a:avLst>
                  <a:gd name="adj1" fmla="val 10397384"/>
                  <a:gd name="adj2" fmla="val 0"/>
                  <a:gd name="adj3" fmla="val 25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solidFill>
                    <a:schemeClr val="tx1"/>
                  </a:solidFill>
                </a:endParaRPr>
              </a:p>
            </p:txBody>
          </p:sp>
          <p:sp>
            <p:nvSpPr>
              <p:cNvPr id="144" name="Block Arc 143">
                <a:extLst>
                  <a:ext uri="{FF2B5EF4-FFF2-40B4-BE49-F238E27FC236}">
                    <a16:creationId xmlns:a16="http://schemas.microsoft.com/office/drawing/2014/main" id="{8C2CF09B-BCB8-49BF-96B3-A2D14D739D1E}"/>
                  </a:ext>
                </a:extLst>
              </p:cNvPr>
              <p:cNvSpPr/>
              <p:nvPr/>
            </p:nvSpPr>
            <p:spPr>
              <a:xfrm rot="244896">
                <a:off x="5227222" y="4606635"/>
                <a:ext cx="68080" cy="71567"/>
              </a:xfrm>
              <a:prstGeom prst="blockArc">
                <a:avLst>
                  <a:gd name="adj1" fmla="val 10397384"/>
                  <a:gd name="adj2" fmla="val 0"/>
                  <a:gd name="adj3" fmla="val 25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solidFill>
                    <a:schemeClr val="tx1"/>
                  </a:solidFill>
                </a:endParaRPr>
              </a:p>
            </p:txBody>
          </p:sp>
          <p:sp>
            <p:nvSpPr>
              <p:cNvPr id="145" name="Freeform: Shape 144">
                <a:extLst>
                  <a:ext uri="{FF2B5EF4-FFF2-40B4-BE49-F238E27FC236}">
                    <a16:creationId xmlns:a16="http://schemas.microsoft.com/office/drawing/2014/main" id="{7736A82F-761F-4B5D-B718-F0F6754E06F4}"/>
                  </a:ext>
                </a:extLst>
              </p:cNvPr>
              <p:cNvSpPr/>
              <p:nvPr/>
            </p:nvSpPr>
            <p:spPr>
              <a:xfrm flipH="1">
                <a:off x="5145181" y="4718561"/>
                <a:ext cx="110354" cy="62400"/>
              </a:xfrm>
              <a:custGeom>
                <a:avLst/>
                <a:gdLst>
                  <a:gd name="connsiteX0" fmla="*/ 143461 w 177279"/>
                  <a:gd name="connsiteY0" fmla="*/ 0 h 69208"/>
                  <a:gd name="connsiteX1" fmla="*/ 138449 w 177279"/>
                  <a:gd name="connsiteY1" fmla="*/ 1585 h 69208"/>
                  <a:gd name="connsiteX2" fmla="*/ 136749 w 177279"/>
                  <a:gd name="connsiteY2" fmla="*/ 1 h 69208"/>
                  <a:gd name="connsiteX3" fmla="*/ 125566 w 177279"/>
                  <a:gd name="connsiteY3" fmla="*/ 5656 h 69208"/>
                  <a:gd name="connsiteX4" fmla="*/ 117025 w 177279"/>
                  <a:gd name="connsiteY4" fmla="*/ 8356 h 69208"/>
                  <a:gd name="connsiteX5" fmla="*/ 89391 w 177279"/>
                  <a:gd name="connsiteY5" fmla="*/ 17108 h 69208"/>
                  <a:gd name="connsiteX6" fmla="*/ 88642 w 177279"/>
                  <a:gd name="connsiteY6" fmla="*/ 17272 h 69208"/>
                  <a:gd name="connsiteX7" fmla="*/ 87868 w 177279"/>
                  <a:gd name="connsiteY7" fmla="*/ 17102 h 69208"/>
                  <a:gd name="connsiteX8" fmla="*/ 60254 w 177279"/>
                  <a:gd name="connsiteY8" fmla="*/ 8357 h 69208"/>
                  <a:gd name="connsiteX9" fmla="*/ 51724 w 177279"/>
                  <a:gd name="connsiteY9" fmla="*/ 5661 h 69208"/>
                  <a:gd name="connsiteX10" fmla="*/ 40530 w 177279"/>
                  <a:gd name="connsiteY10" fmla="*/ 0 h 69208"/>
                  <a:gd name="connsiteX11" fmla="*/ 38829 w 177279"/>
                  <a:gd name="connsiteY11" fmla="*/ 1585 h 69208"/>
                  <a:gd name="connsiteX12" fmla="*/ 33818 w 177279"/>
                  <a:gd name="connsiteY12" fmla="*/ 1 h 69208"/>
                  <a:gd name="connsiteX13" fmla="*/ 44 w 177279"/>
                  <a:gd name="connsiteY13" fmla="*/ 22021 h 69208"/>
                  <a:gd name="connsiteX14" fmla="*/ 27385 w 177279"/>
                  <a:gd name="connsiteY14" fmla="*/ 51906 h 69208"/>
                  <a:gd name="connsiteX15" fmla="*/ 42750 w 177279"/>
                  <a:gd name="connsiteY15" fmla="*/ 57917 h 69208"/>
                  <a:gd name="connsiteX16" fmla="*/ 45355 w 177279"/>
                  <a:gd name="connsiteY16" fmla="*/ 59770 h 69208"/>
                  <a:gd name="connsiteX17" fmla="*/ 52815 w 177279"/>
                  <a:gd name="connsiteY17" fmla="*/ 61854 h 69208"/>
                  <a:gd name="connsiteX18" fmla="*/ 59551 w 177279"/>
                  <a:gd name="connsiteY18" fmla="*/ 64489 h 69208"/>
                  <a:gd name="connsiteX19" fmla="*/ 64341 w 177279"/>
                  <a:gd name="connsiteY19" fmla="*/ 65075 h 69208"/>
                  <a:gd name="connsiteX20" fmla="*/ 79129 w 177279"/>
                  <a:gd name="connsiteY20" fmla="*/ 69207 h 69208"/>
                  <a:gd name="connsiteX21" fmla="*/ 88636 w 177279"/>
                  <a:gd name="connsiteY21" fmla="*/ 68045 h 69208"/>
                  <a:gd name="connsiteX22" fmla="*/ 98150 w 177279"/>
                  <a:gd name="connsiteY22" fmla="*/ 69208 h 69208"/>
                  <a:gd name="connsiteX23" fmla="*/ 112951 w 177279"/>
                  <a:gd name="connsiteY23" fmla="*/ 65072 h 69208"/>
                  <a:gd name="connsiteX24" fmla="*/ 117728 w 177279"/>
                  <a:gd name="connsiteY24" fmla="*/ 64488 h 69208"/>
                  <a:gd name="connsiteX25" fmla="*/ 124446 w 177279"/>
                  <a:gd name="connsiteY25" fmla="*/ 61860 h 69208"/>
                  <a:gd name="connsiteX26" fmla="*/ 131924 w 177279"/>
                  <a:gd name="connsiteY26" fmla="*/ 59771 h 69208"/>
                  <a:gd name="connsiteX27" fmla="*/ 134535 w 177279"/>
                  <a:gd name="connsiteY27" fmla="*/ 57913 h 69208"/>
                  <a:gd name="connsiteX28" fmla="*/ 149894 w 177279"/>
                  <a:gd name="connsiteY28" fmla="*/ 51905 h 69208"/>
                  <a:gd name="connsiteX29" fmla="*/ 177235 w 177279"/>
                  <a:gd name="connsiteY29" fmla="*/ 22020 h 69208"/>
                  <a:gd name="connsiteX30" fmla="*/ 143461 w 177279"/>
                  <a:gd name="connsiteY30" fmla="*/ 0 h 69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77279" h="69208">
                    <a:moveTo>
                      <a:pt x="143461" y="0"/>
                    </a:moveTo>
                    <a:lnTo>
                      <a:pt x="138449" y="1585"/>
                    </a:lnTo>
                    <a:lnTo>
                      <a:pt x="136749" y="1"/>
                    </a:lnTo>
                    <a:lnTo>
                      <a:pt x="125566" y="5656"/>
                    </a:lnTo>
                    <a:lnTo>
                      <a:pt x="117025" y="8356"/>
                    </a:lnTo>
                    <a:lnTo>
                      <a:pt x="89391" y="17108"/>
                    </a:lnTo>
                    <a:lnTo>
                      <a:pt x="88642" y="17272"/>
                    </a:lnTo>
                    <a:lnTo>
                      <a:pt x="87868" y="17102"/>
                    </a:lnTo>
                    <a:lnTo>
                      <a:pt x="60254" y="8357"/>
                    </a:lnTo>
                    <a:lnTo>
                      <a:pt x="51724" y="5661"/>
                    </a:lnTo>
                    <a:lnTo>
                      <a:pt x="40530" y="0"/>
                    </a:lnTo>
                    <a:lnTo>
                      <a:pt x="38829" y="1585"/>
                    </a:lnTo>
                    <a:lnTo>
                      <a:pt x="33818" y="1"/>
                    </a:lnTo>
                    <a:cubicBezTo>
                      <a:pt x="19075" y="788"/>
                      <a:pt x="1116" y="13371"/>
                      <a:pt x="44" y="22021"/>
                    </a:cubicBezTo>
                    <a:cubicBezTo>
                      <a:pt x="-1028" y="30672"/>
                      <a:pt x="17467" y="44829"/>
                      <a:pt x="27385" y="51906"/>
                    </a:cubicBezTo>
                    <a:lnTo>
                      <a:pt x="42750" y="57917"/>
                    </a:lnTo>
                    <a:lnTo>
                      <a:pt x="45355" y="59770"/>
                    </a:lnTo>
                    <a:lnTo>
                      <a:pt x="52815" y="61854"/>
                    </a:lnTo>
                    <a:lnTo>
                      <a:pt x="59551" y="64489"/>
                    </a:lnTo>
                    <a:lnTo>
                      <a:pt x="64341" y="65075"/>
                    </a:lnTo>
                    <a:lnTo>
                      <a:pt x="79129" y="69207"/>
                    </a:lnTo>
                    <a:lnTo>
                      <a:pt x="88636" y="68045"/>
                    </a:lnTo>
                    <a:lnTo>
                      <a:pt x="98150" y="69208"/>
                    </a:lnTo>
                    <a:lnTo>
                      <a:pt x="112951" y="65072"/>
                    </a:lnTo>
                    <a:lnTo>
                      <a:pt x="117728" y="64488"/>
                    </a:lnTo>
                    <a:lnTo>
                      <a:pt x="124446" y="61860"/>
                    </a:lnTo>
                    <a:lnTo>
                      <a:pt x="131924" y="59771"/>
                    </a:lnTo>
                    <a:lnTo>
                      <a:pt x="134535" y="57913"/>
                    </a:lnTo>
                    <a:lnTo>
                      <a:pt x="149894" y="51905"/>
                    </a:lnTo>
                    <a:cubicBezTo>
                      <a:pt x="159812" y="44828"/>
                      <a:pt x="178307" y="30671"/>
                      <a:pt x="177235" y="22020"/>
                    </a:cubicBezTo>
                    <a:cubicBezTo>
                      <a:pt x="176163" y="13370"/>
                      <a:pt x="158204" y="787"/>
                      <a:pt x="143461"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MY" dirty="0"/>
              </a:p>
            </p:txBody>
          </p:sp>
          <p:sp>
            <p:nvSpPr>
              <p:cNvPr id="146" name="Oval 145">
                <a:extLst>
                  <a:ext uri="{FF2B5EF4-FFF2-40B4-BE49-F238E27FC236}">
                    <a16:creationId xmlns:a16="http://schemas.microsoft.com/office/drawing/2014/main" id="{BA328D41-A256-4E8C-B833-A348C27B250D}"/>
                  </a:ext>
                </a:extLst>
              </p:cNvPr>
              <p:cNvSpPr/>
              <p:nvPr/>
            </p:nvSpPr>
            <p:spPr>
              <a:xfrm>
                <a:off x="5265501" y="4676689"/>
                <a:ext cx="64770" cy="45719"/>
              </a:xfrm>
              <a:prstGeom prst="ellipse">
                <a:avLst/>
              </a:prstGeom>
              <a:solidFill>
                <a:srgbClr val="F8789D">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47" name="Oval 146">
                <a:extLst>
                  <a:ext uri="{FF2B5EF4-FFF2-40B4-BE49-F238E27FC236}">
                    <a16:creationId xmlns:a16="http://schemas.microsoft.com/office/drawing/2014/main" id="{F624EE80-5BBB-49FE-BBFD-58368919A0E2}"/>
                  </a:ext>
                </a:extLst>
              </p:cNvPr>
              <p:cNvSpPr/>
              <p:nvPr/>
            </p:nvSpPr>
            <p:spPr>
              <a:xfrm>
                <a:off x="5066556" y="4676689"/>
                <a:ext cx="64770" cy="45719"/>
              </a:xfrm>
              <a:prstGeom prst="ellipse">
                <a:avLst/>
              </a:prstGeom>
              <a:solidFill>
                <a:srgbClr val="F8789D">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grpSp>
        <p:sp>
          <p:nvSpPr>
            <p:cNvPr id="139" name="Heart 138">
              <a:extLst>
                <a:ext uri="{FF2B5EF4-FFF2-40B4-BE49-F238E27FC236}">
                  <a16:creationId xmlns:a16="http://schemas.microsoft.com/office/drawing/2014/main" id="{4F6D789E-C459-4829-9294-AE210E36386B}"/>
                </a:ext>
              </a:extLst>
            </p:cNvPr>
            <p:cNvSpPr/>
            <p:nvPr/>
          </p:nvSpPr>
          <p:spPr>
            <a:xfrm rot="521945">
              <a:off x="3645302" y="3310336"/>
              <a:ext cx="82134" cy="76233"/>
            </a:xfrm>
            <a:prstGeom prst="heart">
              <a:avLst/>
            </a:prstGeom>
            <a:solidFill>
              <a:srgbClr val="FF3C2D"/>
            </a:solidFill>
            <a:ln>
              <a:solidFill>
                <a:srgbClr val="D60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40" name="Heart 139">
              <a:extLst>
                <a:ext uri="{FF2B5EF4-FFF2-40B4-BE49-F238E27FC236}">
                  <a16:creationId xmlns:a16="http://schemas.microsoft.com/office/drawing/2014/main" id="{1AEB0627-76BA-4667-BC77-8C61010E8F6C}"/>
                </a:ext>
              </a:extLst>
            </p:cNvPr>
            <p:cNvSpPr/>
            <p:nvPr/>
          </p:nvSpPr>
          <p:spPr>
            <a:xfrm>
              <a:off x="3636595" y="3517004"/>
              <a:ext cx="82134" cy="76233"/>
            </a:xfrm>
            <a:prstGeom prst="heart">
              <a:avLst/>
            </a:prstGeom>
            <a:solidFill>
              <a:srgbClr val="FF3C2D"/>
            </a:solidFill>
            <a:ln>
              <a:solidFill>
                <a:srgbClr val="D60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41" name="Heart 140">
              <a:extLst>
                <a:ext uri="{FF2B5EF4-FFF2-40B4-BE49-F238E27FC236}">
                  <a16:creationId xmlns:a16="http://schemas.microsoft.com/office/drawing/2014/main" id="{874786EF-D661-4DED-9A0F-D5C193DB842C}"/>
                </a:ext>
              </a:extLst>
            </p:cNvPr>
            <p:cNvSpPr/>
            <p:nvPr/>
          </p:nvSpPr>
          <p:spPr>
            <a:xfrm>
              <a:off x="3409282" y="3501955"/>
              <a:ext cx="82134" cy="76233"/>
            </a:xfrm>
            <a:prstGeom prst="heart">
              <a:avLst/>
            </a:prstGeom>
            <a:solidFill>
              <a:srgbClr val="FF3C2D"/>
            </a:solidFill>
            <a:ln>
              <a:solidFill>
                <a:srgbClr val="D60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grpSp>
      <p:cxnSp>
        <p:nvCxnSpPr>
          <p:cNvPr id="148" name="Straight Connector 147">
            <a:extLst>
              <a:ext uri="{FF2B5EF4-FFF2-40B4-BE49-F238E27FC236}">
                <a16:creationId xmlns:a16="http://schemas.microsoft.com/office/drawing/2014/main" id="{D546A2AC-4A3A-4A39-916A-36C82A1EA290}"/>
              </a:ext>
            </a:extLst>
          </p:cNvPr>
          <p:cNvCxnSpPr>
            <a:cxnSpLocks/>
          </p:cNvCxnSpPr>
          <p:nvPr/>
        </p:nvCxnSpPr>
        <p:spPr>
          <a:xfrm>
            <a:off x="1700583" y="2869233"/>
            <a:ext cx="2729296" cy="0"/>
          </a:xfrm>
          <a:prstGeom prst="line">
            <a:avLst/>
          </a:prstGeom>
          <a:ln w="215900">
            <a:gradFill flip="none" rotWithShape="1">
              <a:gsLst>
                <a:gs pos="0">
                  <a:srgbClr val="B800A6"/>
                </a:gs>
                <a:gs pos="50000">
                  <a:srgbClr val="D90059"/>
                </a:gs>
                <a:gs pos="100000">
                  <a:srgbClr val="F30109"/>
                </a:gs>
              </a:gsLst>
              <a:lin ang="0" scaled="1"/>
              <a:tileRect/>
            </a:gradFill>
          </a:ln>
        </p:spPr>
        <p:style>
          <a:lnRef idx="1">
            <a:schemeClr val="accent1"/>
          </a:lnRef>
          <a:fillRef idx="0">
            <a:schemeClr val="accent1"/>
          </a:fillRef>
          <a:effectRef idx="0">
            <a:schemeClr val="accent1"/>
          </a:effectRef>
          <a:fontRef idx="minor">
            <a:schemeClr val="tx1"/>
          </a:fontRef>
        </p:style>
      </p:cxnSp>
      <p:grpSp>
        <p:nvGrpSpPr>
          <p:cNvPr id="154" name="Bar 3">
            <a:extLst>
              <a:ext uri="{FF2B5EF4-FFF2-40B4-BE49-F238E27FC236}">
                <a16:creationId xmlns:a16="http://schemas.microsoft.com/office/drawing/2014/main" id="{9ED758EA-E398-4890-A553-DA3B7273E625}"/>
              </a:ext>
            </a:extLst>
          </p:cNvPr>
          <p:cNvGrpSpPr/>
          <p:nvPr/>
        </p:nvGrpSpPr>
        <p:grpSpPr>
          <a:xfrm>
            <a:off x="1700991" y="2710222"/>
            <a:ext cx="314324" cy="304800"/>
            <a:chOff x="4271984" y="3293092"/>
            <a:chExt cx="314324" cy="304800"/>
          </a:xfrm>
        </p:grpSpPr>
        <p:grpSp>
          <p:nvGrpSpPr>
            <p:cNvPr id="155" name="Group 154">
              <a:extLst>
                <a:ext uri="{FF2B5EF4-FFF2-40B4-BE49-F238E27FC236}">
                  <a16:creationId xmlns:a16="http://schemas.microsoft.com/office/drawing/2014/main" id="{B9C8900E-066E-4AEB-B0B7-9A08E348FFBC}"/>
                </a:ext>
              </a:extLst>
            </p:cNvPr>
            <p:cNvGrpSpPr/>
            <p:nvPr/>
          </p:nvGrpSpPr>
          <p:grpSpPr>
            <a:xfrm>
              <a:off x="4271984" y="3293092"/>
              <a:ext cx="314324" cy="304800"/>
              <a:chOff x="3757790" y="3414371"/>
              <a:chExt cx="314324" cy="304800"/>
            </a:xfrm>
          </p:grpSpPr>
          <p:sp>
            <p:nvSpPr>
              <p:cNvPr id="157" name="Flowchart: Connector 156">
                <a:extLst>
                  <a:ext uri="{FF2B5EF4-FFF2-40B4-BE49-F238E27FC236}">
                    <a16:creationId xmlns:a16="http://schemas.microsoft.com/office/drawing/2014/main" id="{43CD5EC9-C2C4-4A07-83A0-F8BF3ED34B9D}"/>
                  </a:ext>
                </a:extLst>
              </p:cNvPr>
              <p:cNvSpPr/>
              <p:nvPr/>
            </p:nvSpPr>
            <p:spPr>
              <a:xfrm>
                <a:off x="3757790" y="3414371"/>
                <a:ext cx="314324" cy="304800"/>
              </a:xfrm>
              <a:prstGeom prst="flowChartConnector">
                <a:avLst/>
              </a:prstGeom>
              <a:solidFill>
                <a:srgbClr val="F9D601"/>
              </a:solidFill>
              <a:ln w="6350">
                <a:solidFill>
                  <a:srgbClr val="CF98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158" name="Flowchart: Connector 157">
                <a:extLst>
                  <a:ext uri="{FF2B5EF4-FFF2-40B4-BE49-F238E27FC236}">
                    <a16:creationId xmlns:a16="http://schemas.microsoft.com/office/drawing/2014/main" id="{2826EAF4-B624-461F-B502-4B7479B36C2B}"/>
                  </a:ext>
                </a:extLst>
              </p:cNvPr>
              <p:cNvSpPr/>
              <p:nvPr/>
            </p:nvSpPr>
            <p:spPr>
              <a:xfrm>
                <a:off x="3837534" y="3511680"/>
                <a:ext cx="45719" cy="46255"/>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59" name="Flowchart: Connector 158">
                <a:extLst>
                  <a:ext uri="{FF2B5EF4-FFF2-40B4-BE49-F238E27FC236}">
                    <a16:creationId xmlns:a16="http://schemas.microsoft.com/office/drawing/2014/main" id="{184183C5-E249-467A-B516-2748E8CAE3B9}"/>
                  </a:ext>
                </a:extLst>
              </p:cNvPr>
              <p:cNvSpPr/>
              <p:nvPr/>
            </p:nvSpPr>
            <p:spPr>
              <a:xfrm>
                <a:off x="3950597" y="3511680"/>
                <a:ext cx="45719" cy="46255"/>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grpSp>
        <p:sp>
          <p:nvSpPr>
            <p:cNvPr id="156" name="Flowchart: Connector 155">
              <a:extLst>
                <a:ext uri="{FF2B5EF4-FFF2-40B4-BE49-F238E27FC236}">
                  <a16:creationId xmlns:a16="http://schemas.microsoft.com/office/drawing/2014/main" id="{5C332F9D-D2F1-4913-AF27-2DCC2FACF276}"/>
                </a:ext>
              </a:extLst>
            </p:cNvPr>
            <p:cNvSpPr/>
            <p:nvPr/>
          </p:nvSpPr>
          <p:spPr>
            <a:xfrm>
              <a:off x="4396980" y="3477309"/>
              <a:ext cx="67452" cy="68824"/>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grpSp>
      <p:cxnSp>
        <p:nvCxnSpPr>
          <p:cNvPr id="198" name="Straight Connector 197">
            <a:extLst>
              <a:ext uri="{FF2B5EF4-FFF2-40B4-BE49-F238E27FC236}">
                <a16:creationId xmlns:a16="http://schemas.microsoft.com/office/drawing/2014/main" id="{00500B1A-A887-4574-9FE6-5BFF78D2697E}"/>
              </a:ext>
            </a:extLst>
          </p:cNvPr>
          <p:cNvCxnSpPr>
            <a:cxnSpLocks/>
          </p:cNvCxnSpPr>
          <p:nvPr/>
        </p:nvCxnSpPr>
        <p:spPr>
          <a:xfrm>
            <a:off x="1702968" y="3522547"/>
            <a:ext cx="4393032" cy="11348"/>
          </a:xfrm>
          <a:prstGeom prst="line">
            <a:avLst/>
          </a:prstGeom>
          <a:ln w="215900">
            <a:gradFill flip="none" rotWithShape="1">
              <a:gsLst>
                <a:gs pos="0">
                  <a:srgbClr val="B800A6"/>
                </a:gs>
                <a:gs pos="50000">
                  <a:srgbClr val="D90059"/>
                </a:gs>
                <a:gs pos="100000">
                  <a:srgbClr val="F30109"/>
                </a:gs>
              </a:gsLst>
              <a:lin ang="0" scaled="1"/>
              <a:tileRect/>
            </a:gradFill>
          </a:ln>
        </p:spPr>
        <p:style>
          <a:lnRef idx="1">
            <a:schemeClr val="accent1"/>
          </a:lnRef>
          <a:fillRef idx="0">
            <a:schemeClr val="accent1"/>
          </a:fillRef>
          <a:effectRef idx="0">
            <a:schemeClr val="accent1"/>
          </a:effectRef>
          <a:fontRef idx="minor">
            <a:schemeClr val="tx1"/>
          </a:fontRef>
        </p:style>
      </p:cxnSp>
      <p:grpSp>
        <p:nvGrpSpPr>
          <p:cNvPr id="171" name="Bar 4">
            <a:extLst>
              <a:ext uri="{FF2B5EF4-FFF2-40B4-BE49-F238E27FC236}">
                <a16:creationId xmlns:a16="http://schemas.microsoft.com/office/drawing/2014/main" id="{7600C2B8-914F-4B8F-A6E8-CE759BEC1E6B}"/>
              </a:ext>
            </a:extLst>
          </p:cNvPr>
          <p:cNvGrpSpPr/>
          <p:nvPr/>
        </p:nvGrpSpPr>
        <p:grpSpPr>
          <a:xfrm>
            <a:off x="1703912" y="3374972"/>
            <a:ext cx="314324" cy="304800"/>
            <a:chOff x="3520500" y="3332512"/>
            <a:chExt cx="314324" cy="304800"/>
          </a:xfrm>
        </p:grpSpPr>
        <p:grpSp>
          <p:nvGrpSpPr>
            <p:cNvPr id="172" name="Group 171">
              <a:extLst>
                <a:ext uri="{FF2B5EF4-FFF2-40B4-BE49-F238E27FC236}">
                  <a16:creationId xmlns:a16="http://schemas.microsoft.com/office/drawing/2014/main" id="{005661AE-74CC-4DF3-B00C-31B53631270E}"/>
                </a:ext>
              </a:extLst>
            </p:cNvPr>
            <p:cNvGrpSpPr/>
            <p:nvPr/>
          </p:nvGrpSpPr>
          <p:grpSpPr>
            <a:xfrm>
              <a:off x="3520500" y="3332512"/>
              <a:ext cx="314324" cy="304800"/>
              <a:chOff x="5037891" y="4517766"/>
              <a:chExt cx="314324" cy="304800"/>
            </a:xfrm>
          </p:grpSpPr>
          <p:sp>
            <p:nvSpPr>
              <p:cNvPr id="174" name="Flowchart: Connector 173">
                <a:extLst>
                  <a:ext uri="{FF2B5EF4-FFF2-40B4-BE49-F238E27FC236}">
                    <a16:creationId xmlns:a16="http://schemas.microsoft.com/office/drawing/2014/main" id="{36390258-581C-41B0-8444-0B673D2A1350}"/>
                  </a:ext>
                </a:extLst>
              </p:cNvPr>
              <p:cNvSpPr/>
              <p:nvPr/>
            </p:nvSpPr>
            <p:spPr>
              <a:xfrm>
                <a:off x="5037891" y="4517766"/>
                <a:ext cx="314324" cy="304800"/>
              </a:xfrm>
              <a:prstGeom prst="flowChartConnector">
                <a:avLst/>
              </a:prstGeom>
              <a:solidFill>
                <a:srgbClr val="F9D601"/>
              </a:solidFill>
              <a:ln w="6350">
                <a:solidFill>
                  <a:srgbClr val="CF98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175" name="Block Arc 174">
                <a:extLst>
                  <a:ext uri="{FF2B5EF4-FFF2-40B4-BE49-F238E27FC236}">
                    <a16:creationId xmlns:a16="http://schemas.microsoft.com/office/drawing/2014/main" id="{E512CD2B-EA4E-4F18-926F-3AFA50313AE2}"/>
                  </a:ext>
                </a:extLst>
              </p:cNvPr>
              <p:cNvSpPr/>
              <p:nvPr/>
            </p:nvSpPr>
            <p:spPr>
              <a:xfrm rot="244896">
                <a:off x="5097286" y="4606636"/>
                <a:ext cx="68080" cy="71567"/>
              </a:xfrm>
              <a:prstGeom prst="blockArc">
                <a:avLst>
                  <a:gd name="adj1" fmla="val 10397384"/>
                  <a:gd name="adj2" fmla="val 0"/>
                  <a:gd name="adj3" fmla="val 25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solidFill>
                    <a:schemeClr val="tx1"/>
                  </a:solidFill>
                </a:endParaRPr>
              </a:p>
            </p:txBody>
          </p:sp>
          <p:sp>
            <p:nvSpPr>
              <p:cNvPr id="176" name="Block Arc 175">
                <a:extLst>
                  <a:ext uri="{FF2B5EF4-FFF2-40B4-BE49-F238E27FC236}">
                    <a16:creationId xmlns:a16="http://schemas.microsoft.com/office/drawing/2014/main" id="{26BC89FA-2FAF-4F85-85CF-A37F814B5E0F}"/>
                  </a:ext>
                </a:extLst>
              </p:cNvPr>
              <p:cNvSpPr/>
              <p:nvPr/>
            </p:nvSpPr>
            <p:spPr>
              <a:xfrm rot="244896">
                <a:off x="5227222" y="4606635"/>
                <a:ext cx="68080" cy="71567"/>
              </a:xfrm>
              <a:prstGeom prst="blockArc">
                <a:avLst>
                  <a:gd name="adj1" fmla="val 10397384"/>
                  <a:gd name="adj2" fmla="val 0"/>
                  <a:gd name="adj3" fmla="val 25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solidFill>
                    <a:schemeClr val="tx1"/>
                  </a:solidFill>
                </a:endParaRPr>
              </a:p>
            </p:txBody>
          </p:sp>
          <p:sp>
            <p:nvSpPr>
              <p:cNvPr id="177" name="Oval 176">
                <a:extLst>
                  <a:ext uri="{FF2B5EF4-FFF2-40B4-BE49-F238E27FC236}">
                    <a16:creationId xmlns:a16="http://schemas.microsoft.com/office/drawing/2014/main" id="{AED3CE01-0621-45DE-91DF-0C43F892F94F}"/>
                  </a:ext>
                </a:extLst>
              </p:cNvPr>
              <p:cNvSpPr/>
              <p:nvPr/>
            </p:nvSpPr>
            <p:spPr>
              <a:xfrm>
                <a:off x="5265501" y="4676689"/>
                <a:ext cx="64770" cy="45719"/>
              </a:xfrm>
              <a:prstGeom prst="ellipse">
                <a:avLst/>
              </a:prstGeom>
              <a:solidFill>
                <a:srgbClr val="F8789D">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78" name="Oval 177">
                <a:extLst>
                  <a:ext uri="{FF2B5EF4-FFF2-40B4-BE49-F238E27FC236}">
                    <a16:creationId xmlns:a16="http://schemas.microsoft.com/office/drawing/2014/main" id="{A2D02E7C-EE3D-4EBD-A63C-ABA6B41D7D8E}"/>
                  </a:ext>
                </a:extLst>
              </p:cNvPr>
              <p:cNvSpPr/>
              <p:nvPr/>
            </p:nvSpPr>
            <p:spPr>
              <a:xfrm>
                <a:off x="5066556" y="4676689"/>
                <a:ext cx="64770" cy="45719"/>
              </a:xfrm>
              <a:prstGeom prst="ellipse">
                <a:avLst/>
              </a:prstGeom>
              <a:solidFill>
                <a:srgbClr val="F8789D">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grpSp>
        <p:sp>
          <p:nvSpPr>
            <p:cNvPr id="173" name="Freeform: Shape 172">
              <a:extLst>
                <a:ext uri="{FF2B5EF4-FFF2-40B4-BE49-F238E27FC236}">
                  <a16:creationId xmlns:a16="http://schemas.microsoft.com/office/drawing/2014/main" id="{96858989-FC28-4865-84A1-B3711FDE73A2}"/>
                </a:ext>
              </a:extLst>
            </p:cNvPr>
            <p:cNvSpPr/>
            <p:nvPr/>
          </p:nvSpPr>
          <p:spPr>
            <a:xfrm>
              <a:off x="3666290" y="3525922"/>
              <a:ext cx="45719" cy="73973"/>
            </a:xfrm>
            <a:custGeom>
              <a:avLst/>
              <a:gdLst>
                <a:gd name="connsiteX0" fmla="*/ 50 w 64344"/>
                <a:gd name="connsiteY0" fmla="*/ 0 h 146070"/>
                <a:gd name="connsiteX1" fmla="*/ 52636 w 64344"/>
                <a:gd name="connsiteY1" fmla="*/ 35057 h 146070"/>
                <a:gd name="connsiteX2" fmla="*/ 50 w 64344"/>
                <a:gd name="connsiteY2" fmla="*/ 70114 h 146070"/>
                <a:gd name="connsiteX3" fmla="*/ 64321 w 64344"/>
                <a:gd name="connsiteY3" fmla="*/ 113935 h 146070"/>
                <a:gd name="connsiteX4" fmla="*/ 5893 w 64344"/>
                <a:gd name="connsiteY4" fmla="*/ 146070 h 1460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344" h="146070">
                  <a:moveTo>
                    <a:pt x="50" y="0"/>
                  </a:moveTo>
                  <a:cubicBezTo>
                    <a:pt x="26343" y="11685"/>
                    <a:pt x="52636" y="23371"/>
                    <a:pt x="52636" y="35057"/>
                  </a:cubicBezTo>
                  <a:cubicBezTo>
                    <a:pt x="52636" y="46743"/>
                    <a:pt x="-1897" y="56968"/>
                    <a:pt x="50" y="70114"/>
                  </a:cubicBezTo>
                  <a:cubicBezTo>
                    <a:pt x="1997" y="83260"/>
                    <a:pt x="63347" y="101276"/>
                    <a:pt x="64321" y="113935"/>
                  </a:cubicBezTo>
                  <a:cubicBezTo>
                    <a:pt x="65295" y="126594"/>
                    <a:pt x="35594" y="136332"/>
                    <a:pt x="5893" y="14607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grpSp>
      <p:cxnSp>
        <p:nvCxnSpPr>
          <p:cNvPr id="199" name="Straight Connector 198">
            <a:extLst>
              <a:ext uri="{FF2B5EF4-FFF2-40B4-BE49-F238E27FC236}">
                <a16:creationId xmlns:a16="http://schemas.microsoft.com/office/drawing/2014/main" id="{4FD46CBD-0CBD-4229-92FA-507C53977BF1}"/>
              </a:ext>
            </a:extLst>
          </p:cNvPr>
          <p:cNvCxnSpPr>
            <a:cxnSpLocks/>
          </p:cNvCxnSpPr>
          <p:nvPr/>
        </p:nvCxnSpPr>
        <p:spPr>
          <a:xfrm flipV="1">
            <a:off x="1702968" y="4103404"/>
            <a:ext cx="2171672" cy="8856"/>
          </a:xfrm>
          <a:prstGeom prst="line">
            <a:avLst/>
          </a:prstGeom>
          <a:ln w="215900">
            <a:gradFill flip="none" rotWithShape="1">
              <a:gsLst>
                <a:gs pos="0">
                  <a:srgbClr val="B800A6"/>
                </a:gs>
                <a:gs pos="50000">
                  <a:srgbClr val="D90059"/>
                </a:gs>
                <a:gs pos="100000">
                  <a:srgbClr val="F30109"/>
                </a:gs>
              </a:gsLst>
              <a:lin ang="0" scaled="1"/>
              <a:tileRect/>
            </a:gradFill>
          </a:ln>
        </p:spPr>
        <p:style>
          <a:lnRef idx="1">
            <a:schemeClr val="accent1"/>
          </a:lnRef>
          <a:fillRef idx="0">
            <a:schemeClr val="accent1"/>
          </a:fillRef>
          <a:effectRef idx="0">
            <a:schemeClr val="accent1"/>
          </a:effectRef>
          <a:fontRef idx="minor">
            <a:schemeClr val="tx1"/>
          </a:fontRef>
        </p:style>
      </p:cxnSp>
      <p:grpSp>
        <p:nvGrpSpPr>
          <p:cNvPr id="149" name="Bar 5">
            <a:extLst>
              <a:ext uri="{FF2B5EF4-FFF2-40B4-BE49-F238E27FC236}">
                <a16:creationId xmlns:a16="http://schemas.microsoft.com/office/drawing/2014/main" id="{651BFAF2-C04C-4AE8-8473-35B68863F449}"/>
              </a:ext>
            </a:extLst>
          </p:cNvPr>
          <p:cNvGrpSpPr/>
          <p:nvPr/>
        </p:nvGrpSpPr>
        <p:grpSpPr>
          <a:xfrm>
            <a:off x="1703698" y="3965144"/>
            <a:ext cx="314324" cy="304800"/>
            <a:chOff x="3757790" y="3414371"/>
            <a:chExt cx="314324" cy="304800"/>
          </a:xfrm>
        </p:grpSpPr>
        <p:sp>
          <p:nvSpPr>
            <p:cNvPr id="150" name="Flowchart: Connector 149">
              <a:extLst>
                <a:ext uri="{FF2B5EF4-FFF2-40B4-BE49-F238E27FC236}">
                  <a16:creationId xmlns:a16="http://schemas.microsoft.com/office/drawing/2014/main" id="{8F92D93B-513F-4955-847E-365D2C2AF7A0}"/>
                </a:ext>
              </a:extLst>
            </p:cNvPr>
            <p:cNvSpPr/>
            <p:nvPr/>
          </p:nvSpPr>
          <p:spPr>
            <a:xfrm>
              <a:off x="3757790" y="3414371"/>
              <a:ext cx="314324" cy="304800"/>
            </a:xfrm>
            <a:prstGeom prst="flowChartConnector">
              <a:avLst/>
            </a:prstGeom>
            <a:solidFill>
              <a:srgbClr val="F9D601"/>
            </a:solidFill>
            <a:ln w="6350">
              <a:solidFill>
                <a:srgbClr val="CF98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151" name="Flowchart: Connector 150">
              <a:extLst>
                <a:ext uri="{FF2B5EF4-FFF2-40B4-BE49-F238E27FC236}">
                  <a16:creationId xmlns:a16="http://schemas.microsoft.com/office/drawing/2014/main" id="{529B685D-A301-4801-9BC7-21CD2DD9CD85}"/>
                </a:ext>
              </a:extLst>
            </p:cNvPr>
            <p:cNvSpPr/>
            <p:nvPr/>
          </p:nvSpPr>
          <p:spPr>
            <a:xfrm>
              <a:off x="3837534" y="3511680"/>
              <a:ext cx="45719" cy="46255"/>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cxnSp>
          <p:nvCxnSpPr>
            <p:cNvPr id="152" name="Straight Connector 151">
              <a:extLst>
                <a:ext uri="{FF2B5EF4-FFF2-40B4-BE49-F238E27FC236}">
                  <a16:creationId xmlns:a16="http://schemas.microsoft.com/office/drawing/2014/main" id="{4586D96C-1F08-465E-A6FD-1B6A83BE4921}"/>
                </a:ext>
              </a:extLst>
            </p:cNvPr>
            <p:cNvCxnSpPr>
              <a:cxnSpLocks/>
            </p:cNvCxnSpPr>
            <p:nvPr/>
          </p:nvCxnSpPr>
          <p:spPr>
            <a:xfrm>
              <a:off x="3842688" y="3634672"/>
              <a:ext cx="155789" cy="0"/>
            </a:xfrm>
            <a:prstGeom prst="line">
              <a:avLst/>
            </a:prstGeom>
            <a:ln w="1905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153" name="Flowchart: Connector 152">
              <a:extLst>
                <a:ext uri="{FF2B5EF4-FFF2-40B4-BE49-F238E27FC236}">
                  <a16:creationId xmlns:a16="http://schemas.microsoft.com/office/drawing/2014/main" id="{0C0FC3E7-CC26-4519-BD9F-84C78810AC52}"/>
                </a:ext>
              </a:extLst>
            </p:cNvPr>
            <p:cNvSpPr/>
            <p:nvPr/>
          </p:nvSpPr>
          <p:spPr>
            <a:xfrm>
              <a:off x="3950597" y="3511680"/>
              <a:ext cx="45719" cy="46255"/>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grpSp>
      <p:cxnSp>
        <p:nvCxnSpPr>
          <p:cNvPr id="200" name="Straight Connector 199">
            <a:extLst>
              <a:ext uri="{FF2B5EF4-FFF2-40B4-BE49-F238E27FC236}">
                <a16:creationId xmlns:a16="http://schemas.microsoft.com/office/drawing/2014/main" id="{D10BA1D7-6BC8-4F83-949A-139E2B294330}"/>
              </a:ext>
            </a:extLst>
          </p:cNvPr>
          <p:cNvCxnSpPr>
            <a:cxnSpLocks/>
          </p:cNvCxnSpPr>
          <p:nvPr/>
        </p:nvCxnSpPr>
        <p:spPr>
          <a:xfrm>
            <a:off x="1701180" y="4753949"/>
            <a:ext cx="3285359" cy="0"/>
          </a:xfrm>
          <a:prstGeom prst="line">
            <a:avLst/>
          </a:prstGeom>
          <a:ln w="215900">
            <a:gradFill flip="none" rotWithShape="1">
              <a:gsLst>
                <a:gs pos="0">
                  <a:srgbClr val="B800A6"/>
                </a:gs>
                <a:gs pos="50000">
                  <a:srgbClr val="D90059"/>
                </a:gs>
                <a:gs pos="100000">
                  <a:srgbClr val="F30109"/>
                </a:gs>
              </a:gsLst>
              <a:lin ang="0" scaled="1"/>
              <a:tileRect/>
            </a:gradFill>
          </a:ln>
        </p:spPr>
        <p:style>
          <a:lnRef idx="1">
            <a:schemeClr val="accent1"/>
          </a:lnRef>
          <a:fillRef idx="0">
            <a:schemeClr val="accent1"/>
          </a:fillRef>
          <a:effectRef idx="0">
            <a:schemeClr val="accent1"/>
          </a:effectRef>
          <a:fontRef idx="minor">
            <a:schemeClr val="tx1"/>
          </a:fontRef>
        </p:style>
      </p:cxnSp>
      <p:grpSp>
        <p:nvGrpSpPr>
          <p:cNvPr id="186" name="Bar 6">
            <a:extLst>
              <a:ext uri="{FF2B5EF4-FFF2-40B4-BE49-F238E27FC236}">
                <a16:creationId xmlns:a16="http://schemas.microsoft.com/office/drawing/2014/main" id="{70E7EB65-0B70-4275-89A7-615BE85A36E1}"/>
              </a:ext>
            </a:extLst>
          </p:cNvPr>
          <p:cNvGrpSpPr/>
          <p:nvPr/>
        </p:nvGrpSpPr>
        <p:grpSpPr>
          <a:xfrm>
            <a:off x="1698653" y="4591276"/>
            <a:ext cx="314324" cy="304800"/>
            <a:chOff x="3997967" y="3117905"/>
            <a:chExt cx="314324" cy="304800"/>
          </a:xfrm>
        </p:grpSpPr>
        <p:grpSp>
          <p:nvGrpSpPr>
            <p:cNvPr id="187" name="Group 186">
              <a:extLst>
                <a:ext uri="{FF2B5EF4-FFF2-40B4-BE49-F238E27FC236}">
                  <a16:creationId xmlns:a16="http://schemas.microsoft.com/office/drawing/2014/main" id="{AB2D739B-BB66-4030-B345-32C093E58EC6}"/>
                </a:ext>
              </a:extLst>
            </p:cNvPr>
            <p:cNvGrpSpPr/>
            <p:nvPr/>
          </p:nvGrpSpPr>
          <p:grpSpPr>
            <a:xfrm>
              <a:off x="3997967" y="3117905"/>
              <a:ext cx="314324" cy="304800"/>
              <a:chOff x="5037891" y="4517766"/>
              <a:chExt cx="314324" cy="304800"/>
            </a:xfrm>
          </p:grpSpPr>
          <p:sp>
            <p:nvSpPr>
              <p:cNvPr id="195" name="Flowchart: Connector 194">
                <a:extLst>
                  <a:ext uri="{FF2B5EF4-FFF2-40B4-BE49-F238E27FC236}">
                    <a16:creationId xmlns:a16="http://schemas.microsoft.com/office/drawing/2014/main" id="{526EF727-6854-41C9-9758-FBA32AB1C99C}"/>
                  </a:ext>
                </a:extLst>
              </p:cNvPr>
              <p:cNvSpPr/>
              <p:nvPr/>
            </p:nvSpPr>
            <p:spPr>
              <a:xfrm>
                <a:off x="5037891" y="4517766"/>
                <a:ext cx="314324" cy="304800"/>
              </a:xfrm>
              <a:prstGeom prst="flowChartConnector">
                <a:avLst/>
              </a:prstGeom>
              <a:solidFill>
                <a:srgbClr val="F9D601"/>
              </a:solidFill>
              <a:ln w="6350">
                <a:solidFill>
                  <a:srgbClr val="CF98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196" name="Oval 195">
                <a:extLst>
                  <a:ext uri="{FF2B5EF4-FFF2-40B4-BE49-F238E27FC236}">
                    <a16:creationId xmlns:a16="http://schemas.microsoft.com/office/drawing/2014/main" id="{11B5C224-E1D3-4765-8BD7-10C68B73FD3B}"/>
                  </a:ext>
                </a:extLst>
              </p:cNvPr>
              <p:cNvSpPr/>
              <p:nvPr/>
            </p:nvSpPr>
            <p:spPr>
              <a:xfrm>
                <a:off x="5265501" y="4676689"/>
                <a:ext cx="64770" cy="45719"/>
              </a:xfrm>
              <a:prstGeom prst="ellipse">
                <a:avLst/>
              </a:prstGeom>
              <a:solidFill>
                <a:srgbClr val="F8789D">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97" name="Oval 196">
                <a:extLst>
                  <a:ext uri="{FF2B5EF4-FFF2-40B4-BE49-F238E27FC236}">
                    <a16:creationId xmlns:a16="http://schemas.microsoft.com/office/drawing/2014/main" id="{F72D2911-10EA-4753-AF75-C36AE3D4C6BC}"/>
                  </a:ext>
                </a:extLst>
              </p:cNvPr>
              <p:cNvSpPr/>
              <p:nvPr/>
            </p:nvSpPr>
            <p:spPr>
              <a:xfrm>
                <a:off x="5066556" y="4676689"/>
                <a:ext cx="64770" cy="45719"/>
              </a:xfrm>
              <a:prstGeom prst="ellipse">
                <a:avLst/>
              </a:prstGeom>
              <a:solidFill>
                <a:srgbClr val="F8789D">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grpSp>
        <p:grpSp>
          <p:nvGrpSpPr>
            <p:cNvPr id="188" name="Group 187">
              <a:extLst>
                <a:ext uri="{FF2B5EF4-FFF2-40B4-BE49-F238E27FC236}">
                  <a16:creationId xmlns:a16="http://schemas.microsoft.com/office/drawing/2014/main" id="{73D03EA3-62E2-4AB0-956D-12AE542282CC}"/>
                </a:ext>
              </a:extLst>
            </p:cNvPr>
            <p:cNvGrpSpPr/>
            <p:nvPr/>
          </p:nvGrpSpPr>
          <p:grpSpPr>
            <a:xfrm>
              <a:off x="4045517" y="3184377"/>
              <a:ext cx="100965" cy="99060"/>
              <a:chOff x="4039065" y="3185636"/>
              <a:chExt cx="100965" cy="99060"/>
            </a:xfrm>
          </p:grpSpPr>
          <p:sp>
            <p:nvSpPr>
              <p:cNvPr id="193" name="Flowchart: Connector 192">
                <a:extLst>
                  <a:ext uri="{FF2B5EF4-FFF2-40B4-BE49-F238E27FC236}">
                    <a16:creationId xmlns:a16="http://schemas.microsoft.com/office/drawing/2014/main" id="{325DE848-5F21-472B-A466-6CC754E9B4E8}"/>
                  </a:ext>
                </a:extLst>
              </p:cNvPr>
              <p:cNvSpPr/>
              <p:nvPr/>
            </p:nvSpPr>
            <p:spPr>
              <a:xfrm>
                <a:off x="4039065" y="3185636"/>
                <a:ext cx="100965" cy="99060"/>
              </a:xfrm>
              <a:prstGeom prst="flowChartConnector">
                <a:avLst/>
              </a:prstGeom>
              <a:solidFill>
                <a:srgbClr val="F0EEE4"/>
              </a:solidFill>
              <a:ln w="6350">
                <a:solidFill>
                  <a:srgbClr val="B5A57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94" name="Flowchart: Connector 193">
                <a:extLst>
                  <a:ext uri="{FF2B5EF4-FFF2-40B4-BE49-F238E27FC236}">
                    <a16:creationId xmlns:a16="http://schemas.microsoft.com/office/drawing/2014/main" id="{4A77C6D5-787B-4CCE-A923-7BFC39353850}"/>
                  </a:ext>
                </a:extLst>
              </p:cNvPr>
              <p:cNvSpPr/>
              <p:nvPr/>
            </p:nvSpPr>
            <p:spPr>
              <a:xfrm>
                <a:off x="4064877" y="3212953"/>
                <a:ext cx="45719" cy="45719"/>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grpSp>
        <p:grpSp>
          <p:nvGrpSpPr>
            <p:cNvPr id="189" name="Group 188">
              <a:extLst>
                <a:ext uri="{FF2B5EF4-FFF2-40B4-BE49-F238E27FC236}">
                  <a16:creationId xmlns:a16="http://schemas.microsoft.com/office/drawing/2014/main" id="{B5F7F53E-4F69-4E4E-8312-D6FF7380043D}"/>
                </a:ext>
              </a:extLst>
            </p:cNvPr>
            <p:cNvGrpSpPr/>
            <p:nvPr/>
          </p:nvGrpSpPr>
          <p:grpSpPr>
            <a:xfrm>
              <a:off x="4171816" y="3184377"/>
              <a:ext cx="100965" cy="99060"/>
              <a:chOff x="4039065" y="3185636"/>
              <a:chExt cx="100965" cy="99060"/>
            </a:xfrm>
          </p:grpSpPr>
          <p:sp>
            <p:nvSpPr>
              <p:cNvPr id="191" name="Flowchart: Connector 190">
                <a:extLst>
                  <a:ext uri="{FF2B5EF4-FFF2-40B4-BE49-F238E27FC236}">
                    <a16:creationId xmlns:a16="http://schemas.microsoft.com/office/drawing/2014/main" id="{CC411750-C1D8-4A9D-A92A-1D2C4A985732}"/>
                  </a:ext>
                </a:extLst>
              </p:cNvPr>
              <p:cNvSpPr/>
              <p:nvPr/>
            </p:nvSpPr>
            <p:spPr>
              <a:xfrm>
                <a:off x="4039065" y="3185636"/>
                <a:ext cx="100965" cy="99060"/>
              </a:xfrm>
              <a:prstGeom prst="flowChartConnector">
                <a:avLst/>
              </a:prstGeom>
              <a:solidFill>
                <a:srgbClr val="F0EEE4"/>
              </a:solidFill>
              <a:ln w="6350">
                <a:solidFill>
                  <a:srgbClr val="B5A57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92" name="Flowchart: Connector 191">
                <a:extLst>
                  <a:ext uri="{FF2B5EF4-FFF2-40B4-BE49-F238E27FC236}">
                    <a16:creationId xmlns:a16="http://schemas.microsoft.com/office/drawing/2014/main" id="{1D7CCDE7-B4EE-4E18-A93E-6C4726397837}"/>
                  </a:ext>
                </a:extLst>
              </p:cNvPr>
              <p:cNvSpPr/>
              <p:nvPr/>
            </p:nvSpPr>
            <p:spPr>
              <a:xfrm>
                <a:off x="4064877" y="3212953"/>
                <a:ext cx="45719" cy="45719"/>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grpSp>
        <p:cxnSp>
          <p:nvCxnSpPr>
            <p:cNvPr id="190" name="Straight Connector 189">
              <a:extLst>
                <a:ext uri="{FF2B5EF4-FFF2-40B4-BE49-F238E27FC236}">
                  <a16:creationId xmlns:a16="http://schemas.microsoft.com/office/drawing/2014/main" id="{54834339-8FA0-420D-B32D-3907AFE176DB}"/>
                </a:ext>
              </a:extLst>
            </p:cNvPr>
            <p:cNvCxnSpPr/>
            <p:nvPr/>
          </p:nvCxnSpPr>
          <p:spPr>
            <a:xfrm>
              <a:off x="4130364" y="3356473"/>
              <a:ext cx="64770" cy="0"/>
            </a:xfrm>
            <a:prstGeom prst="line">
              <a:avLst/>
            </a:prstGeom>
            <a:ln w="19050" cap="rnd">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201" name="Straight Connector 200">
            <a:extLst>
              <a:ext uri="{FF2B5EF4-FFF2-40B4-BE49-F238E27FC236}">
                <a16:creationId xmlns:a16="http://schemas.microsoft.com/office/drawing/2014/main" id="{8309B47E-FDA7-41D2-A983-3F0DEF530026}"/>
              </a:ext>
            </a:extLst>
          </p:cNvPr>
          <p:cNvCxnSpPr>
            <a:cxnSpLocks/>
          </p:cNvCxnSpPr>
          <p:nvPr/>
        </p:nvCxnSpPr>
        <p:spPr>
          <a:xfrm>
            <a:off x="1702968" y="5401333"/>
            <a:ext cx="3853282" cy="0"/>
          </a:xfrm>
          <a:prstGeom prst="line">
            <a:avLst/>
          </a:prstGeom>
          <a:ln w="215900">
            <a:gradFill flip="none" rotWithShape="1">
              <a:gsLst>
                <a:gs pos="0">
                  <a:srgbClr val="B800A6"/>
                </a:gs>
                <a:gs pos="50000">
                  <a:srgbClr val="D90059"/>
                </a:gs>
                <a:gs pos="100000">
                  <a:srgbClr val="F30109"/>
                </a:gs>
              </a:gsLst>
              <a:lin ang="0" scaled="1"/>
              <a:tileRect/>
            </a:gradFill>
          </a:ln>
        </p:spPr>
        <p:style>
          <a:lnRef idx="1">
            <a:schemeClr val="accent1"/>
          </a:lnRef>
          <a:fillRef idx="0">
            <a:schemeClr val="accent1"/>
          </a:fillRef>
          <a:effectRef idx="0">
            <a:schemeClr val="accent1"/>
          </a:effectRef>
          <a:fontRef idx="minor">
            <a:schemeClr val="tx1"/>
          </a:fontRef>
        </p:style>
      </p:cxnSp>
      <p:grpSp>
        <p:nvGrpSpPr>
          <p:cNvPr id="179" name="Bar 7">
            <a:extLst>
              <a:ext uri="{FF2B5EF4-FFF2-40B4-BE49-F238E27FC236}">
                <a16:creationId xmlns:a16="http://schemas.microsoft.com/office/drawing/2014/main" id="{3087A6C1-A72E-4624-B195-F2C623E72F40}"/>
              </a:ext>
            </a:extLst>
          </p:cNvPr>
          <p:cNvGrpSpPr/>
          <p:nvPr/>
        </p:nvGrpSpPr>
        <p:grpSpPr>
          <a:xfrm>
            <a:off x="1705081" y="5250924"/>
            <a:ext cx="314324" cy="304800"/>
            <a:chOff x="5037891" y="4517766"/>
            <a:chExt cx="314324" cy="304800"/>
          </a:xfrm>
        </p:grpSpPr>
        <p:sp>
          <p:nvSpPr>
            <p:cNvPr id="180" name="Flowchart: Connector 179">
              <a:extLst>
                <a:ext uri="{FF2B5EF4-FFF2-40B4-BE49-F238E27FC236}">
                  <a16:creationId xmlns:a16="http://schemas.microsoft.com/office/drawing/2014/main" id="{B4723AED-E429-45AD-B0BD-2A6A591A83AE}"/>
                </a:ext>
              </a:extLst>
            </p:cNvPr>
            <p:cNvSpPr/>
            <p:nvPr/>
          </p:nvSpPr>
          <p:spPr>
            <a:xfrm>
              <a:off x="5037891" y="4517766"/>
              <a:ext cx="314324" cy="304800"/>
            </a:xfrm>
            <a:prstGeom prst="flowChartConnector">
              <a:avLst/>
            </a:prstGeom>
            <a:solidFill>
              <a:srgbClr val="F9D601"/>
            </a:solidFill>
            <a:ln w="6350">
              <a:solidFill>
                <a:srgbClr val="CF98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181" name="Block Arc 180">
              <a:extLst>
                <a:ext uri="{FF2B5EF4-FFF2-40B4-BE49-F238E27FC236}">
                  <a16:creationId xmlns:a16="http://schemas.microsoft.com/office/drawing/2014/main" id="{B0143F8B-AC8D-4965-AC91-58FE462030BE}"/>
                </a:ext>
              </a:extLst>
            </p:cNvPr>
            <p:cNvSpPr/>
            <p:nvPr/>
          </p:nvSpPr>
          <p:spPr>
            <a:xfrm rot="244896">
              <a:off x="5097286" y="4606636"/>
              <a:ext cx="68080" cy="71567"/>
            </a:xfrm>
            <a:prstGeom prst="blockArc">
              <a:avLst>
                <a:gd name="adj1" fmla="val 10397384"/>
                <a:gd name="adj2" fmla="val 0"/>
                <a:gd name="adj3" fmla="val 25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solidFill>
                  <a:schemeClr val="tx1"/>
                </a:solidFill>
              </a:endParaRPr>
            </a:p>
          </p:txBody>
        </p:sp>
        <p:sp>
          <p:nvSpPr>
            <p:cNvPr id="182" name="Block Arc 181">
              <a:extLst>
                <a:ext uri="{FF2B5EF4-FFF2-40B4-BE49-F238E27FC236}">
                  <a16:creationId xmlns:a16="http://schemas.microsoft.com/office/drawing/2014/main" id="{E6361D25-37E0-4D50-B438-9EDEC25A54B5}"/>
                </a:ext>
              </a:extLst>
            </p:cNvPr>
            <p:cNvSpPr/>
            <p:nvPr/>
          </p:nvSpPr>
          <p:spPr>
            <a:xfrm rot="244896">
              <a:off x="5227222" y="4606635"/>
              <a:ext cx="68080" cy="71567"/>
            </a:xfrm>
            <a:prstGeom prst="blockArc">
              <a:avLst>
                <a:gd name="adj1" fmla="val 10397384"/>
                <a:gd name="adj2" fmla="val 0"/>
                <a:gd name="adj3" fmla="val 25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solidFill>
                  <a:schemeClr val="tx1"/>
                </a:solidFill>
              </a:endParaRPr>
            </a:p>
          </p:txBody>
        </p:sp>
        <p:sp>
          <p:nvSpPr>
            <p:cNvPr id="183" name="Freeform: Shape 182">
              <a:extLst>
                <a:ext uri="{FF2B5EF4-FFF2-40B4-BE49-F238E27FC236}">
                  <a16:creationId xmlns:a16="http://schemas.microsoft.com/office/drawing/2014/main" id="{F778A61C-E236-44B4-876E-50C1F5DA087A}"/>
                </a:ext>
              </a:extLst>
            </p:cNvPr>
            <p:cNvSpPr/>
            <p:nvPr/>
          </p:nvSpPr>
          <p:spPr>
            <a:xfrm flipH="1">
              <a:off x="5145181" y="4718561"/>
              <a:ext cx="110354" cy="62400"/>
            </a:xfrm>
            <a:custGeom>
              <a:avLst/>
              <a:gdLst>
                <a:gd name="connsiteX0" fmla="*/ 143461 w 177279"/>
                <a:gd name="connsiteY0" fmla="*/ 0 h 69208"/>
                <a:gd name="connsiteX1" fmla="*/ 138449 w 177279"/>
                <a:gd name="connsiteY1" fmla="*/ 1585 h 69208"/>
                <a:gd name="connsiteX2" fmla="*/ 136749 w 177279"/>
                <a:gd name="connsiteY2" fmla="*/ 1 h 69208"/>
                <a:gd name="connsiteX3" fmla="*/ 125566 w 177279"/>
                <a:gd name="connsiteY3" fmla="*/ 5656 h 69208"/>
                <a:gd name="connsiteX4" fmla="*/ 117025 w 177279"/>
                <a:gd name="connsiteY4" fmla="*/ 8356 h 69208"/>
                <a:gd name="connsiteX5" fmla="*/ 89391 w 177279"/>
                <a:gd name="connsiteY5" fmla="*/ 17108 h 69208"/>
                <a:gd name="connsiteX6" fmla="*/ 88642 w 177279"/>
                <a:gd name="connsiteY6" fmla="*/ 17272 h 69208"/>
                <a:gd name="connsiteX7" fmla="*/ 87868 w 177279"/>
                <a:gd name="connsiteY7" fmla="*/ 17102 h 69208"/>
                <a:gd name="connsiteX8" fmla="*/ 60254 w 177279"/>
                <a:gd name="connsiteY8" fmla="*/ 8357 h 69208"/>
                <a:gd name="connsiteX9" fmla="*/ 51724 w 177279"/>
                <a:gd name="connsiteY9" fmla="*/ 5661 h 69208"/>
                <a:gd name="connsiteX10" fmla="*/ 40530 w 177279"/>
                <a:gd name="connsiteY10" fmla="*/ 0 h 69208"/>
                <a:gd name="connsiteX11" fmla="*/ 38829 w 177279"/>
                <a:gd name="connsiteY11" fmla="*/ 1585 h 69208"/>
                <a:gd name="connsiteX12" fmla="*/ 33818 w 177279"/>
                <a:gd name="connsiteY12" fmla="*/ 1 h 69208"/>
                <a:gd name="connsiteX13" fmla="*/ 44 w 177279"/>
                <a:gd name="connsiteY13" fmla="*/ 22021 h 69208"/>
                <a:gd name="connsiteX14" fmla="*/ 27385 w 177279"/>
                <a:gd name="connsiteY14" fmla="*/ 51906 h 69208"/>
                <a:gd name="connsiteX15" fmla="*/ 42750 w 177279"/>
                <a:gd name="connsiteY15" fmla="*/ 57917 h 69208"/>
                <a:gd name="connsiteX16" fmla="*/ 45355 w 177279"/>
                <a:gd name="connsiteY16" fmla="*/ 59770 h 69208"/>
                <a:gd name="connsiteX17" fmla="*/ 52815 w 177279"/>
                <a:gd name="connsiteY17" fmla="*/ 61854 h 69208"/>
                <a:gd name="connsiteX18" fmla="*/ 59551 w 177279"/>
                <a:gd name="connsiteY18" fmla="*/ 64489 h 69208"/>
                <a:gd name="connsiteX19" fmla="*/ 64341 w 177279"/>
                <a:gd name="connsiteY19" fmla="*/ 65075 h 69208"/>
                <a:gd name="connsiteX20" fmla="*/ 79129 w 177279"/>
                <a:gd name="connsiteY20" fmla="*/ 69207 h 69208"/>
                <a:gd name="connsiteX21" fmla="*/ 88636 w 177279"/>
                <a:gd name="connsiteY21" fmla="*/ 68045 h 69208"/>
                <a:gd name="connsiteX22" fmla="*/ 98150 w 177279"/>
                <a:gd name="connsiteY22" fmla="*/ 69208 h 69208"/>
                <a:gd name="connsiteX23" fmla="*/ 112951 w 177279"/>
                <a:gd name="connsiteY23" fmla="*/ 65072 h 69208"/>
                <a:gd name="connsiteX24" fmla="*/ 117728 w 177279"/>
                <a:gd name="connsiteY24" fmla="*/ 64488 h 69208"/>
                <a:gd name="connsiteX25" fmla="*/ 124446 w 177279"/>
                <a:gd name="connsiteY25" fmla="*/ 61860 h 69208"/>
                <a:gd name="connsiteX26" fmla="*/ 131924 w 177279"/>
                <a:gd name="connsiteY26" fmla="*/ 59771 h 69208"/>
                <a:gd name="connsiteX27" fmla="*/ 134535 w 177279"/>
                <a:gd name="connsiteY27" fmla="*/ 57913 h 69208"/>
                <a:gd name="connsiteX28" fmla="*/ 149894 w 177279"/>
                <a:gd name="connsiteY28" fmla="*/ 51905 h 69208"/>
                <a:gd name="connsiteX29" fmla="*/ 177235 w 177279"/>
                <a:gd name="connsiteY29" fmla="*/ 22020 h 69208"/>
                <a:gd name="connsiteX30" fmla="*/ 143461 w 177279"/>
                <a:gd name="connsiteY30" fmla="*/ 0 h 69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77279" h="69208">
                  <a:moveTo>
                    <a:pt x="143461" y="0"/>
                  </a:moveTo>
                  <a:lnTo>
                    <a:pt x="138449" y="1585"/>
                  </a:lnTo>
                  <a:lnTo>
                    <a:pt x="136749" y="1"/>
                  </a:lnTo>
                  <a:lnTo>
                    <a:pt x="125566" y="5656"/>
                  </a:lnTo>
                  <a:lnTo>
                    <a:pt x="117025" y="8356"/>
                  </a:lnTo>
                  <a:lnTo>
                    <a:pt x="89391" y="17108"/>
                  </a:lnTo>
                  <a:lnTo>
                    <a:pt x="88642" y="17272"/>
                  </a:lnTo>
                  <a:lnTo>
                    <a:pt x="87868" y="17102"/>
                  </a:lnTo>
                  <a:lnTo>
                    <a:pt x="60254" y="8357"/>
                  </a:lnTo>
                  <a:lnTo>
                    <a:pt x="51724" y="5661"/>
                  </a:lnTo>
                  <a:lnTo>
                    <a:pt x="40530" y="0"/>
                  </a:lnTo>
                  <a:lnTo>
                    <a:pt x="38829" y="1585"/>
                  </a:lnTo>
                  <a:lnTo>
                    <a:pt x="33818" y="1"/>
                  </a:lnTo>
                  <a:cubicBezTo>
                    <a:pt x="19075" y="788"/>
                    <a:pt x="1116" y="13371"/>
                    <a:pt x="44" y="22021"/>
                  </a:cubicBezTo>
                  <a:cubicBezTo>
                    <a:pt x="-1028" y="30672"/>
                    <a:pt x="17467" y="44829"/>
                    <a:pt x="27385" y="51906"/>
                  </a:cubicBezTo>
                  <a:lnTo>
                    <a:pt x="42750" y="57917"/>
                  </a:lnTo>
                  <a:lnTo>
                    <a:pt x="45355" y="59770"/>
                  </a:lnTo>
                  <a:lnTo>
                    <a:pt x="52815" y="61854"/>
                  </a:lnTo>
                  <a:lnTo>
                    <a:pt x="59551" y="64489"/>
                  </a:lnTo>
                  <a:lnTo>
                    <a:pt x="64341" y="65075"/>
                  </a:lnTo>
                  <a:lnTo>
                    <a:pt x="79129" y="69207"/>
                  </a:lnTo>
                  <a:lnTo>
                    <a:pt x="88636" y="68045"/>
                  </a:lnTo>
                  <a:lnTo>
                    <a:pt x="98150" y="69208"/>
                  </a:lnTo>
                  <a:lnTo>
                    <a:pt x="112951" y="65072"/>
                  </a:lnTo>
                  <a:lnTo>
                    <a:pt x="117728" y="64488"/>
                  </a:lnTo>
                  <a:lnTo>
                    <a:pt x="124446" y="61860"/>
                  </a:lnTo>
                  <a:lnTo>
                    <a:pt x="131924" y="59771"/>
                  </a:lnTo>
                  <a:lnTo>
                    <a:pt x="134535" y="57913"/>
                  </a:lnTo>
                  <a:lnTo>
                    <a:pt x="149894" y="51905"/>
                  </a:lnTo>
                  <a:cubicBezTo>
                    <a:pt x="159812" y="44828"/>
                    <a:pt x="178307" y="30671"/>
                    <a:pt x="177235" y="22020"/>
                  </a:cubicBezTo>
                  <a:cubicBezTo>
                    <a:pt x="176163" y="13370"/>
                    <a:pt x="158204" y="787"/>
                    <a:pt x="143461"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MY" dirty="0"/>
            </a:p>
          </p:txBody>
        </p:sp>
        <p:sp>
          <p:nvSpPr>
            <p:cNvPr id="184" name="Oval 183">
              <a:extLst>
                <a:ext uri="{FF2B5EF4-FFF2-40B4-BE49-F238E27FC236}">
                  <a16:creationId xmlns:a16="http://schemas.microsoft.com/office/drawing/2014/main" id="{A95BCEC2-D728-46E6-BE69-41896E7257ED}"/>
                </a:ext>
              </a:extLst>
            </p:cNvPr>
            <p:cNvSpPr/>
            <p:nvPr/>
          </p:nvSpPr>
          <p:spPr>
            <a:xfrm>
              <a:off x="5265501" y="4676689"/>
              <a:ext cx="64770" cy="45719"/>
            </a:xfrm>
            <a:prstGeom prst="ellipse">
              <a:avLst/>
            </a:prstGeom>
            <a:solidFill>
              <a:srgbClr val="F8789D">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85" name="Oval 184">
              <a:extLst>
                <a:ext uri="{FF2B5EF4-FFF2-40B4-BE49-F238E27FC236}">
                  <a16:creationId xmlns:a16="http://schemas.microsoft.com/office/drawing/2014/main" id="{0000AB66-AC69-437E-AD8C-F7278F2B109C}"/>
                </a:ext>
              </a:extLst>
            </p:cNvPr>
            <p:cNvSpPr/>
            <p:nvPr/>
          </p:nvSpPr>
          <p:spPr>
            <a:xfrm>
              <a:off x="5066556" y="4676689"/>
              <a:ext cx="64770" cy="45719"/>
            </a:xfrm>
            <a:prstGeom prst="ellipse">
              <a:avLst/>
            </a:prstGeom>
            <a:solidFill>
              <a:srgbClr val="F8789D">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grpSp>
      <p:sp>
        <p:nvSpPr>
          <p:cNvPr id="3077" name="TextBox 3076">
            <a:extLst>
              <a:ext uri="{FF2B5EF4-FFF2-40B4-BE49-F238E27FC236}">
                <a16:creationId xmlns:a16="http://schemas.microsoft.com/office/drawing/2014/main" id="{1C66243D-A28A-4C4E-A342-ADD3D0EDF13C}"/>
              </a:ext>
            </a:extLst>
          </p:cNvPr>
          <p:cNvSpPr txBox="1"/>
          <p:nvPr/>
        </p:nvSpPr>
        <p:spPr>
          <a:xfrm>
            <a:off x="6648200" y="1507771"/>
            <a:ext cx="383187" cy="338554"/>
          </a:xfrm>
          <a:prstGeom prst="rect">
            <a:avLst/>
          </a:prstGeom>
          <a:noFill/>
        </p:spPr>
        <p:txBody>
          <a:bodyPr wrap="square" rtlCol="0">
            <a:spAutoFit/>
          </a:bodyPr>
          <a:lstStyle/>
          <a:p>
            <a:pPr algn="ctr"/>
            <a:r>
              <a:rPr lang="en-US" sz="1600" dirty="0">
                <a:solidFill>
                  <a:schemeClr val="accent4">
                    <a:lumMod val="75000"/>
                  </a:schemeClr>
                </a:solidFill>
                <a:latin typeface="Bahnschrift Condensed" panose="020B0502040204020203" pitchFamily="34" charset="0"/>
              </a:rPr>
              <a:t>90</a:t>
            </a:r>
            <a:endParaRPr lang="en-MY" sz="1600" dirty="0">
              <a:solidFill>
                <a:schemeClr val="accent4">
                  <a:lumMod val="75000"/>
                </a:schemeClr>
              </a:solidFill>
              <a:latin typeface="Bahnschrift Condensed" panose="020B0502040204020203" pitchFamily="34" charset="0"/>
            </a:endParaRPr>
          </a:p>
        </p:txBody>
      </p:sp>
      <p:sp>
        <p:nvSpPr>
          <p:cNvPr id="211" name="TextBox 210">
            <a:extLst>
              <a:ext uri="{FF2B5EF4-FFF2-40B4-BE49-F238E27FC236}">
                <a16:creationId xmlns:a16="http://schemas.microsoft.com/office/drawing/2014/main" id="{590748B4-A5DD-4099-B540-0F6F2B672CC4}"/>
              </a:ext>
            </a:extLst>
          </p:cNvPr>
          <p:cNvSpPr txBox="1"/>
          <p:nvPr/>
        </p:nvSpPr>
        <p:spPr>
          <a:xfrm>
            <a:off x="6384189" y="2093231"/>
            <a:ext cx="383187" cy="338554"/>
          </a:xfrm>
          <a:prstGeom prst="rect">
            <a:avLst/>
          </a:prstGeom>
          <a:noFill/>
        </p:spPr>
        <p:txBody>
          <a:bodyPr wrap="square" rtlCol="0">
            <a:spAutoFit/>
          </a:bodyPr>
          <a:lstStyle/>
          <a:p>
            <a:pPr algn="ctr"/>
            <a:r>
              <a:rPr lang="en-US" sz="1600" dirty="0">
                <a:solidFill>
                  <a:schemeClr val="accent4">
                    <a:lumMod val="75000"/>
                  </a:schemeClr>
                </a:solidFill>
                <a:latin typeface="Bahnschrift Condensed" panose="020B0502040204020203" pitchFamily="34" charset="0"/>
              </a:rPr>
              <a:t>85</a:t>
            </a:r>
            <a:endParaRPr lang="en-MY" sz="1600" dirty="0">
              <a:solidFill>
                <a:schemeClr val="accent4">
                  <a:lumMod val="75000"/>
                </a:schemeClr>
              </a:solidFill>
              <a:latin typeface="Bahnschrift Condensed" panose="020B0502040204020203" pitchFamily="34" charset="0"/>
            </a:endParaRPr>
          </a:p>
        </p:txBody>
      </p:sp>
      <p:sp>
        <p:nvSpPr>
          <p:cNvPr id="212" name="TextBox 211">
            <a:extLst>
              <a:ext uri="{FF2B5EF4-FFF2-40B4-BE49-F238E27FC236}">
                <a16:creationId xmlns:a16="http://schemas.microsoft.com/office/drawing/2014/main" id="{7AE6E792-ECD3-4280-8643-60179BB2F5D7}"/>
              </a:ext>
            </a:extLst>
          </p:cNvPr>
          <p:cNvSpPr txBox="1"/>
          <p:nvPr/>
        </p:nvSpPr>
        <p:spPr>
          <a:xfrm>
            <a:off x="4429879" y="2725162"/>
            <a:ext cx="383187" cy="338554"/>
          </a:xfrm>
          <a:prstGeom prst="rect">
            <a:avLst/>
          </a:prstGeom>
          <a:noFill/>
        </p:spPr>
        <p:txBody>
          <a:bodyPr wrap="square" rtlCol="0">
            <a:spAutoFit/>
          </a:bodyPr>
          <a:lstStyle/>
          <a:p>
            <a:pPr algn="ctr"/>
            <a:r>
              <a:rPr lang="en-US" sz="1600" dirty="0">
                <a:solidFill>
                  <a:schemeClr val="accent4">
                    <a:lumMod val="75000"/>
                  </a:schemeClr>
                </a:solidFill>
                <a:latin typeface="Bahnschrift Condensed" panose="020B0502040204020203" pitchFamily="34" charset="0"/>
              </a:rPr>
              <a:t>50</a:t>
            </a:r>
            <a:endParaRPr lang="en-MY" sz="1600" dirty="0">
              <a:solidFill>
                <a:schemeClr val="accent4">
                  <a:lumMod val="75000"/>
                </a:schemeClr>
              </a:solidFill>
              <a:latin typeface="Bahnschrift Condensed" panose="020B0502040204020203" pitchFamily="34" charset="0"/>
            </a:endParaRPr>
          </a:p>
        </p:txBody>
      </p:sp>
      <p:sp>
        <p:nvSpPr>
          <p:cNvPr id="213" name="TextBox 212">
            <a:extLst>
              <a:ext uri="{FF2B5EF4-FFF2-40B4-BE49-F238E27FC236}">
                <a16:creationId xmlns:a16="http://schemas.microsoft.com/office/drawing/2014/main" id="{54136CFB-1B58-4DDD-A633-B81D6DF01BA1}"/>
              </a:ext>
            </a:extLst>
          </p:cNvPr>
          <p:cNvSpPr txBox="1"/>
          <p:nvPr/>
        </p:nvSpPr>
        <p:spPr>
          <a:xfrm>
            <a:off x="6098273" y="3379165"/>
            <a:ext cx="383187" cy="338554"/>
          </a:xfrm>
          <a:prstGeom prst="rect">
            <a:avLst/>
          </a:prstGeom>
          <a:noFill/>
        </p:spPr>
        <p:txBody>
          <a:bodyPr wrap="square" rtlCol="0">
            <a:spAutoFit/>
          </a:bodyPr>
          <a:lstStyle/>
          <a:p>
            <a:r>
              <a:rPr lang="en-US" sz="1600" dirty="0">
                <a:solidFill>
                  <a:schemeClr val="accent4">
                    <a:lumMod val="75000"/>
                  </a:schemeClr>
                </a:solidFill>
                <a:latin typeface="Bahnschrift Condensed" panose="020B0502040204020203" pitchFamily="34" charset="0"/>
              </a:rPr>
              <a:t>80</a:t>
            </a:r>
            <a:endParaRPr lang="en-MY" sz="1600" dirty="0">
              <a:solidFill>
                <a:schemeClr val="accent4">
                  <a:lumMod val="75000"/>
                </a:schemeClr>
              </a:solidFill>
              <a:latin typeface="Bahnschrift Condensed" panose="020B0502040204020203" pitchFamily="34" charset="0"/>
            </a:endParaRPr>
          </a:p>
        </p:txBody>
      </p:sp>
      <p:sp>
        <p:nvSpPr>
          <p:cNvPr id="214" name="TextBox 213">
            <a:extLst>
              <a:ext uri="{FF2B5EF4-FFF2-40B4-BE49-F238E27FC236}">
                <a16:creationId xmlns:a16="http://schemas.microsoft.com/office/drawing/2014/main" id="{403036A8-C2F5-4AF1-B65E-F17374C58582}"/>
              </a:ext>
            </a:extLst>
          </p:cNvPr>
          <p:cNvSpPr txBox="1"/>
          <p:nvPr/>
        </p:nvSpPr>
        <p:spPr>
          <a:xfrm>
            <a:off x="3863975" y="3924232"/>
            <a:ext cx="383187" cy="338554"/>
          </a:xfrm>
          <a:prstGeom prst="rect">
            <a:avLst/>
          </a:prstGeom>
          <a:noFill/>
        </p:spPr>
        <p:txBody>
          <a:bodyPr wrap="square" rtlCol="0">
            <a:spAutoFit/>
          </a:bodyPr>
          <a:lstStyle/>
          <a:p>
            <a:r>
              <a:rPr lang="en-US" sz="1600" dirty="0">
                <a:solidFill>
                  <a:schemeClr val="accent4">
                    <a:lumMod val="75000"/>
                  </a:schemeClr>
                </a:solidFill>
                <a:latin typeface="Bahnschrift Condensed" panose="020B0502040204020203" pitchFamily="34" charset="0"/>
              </a:rPr>
              <a:t>40</a:t>
            </a:r>
            <a:endParaRPr lang="en-MY" sz="1600" dirty="0">
              <a:solidFill>
                <a:schemeClr val="accent4">
                  <a:lumMod val="75000"/>
                </a:schemeClr>
              </a:solidFill>
              <a:latin typeface="Bahnschrift Condensed" panose="020B0502040204020203" pitchFamily="34" charset="0"/>
            </a:endParaRPr>
          </a:p>
        </p:txBody>
      </p:sp>
      <p:sp>
        <p:nvSpPr>
          <p:cNvPr id="215" name="TextBox 214">
            <a:extLst>
              <a:ext uri="{FF2B5EF4-FFF2-40B4-BE49-F238E27FC236}">
                <a16:creationId xmlns:a16="http://schemas.microsoft.com/office/drawing/2014/main" id="{ED3810E4-C462-4E71-892E-E2E07BD0F984}"/>
              </a:ext>
            </a:extLst>
          </p:cNvPr>
          <p:cNvSpPr txBox="1"/>
          <p:nvPr/>
        </p:nvSpPr>
        <p:spPr>
          <a:xfrm>
            <a:off x="5011686" y="4580922"/>
            <a:ext cx="383187" cy="338554"/>
          </a:xfrm>
          <a:prstGeom prst="rect">
            <a:avLst/>
          </a:prstGeom>
          <a:noFill/>
        </p:spPr>
        <p:txBody>
          <a:bodyPr wrap="square" rtlCol="0">
            <a:spAutoFit/>
          </a:bodyPr>
          <a:lstStyle/>
          <a:p>
            <a:r>
              <a:rPr lang="en-US" sz="1600" dirty="0">
                <a:solidFill>
                  <a:schemeClr val="accent4">
                    <a:lumMod val="75000"/>
                  </a:schemeClr>
                </a:solidFill>
                <a:latin typeface="Bahnschrift Condensed" panose="020B0502040204020203" pitchFamily="34" charset="0"/>
              </a:rPr>
              <a:t>60</a:t>
            </a:r>
            <a:endParaRPr lang="en-MY" sz="1600" dirty="0">
              <a:solidFill>
                <a:schemeClr val="accent4">
                  <a:lumMod val="75000"/>
                </a:schemeClr>
              </a:solidFill>
              <a:latin typeface="Bahnschrift Condensed" panose="020B0502040204020203" pitchFamily="34" charset="0"/>
            </a:endParaRPr>
          </a:p>
        </p:txBody>
      </p:sp>
      <p:sp>
        <p:nvSpPr>
          <p:cNvPr id="216" name="TextBox 215">
            <a:extLst>
              <a:ext uri="{FF2B5EF4-FFF2-40B4-BE49-F238E27FC236}">
                <a16:creationId xmlns:a16="http://schemas.microsoft.com/office/drawing/2014/main" id="{F5B15666-946A-49A5-AE9F-730B732A8E65}"/>
              </a:ext>
            </a:extLst>
          </p:cNvPr>
          <p:cNvSpPr txBox="1"/>
          <p:nvPr/>
        </p:nvSpPr>
        <p:spPr>
          <a:xfrm>
            <a:off x="5565979" y="5204193"/>
            <a:ext cx="383187" cy="338554"/>
          </a:xfrm>
          <a:prstGeom prst="rect">
            <a:avLst/>
          </a:prstGeom>
          <a:noFill/>
        </p:spPr>
        <p:txBody>
          <a:bodyPr wrap="square" rtlCol="0">
            <a:spAutoFit/>
          </a:bodyPr>
          <a:lstStyle/>
          <a:p>
            <a:r>
              <a:rPr lang="en-US" sz="1600" dirty="0">
                <a:solidFill>
                  <a:schemeClr val="accent4">
                    <a:lumMod val="75000"/>
                  </a:schemeClr>
                </a:solidFill>
                <a:latin typeface="Bahnschrift Condensed" panose="020B0502040204020203" pitchFamily="34" charset="0"/>
              </a:rPr>
              <a:t>70</a:t>
            </a:r>
            <a:endParaRPr lang="en-MY" sz="1600" dirty="0">
              <a:solidFill>
                <a:schemeClr val="accent4">
                  <a:lumMod val="75000"/>
                </a:schemeClr>
              </a:solidFill>
              <a:latin typeface="Bahnschrift Condensed" panose="020B0502040204020203" pitchFamily="34" charset="0"/>
            </a:endParaRPr>
          </a:p>
        </p:txBody>
      </p:sp>
      <p:sp>
        <p:nvSpPr>
          <p:cNvPr id="3083" name="Yellow Shape Box">
            <a:extLst>
              <a:ext uri="{FF2B5EF4-FFF2-40B4-BE49-F238E27FC236}">
                <a16:creationId xmlns:a16="http://schemas.microsoft.com/office/drawing/2014/main" id="{A56BA767-B620-4520-BBC8-0B11B40E90FF}"/>
              </a:ext>
            </a:extLst>
          </p:cNvPr>
          <p:cNvSpPr/>
          <p:nvPr/>
        </p:nvSpPr>
        <p:spPr>
          <a:xfrm>
            <a:off x="7146931" y="846906"/>
            <a:ext cx="4806181" cy="5833303"/>
          </a:xfrm>
          <a:prstGeom prst="roundRect">
            <a:avLst>
              <a:gd name="adj" fmla="val 5590"/>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3086" name="TextBox 1">
            <a:extLst>
              <a:ext uri="{FF2B5EF4-FFF2-40B4-BE49-F238E27FC236}">
                <a16:creationId xmlns:a16="http://schemas.microsoft.com/office/drawing/2014/main" id="{A123F9C3-BCB5-431E-A85C-5771E4941CE9}"/>
              </a:ext>
            </a:extLst>
          </p:cNvPr>
          <p:cNvSpPr txBox="1"/>
          <p:nvPr/>
        </p:nvSpPr>
        <p:spPr>
          <a:xfrm>
            <a:off x="7305348" y="1042822"/>
            <a:ext cx="4498119" cy="5478423"/>
          </a:xfrm>
          <a:prstGeom prst="rect">
            <a:avLst/>
          </a:prstGeom>
          <a:noFill/>
        </p:spPr>
        <p:txBody>
          <a:bodyPr wrap="square" rtlCol="0">
            <a:spAutoFit/>
          </a:bodyPr>
          <a:lstStyle/>
          <a:p>
            <a:pPr algn="just"/>
            <a:r>
              <a:rPr lang="en-US" sz="1400" dirty="0">
                <a:solidFill>
                  <a:schemeClr val="tx1">
                    <a:lumMod val="75000"/>
                    <a:lumOff val="25000"/>
                  </a:schemeClr>
                </a:solidFill>
              </a:rPr>
              <a:t>Description </a:t>
            </a:r>
            <a:r>
              <a:rPr lang="en-US" sz="1400" dirty="0" err="1">
                <a:solidFill>
                  <a:schemeClr val="tx1">
                    <a:lumMod val="75000"/>
                    <a:lumOff val="25000"/>
                  </a:schemeClr>
                </a:solidFill>
              </a:rPr>
              <a:t>description</a:t>
            </a:r>
            <a:r>
              <a:rPr lang="en-US" sz="1400" dirty="0">
                <a:solidFill>
                  <a:schemeClr val="tx1">
                    <a:lumMod val="75000"/>
                    <a:lumOff val="25000"/>
                  </a:schemeClr>
                </a:solidFill>
              </a:rPr>
              <a:t> </a:t>
            </a:r>
            <a:r>
              <a:rPr lang="en-US" sz="1400" dirty="0" err="1">
                <a:solidFill>
                  <a:schemeClr val="tx1">
                    <a:lumMod val="75000"/>
                    <a:lumOff val="25000"/>
                  </a:schemeClr>
                </a:solidFill>
              </a:rPr>
              <a:t>description</a:t>
            </a:r>
            <a:r>
              <a:rPr lang="en-US" sz="1400" dirty="0">
                <a:solidFill>
                  <a:schemeClr val="tx1">
                    <a:lumMod val="75000"/>
                    <a:lumOff val="25000"/>
                  </a:schemeClr>
                </a:solidFill>
              </a:rPr>
              <a:t> </a:t>
            </a:r>
            <a:r>
              <a:rPr lang="en-US" sz="1400" dirty="0" err="1">
                <a:solidFill>
                  <a:schemeClr val="tx1">
                    <a:lumMod val="75000"/>
                    <a:lumOff val="25000"/>
                  </a:schemeClr>
                </a:solidFill>
              </a:rPr>
              <a:t>description</a:t>
            </a:r>
            <a:r>
              <a:rPr lang="en-US" sz="1400" dirty="0">
                <a:solidFill>
                  <a:schemeClr val="tx1">
                    <a:lumMod val="75000"/>
                    <a:lumOff val="25000"/>
                  </a:schemeClr>
                </a:solidFill>
              </a:rPr>
              <a:t> </a:t>
            </a:r>
            <a:r>
              <a:rPr lang="en-US" sz="1400" dirty="0" err="1">
                <a:solidFill>
                  <a:schemeClr val="tx1">
                    <a:lumMod val="75000"/>
                    <a:lumOff val="25000"/>
                  </a:schemeClr>
                </a:solidFill>
              </a:rPr>
              <a:t>description</a:t>
            </a:r>
            <a:r>
              <a:rPr lang="en-US" sz="1400" dirty="0">
                <a:solidFill>
                  <a:schemeClr val="tx1">
                    <a:lumMod val="75000"/>
                    <a:lumOff val="25000"/>
                  </a:schemeClr>
                </a:solidFill>
              </a:rPr>
              <a:t> </a:t>
            </a:r>
            <a:r>
              <a:rPr lang="en-US" sz="1400" dirty="0" err="1">
                <a:solidFill>
                  <a:schemeClr val="tx1">
                    <a:lumMod val="75000"/>
                    <a:lumOff val="25000"/>
                  </a:schemeClr>
                </a:solidFill>
              </a:rPr>
              <a:t>description</a:t>
            </a:r>
            <a:r>
              <a:rPr lang="en-US" sz="1400" dirty="0">
                <a:solidFill>
                  <a:schemeClr val="tx1">
                    <a:lumMod val="75000"/>
                    <a:lumOff val="25000"/>
                  </a:schemeClr>
                </a:solidFill>
              </a:rPr>
              <a:t> </a:t>
            </a:r>
            <a:r>
              <a:rPr lang="en-US" sz="1400" dirty="0" err="1">
                <a:solidFill>
                  <a:schemeClr val="tx1">
                    <a:lumMod val="75000"/>
                    <a:lumOff val="25000"/>
                  </a:schemeClr>
                </a:solidFill>
              </a:rPr>
              <a:t>description</a:t>
            </a:r>
            <a:r>
              <a:rPr lang="en-US" sz="1400" dirty="0">
                <a:solidFill>
                  <a:schemeClr val="tx1">
                    <a:lumMod val="75000"/>
                    <a:lumOff val="25000"/>
                  </a:schemeClr>
                </a:solidFill>
              </a:rPr>
              <a:t> </a:t>
            </a:r>
            <a:r>
              <a:rPr lang="en-US" sz="1400" dirty="0" err="1">
                <a:solidFill>
                  <a:schemeClr val="tx1">
                    <a:lumMod val="75000"/>
                    <a:lumOff val="25000"/>
                  </a:schemeClr>
                </a:solidFill>
              </a:rPr>
              <a:t>description</a:t>
            </a:r>
            <a:r>
              <a:rPr lang="en-US" sz="1400" dirty="0">
                <a:solidFill>
                  <a:schemeClr val="tx1">
                    <a:lumMod val="75000"/>
                    <a:lumOff val="25000"/>
                  </a:schemeClr>
                </a:solidFill>
              </a:rPr>
              <a:t> </a:t>
            </a:r>
            <a:r>
              <a:rPr lang="en-US" sz="1400" dirty="0" err="1">
                <a:solidFill>
                  <a:schemeClr val="tx1">
                    <a:lumMod val="75000"/>
                    <a:lumOff val="25000"/>
                  </a:schemeClr>
                </a:solidFill>
              </a:rPr>
              <a:t>description</a:t>
            </a:r>
            <a:r>
              <a:rPr lang="en-US" sz="1400" dirty="0">
                <a:solidFill>
                  <a:schemeClr val="tx1">
                    <a:lumMod val="75000"/>
                    <a:lumOff val="25000"/>
                  </a:schemeClr>
                </a:solidFill>
              </a:rPr>
              <a:t> </a:t>
            </a:r>
            <a:r>
              <a:rPr lang="en-US" sz="1400" dirty="0" err="1">
                <a:solidFill>
                  <a:schemeClr val="tx1">
                    <a:lumMod val="75000"/>
                    <a:lumOff val="25000"/>
                  </a:schemeClr>
                </a:solidFill>
              </a:rPr>
              <a:t>description</a:t>
            </a:r>
            <a:r>
              <a:rPr lang="en-US" sz="1400" dirty="0">
                <a:solidFill>
                  <a:schemeClr val="tx1">
                    <a:lumMod val="75000"/>
                    <a:lumOff val="25000"/>
                  </a:schemeClr>
                </a:solidFill>
              </a:rPr>
              <a:t> </a:t>
            </a:r>
            <a:r>
              <a:rPr lang="en-US" sz="1400" dirty="0" err="1">
                <a:solidFill>
                  <a:schemeClr val="tx1">
                    <a:lumMod val="75000"/>
                    <a:lumOff val="25000"/>
                  </a:schemeClr>
                </a:solidFill>
              </a:rPr>
              <a:t>description</a:t>
            </a:r>
            <a:r>
              <a:rPr lang="en-US" sz="1400" dirty="0">
                <a:solidFill>
                  <a:schemeClr val="tx1">
                    <a:lumMod val="75000"/>
                    <a:lumOff val="25000"/>
                  </a:schemeClr>
                </a:solidFill>
              </a:rPr>
              <a:t> </a:t>
            </a:r>
            <a:r>
              <a:rPr lang="en-US" sz="1400" dirty="0" err="1">
                <a:solidFill>
                  <a:schemeClr val="tx1">
                    <a:lumMod val="75000"/>
                    <a:lumOff val="25000"/>
                  </a:schemeClr>
                </a:solidFill>
              </a:rPr>
              <a:t>description</a:t>
            </a:r>
            <a:r>
              <a:rPr lang="en-US" sz="1400" dirty="0">
                <a:solidFill>
                  <a:schemeClr val="tx1">
                    <a:lumMod val="75000"/>
                    <a:lumOff val="25000"/>
                  </a:schemeClr>
                </a:solidFill>
              </a:rPr>
              <a:t> </a:t>
            </a:r>
            <a:r>
              <a:rPr lang="en-US" sz="1400" dirty="0" err="1">
                <a:solidFill>
                  <a:schemeClr val="tx1">
                    <a:lumMod val="75000"/>
                    <a:lumOff val="25000"/>
                  </a:schemeClr>
                </a:solidFill>
              </a:rPr>
              <a:t>description</a:t>
            </a:r>
            <a:r>
              <a:rPr lang="en-US" sz="1400" dirty="0">
                <a:solidFill>
                  <a:schemeClr val="tx1">
                    <a:lumMod val="75000"/>
                    <a:lumOff val="25000"/>
                  </a:schemeClr>
                </a:solidFill>
              </a:rPr>
              <a:t> </a:t>
            </a:r>
            <a:r>
              <a:rPr lang="en-US" sz="1400" dirty="0" err="1">
                <a:solidFill>
                  <a:schemeClr val="tx1">
                    <a:lumMod val="75000"/>
                    <a:lumOff val="25000"/>
                  </a:schemeClr>
                </a:solidFill>
              </a:rPr>
              <a:t>description</a:t>
            </a:r>
            <a:r>
              <a:rPr lang="en-US" sz="1400" dirty="0">
                <a:solidFill>
                  <a:schemeClr val="tx1">
                    <a:lumMod val="75000"/>
                    <a:lumOff val="25000"/>
                  </a:schemeClr>
                </a:solidFill>
              </a:rPr>
              <a:t> </a:t>
            </a:r>
            <a:r>
              <a:rPr lang="en-US" sz="1400" dirty="0" err="1">
                <a:solidFill>
                  <a:schemeClr val="tx1">
                    <a:lumMod val="75000"/>
                    <a:lumOff val="25000"/>
                  </a:schemeClr>
                </a:solidFill>
              </a:rPr>
              <a:t>description</a:t>
            </a:r>
            <a:r>
              <a:rPr lang="en-US" sz="1400" dirty="0">
                <a:solidFill>
                  <a:schemeClr val="tx1">
                    <a:lumMod val="75000"/>
                    <a:lumOff val="25000"/>
                  </a:schemeClr>
                </a:solidFill>
              </a:rPr>
              <a:t> </a:t>
            </a:r>
            <a:r>
              <a:rPr lang="en-US" sz="1400" dirty="0" err="1">
                <a:solidFill>
                  <a:schemeClr val="tx1">
                    <a:lumMod val="75000"/>
                    <a:lumOff val="25000"/>
                  </a:schemeClr>
                </a:solidFill>
              </a:rPr>
              <a:t>description</a:t>
            </a:r>
            <a:r>
              <a:rPr lang="en-US" sz="1400" dirty="0">
                <a:solidFill>
                  <a:schemeClr val="tx1">
                    <a:lumMod val="75000"/>
                    <a:lumOff val="25000"/>
                  </a:schemeClr>
                </a:solidFill>
              </a:rPr>
              <a:t> </a:t>
            </a:r>
            <a:r>
              <a:rPr lang="en-US" sz="1400" dirty="0" err="1">
                <a:solidFill>
                  <a:schemeClr val="tx1">
                    <a:lumMod val="75000"/>
                    <a:lumOff val="25000"/>
                  </a:schemeClr>
                </a:solidFill>
              </a:rPr>
              <a:t>description</a:t>
            </a:r>
            <a:r>
              <a:rPr lang="en-US" sz="1400" dirty="0">
                <a:solidFill>
                  <a:schemeClr val="tx1">
                    <a:lumMod val="75000"/>
                    <a:lumOff val="25000"/>
                  </a:schemeClr>
                </a:solidFill>
              </a:rPr>
              <a:t> </a:t>
            </a:r>
            <a:r>
              <a:rPr lang="en-US" sz="1400" dirty="0" err="1">
                <a:solidFill>
                  <a:schemeClr val="tx1">
                    <a:lumMod val="75000"/>
                    <a:lumOff val="25000"/>
                  </a:schemeClr>
                </a:solidFill>
              </a:rPr>
              <a:t>description</a:t>
            </a:r>
            <a:r>
              <a:rPr lang="en-US" sz="1400" dirty="0">
                <a:solidFill>
                  <a:schemeClr val="tx1">
                    <a:lumMod val="75000"/>
                    <a:lumOff val="25000"/>
                  </a:schemeClr>
                </a:solidFill>
              </a:rPr>
              <a:t> </a:t>
            </a:r>
            <a:r>
              <a:rPr lang="en-US" sz="1400" dirty="0" err="1">
                <a:solidFill>
                  <a:schemeClr val="tx1">
                    <a:lumMod val="75000"/>
                    <a:lumOff val="25000"/>
                  </a:schemeClr>
                </a:solidFill>
              </a:rPr>
              <a:t>description</a:t>
            </a:r>
            <a:r>
              <a:rPr lang="en-US" sz="1400" dirty="0">
                <a:solidFill>
                  <a:schemeClr val="tx1">
                    <a:lumMod val="75000"/>
                    <a:lumOff val="25000"/>
                  </a:schemeClr>
                </a:solidFill>
              </a:rPr>
              <a:t> </a:t>
            </a:r>
            <a:r>
              <a:rPr lang="en-US" sz="1400" dirty="0" err="1">
                <a:solidFill>
                  <a:schemeClr val="tx1">
                    <a:lumMod val="75000"/>
                    <a:lumOff val="25000"/>
                  </a:schemeClr>
                </a:solidFill>
              </a:rPr>
              <a:t>description</a:t>
            </a:r>
            <a:r>
              <a:rPr lang="en-US" sz="1400" dirty="0">
                <a:solidFill>
                  <a:schemeClr val="tx1">
                    <a:lumMod val="75000"/>
                    <a:lumOff val="25000"/>
                  </a:schemeClr>
                </a:solidFill>
              </a:rPr>
              <a:t> </a:t>
            </a:r>
            <a:r>
              <a:rPr lang="en-US" sz="1400" dirty="0" err="1">
                <a:solidFill>
                  <a:schemeClr val="tx1">
                    <a:lumMod val="75000"/>
                    <a:lumOff val="25000"/>
                  </a:schemeClr>
                </a:solidFill>
              </a:rPr>
              <a:t>description</a:t>
            </a:r>
            <a:r>
              <a:rPr lang="en-US" sz="1400" dirty="0">
                <a:solidFill>
                  <a:schemeClr val="tx1">
                    <a:lumMod val="75000"/>
                    <a:lumOff val="25000"/>
                  </a:schemeClr>
                </a:solidFill>
              </a:rPr>
              <a:t> </a:t>
            </a:r>
            <a:r>
              <a:rPr lang="en-US" sz="1400" dirty="0" err="1">
                <a:solidFill>
                  <a:schemeClr val="tx1">
                    <a:lumMod val="75000"/>
                    <a:lumOff val="25000"/>
                  </a:schemeClr>
                </a:solidFill>
              </a:rPr>
              <a:t>description</a:t>
            </a:r>
            <a:r>
              <a:rPr lang="en-US" sz="1400" dirty="0">
                <a:solidFill>
                  <a:schemeClr val="tx1">
                    <a:lumMod val="75000"/>
                    <a:lumOff val="25000"/>
                  </a:schemeClr>
                </a:solidFill>
              </a:rPr>
              <a:t> </a:t>
            </a:r>
            <a:r>
              <a:rPr lang="en-US" sz="1400" dirty="0" err="1">
                <a:solidFill>
                  <a:schemeClr val="tx1">
                    <a:lumMod val="75000"/>
                    <a:lumOff val="25000"/>
                  </a:schemeClr>
                </a:solidFill>
              </a:rPr>
              <a:t>description</a:t>
            </a:r>
            <a:r>
              <a:rPr lang="en-US" sz="1400" dirty="0">
                <a:solidFill>
                  <a:schemeClr val="tx1">
                    <a:lumMod val="75000"/>
                    <a:lumOff val="25000"/>
                  </a:schemeClr>
                </a:solidFill>
              </a:rPr>
              <a:t> </a:t>
            </a:r>
            <a:r>
              <a:rPr lang="en-US" sz="1400" dirty="0" err="1">
                <a:solidFill>
                  <a:schemeClr val="tx1">
                    <a:lumMod val="75000"/>
                    <a:lumOff val="25000"/>
                  </a:schemeClr>
                </a:solidFill>
              </a:rPr>
              <a:t>description</a:t>
            </a:r>
            <a:r>
              <a:rPr lang="en-US" sz="1400" dirty="0">
                <a:solidFill>
                  <a:schemeClr val="tx1">
                    <a:lumMod val="75000"/>
                    <a:lumOff val="25000"/>
                  </a:schemeClr>
                </a:solidFill>
              </a:rPr>
              <a:t> </a:t>
            </a:r>
            <a:r>
              <a:rPr lang="en-US" sz="1400" dirty="0" err="1">
                <a:solidFill>
                  <a:schemeClr val="tx1">
                    <a:lumMod val="75000"/>
                    <a:lumOff val="25000"/>
                  </a:schemeClr>
                </a:solidFill>
              </a:rPr>
              <a:t>description</a:t>
            </a:r>
            <a:r>
              <a:rPr lang="en-US" sz="1400" dirty="0">
                <a:solidFill>
                  <a:schemeClr val="tx1">
                    <a:lumMod val="75000"/>
                    <a:lumOff val="25000"/>
                  </a:schemeClr>
                </a:solidFill>
              </a:rPr>
              <a:t> </a:t>
            </a:r>
            <a:r>
              <a:rPr lang="en-US" sz="1400" dirty="0" err="1">
                <a:solidFill>
                  <a:schemeClr val="tx1">
                    <a:lumMod val="75000"/>
                    <a:lumOff val="25000"/>
                  </a:schemeClr>
                </a:solidFill>
              </a:rPr>
              <a:t>description</a:t>
            </a:r>
            <a:r>
              <a:rPr lang="en-US" sz="1400" dirty="0">
                <a:solidFill>
                  <a:schemeClr val="tx1">
                    <a:lumMod val="75000"/>
                    <a:lumOff val="25000"/>
                  </a:schemeClr>
                </a:solidFill>
              </a:rPr>
              <a:t> </a:t>
            </a:r>
            <a:r>
              <a:rPr lang="en-US" sz="1400" dirty="0" err="1">
                <a:solidFill>
                  <a:schemeClr val="tx1">
                    <a:lumMod val="75000"/>
                    <a:lumOff val="25000"/>
                  </a:schemeClr>
                </a:solidFill>
              </a:rPr>
              <a:t>description</a:t>
            </a:r>
            <a:r>
              <a:rPr lang="en-US" sz="1400" dirty="0">
                <a:solidFill>
                  <a:schemeClr val="tx1">
                    <a:lumMod val="75000"/>
                    <a:lumOff val="25000"/>
                  </a:schemeClr>
                </a:solidFill>
              </a:rPr>
              <a:t> </a:t>
            </a:r>
            <a:r>
              <a:rPr lang="en-US" sz="1400" dirty="0" err="1">
                <a:solidFill>
                  <a:schemeClr val="tx1">
                    <a:lumMod val="75000"/>
                    <a:lumOff val="25000"/>
                  </a:schemeClr>
                </a:solidFill>
              </a:rPr>
              <a:t>description</a:t>
            </a:r>
            <a:r>
              <a:rPr lang="en-US" sz="1400" dirty="0">
                <a:solidFill>
                  <a:schemeClr val="tx1">
                    <a:lumMod val="75000"/>
                    <a:lumOff val="25000"/>
                  </a:schemeClr>
                </a:solidFill>
              </a:rPr>
              <a:t> </a:t>
            </a:r>
            <a:r>
              <a:rPr lang="en-US" sz="1400" dirty="0" err="1">
                <a:solidFill>
                  <a:schemeClr val="tx1">
                    <a:lumMod val="75000"/>
                    <a:lumOff val="25000"/>
                  </a:schemeClr>
                </a:solidFill>
              </a:rPr>
              <a:t>description</a:t>
            </a:r>
            <a:r>
              <a:rPr lang="en-US" sz="1400" dirty="0">
                <a:solidFill>
                  <a:schemeClr val="tx1">
                    <a:lumMod val="75000"/>
                    <a:lumOff val="25000"/>
                  </a:schemeClr>
                </a:solidFill>
              </a:rPr>
              <a:t> </a:t>
            </a:r>
            <a:r>
              <a:rPr lang="en-US" sz="1400" dirty="0" err="1">
                <a:solidFill>
                  <a:schemeClr val="tx1">
                    <a:lumMod val="75000"/>
                    <a:lumOff val="25000"/>
                  </a:schemeClr>
                </a:solidFill>
              </a:rPr>
              <a:t>description</a:t>
            </a:r>
            <a:r>
              <a:rPr lang="en-US" sz="1400" dirty="0">
                <a:solidFill>
                  <a:schemeClr val="tx1">
                    <a:lumMod val="75000"/>
                    <a:lumOff val="25000"/>
                  </a:schemeClr>
                </a:solidFill>
              </a:rPr>
              <a:t> </a:t>
            </a:r>
            <a:r>
              <a:rPr lang="en-US" sz="1400" dirty="0" err="1">
                <a:solidFill>
                  <a:schemeClr val="tx1">
                    <a:lumMod val="75000"/>
                    <a:lumOff val="25000"/>
                  </a:schemeClr>
                </a:solidFill>
              </a:rPr>
              <a:t>description</a:t>
            </a:r>
            <a:r>
              <a:rPr lang="en-US" sz="1400" dirty="0">
                <a:solidFill>
                  <a:schemeClr val="tx1">
                    <a:lumMod val="75000"/>
                    <a:lumOff val="25000"/>
                  </a:schemeClr>
                </a:solidFill>
              </a:rPr>
              <a:t> </a:t>
            </a:r>
            <a:r>
              <a:rPr lang="en-US" sz="1400" dirty="0" err="1">
                <a:solidFill>
                  <a:schemeClr val="tx1">
                    <a:lumMod val="75000"/>
                    <a:lumOff val="25000"/>
                  </a:schemeClr>
                </a:solidFill>
              </a:rPr>
              <a:t>description</a:t>
            </a:r>
            <a:r>
              <a:rPr lang="en-US" sz="1400" dirty="0">
                <a:solidFill>
                  <a:schemeClr val="tx1">
                    <a:lumMod val="75000"/>
                    <a:lumOff val="25000"/>
                  </a:schemeClr>
                </a:solidFill>
              </a:rPr>
              <a:t> </a:t>
            </a:r>
            <a:r>
              <a:rPr lang="en-US" sz="1400" dirty="0" err="1">
                <a:solidFill>
                  <a:schemeClr val="tx1">
                    <a:lumMod val="75000"/>
                    <a:lumOff val="25000"/>
                  </a:schemeClr>
                </a:solidFill>
              </a:rPr>
              <a:t>description</a:t>
            </a:r>
            <a:r>
              <a:rPr lang="en-US" sz="1400" dirty="0">
                <a:solidFill>
                  <a:schemeClr val="tx1">
                    <a:lumMod val="75000"/>
                    <a:lumOff val="25000"/>
                  </a:schemeClr>
                </a:solidFill>
              </a:rPr>
              <a:t> </a:t>
            </a:r>
            <a:r>
              <a:rPr lang="en-US" sz="1400" dirty="0" err="1">
                <a:solidFill>
                  <a:schemeClr val="tx1">
                    <a:lumMod val="75000"/>
                    <a:lumOff val="25000"/>
                  </a:schemeClr>
                </a:solidFill>
              </a:rPr>
              <a:t>description</a:t>
            </a:r>
            <a:r>
              <a:rPr lang="en-US" sz="1400" dirty="0">
                <a:solidFill>
                  <a:schemeClr val="tx1">
                    <a:lumMod val="75000"/>
                    <a:lumOff val="25000"/>
                  </a:schemeClr>
                </a:solidFill>
              </a:rPr>
              <a:t> </a:t>
            </a:r>
            <a:r>
              <a:rPr lang="en-US" sz="1400" dirty="0" err="1">
                <a:solidFill>
                  <a:schemeClr val="tx1">
                    <a:lumMod val="75000"/>
                    <a:lumOff val="25000"/>
                  </a:schemeClr>
                </a:solidFill>
              </a:rPr>
              <a:t>description</a:t>
            </a:r>
            <a:r>
              <a:rPr lang="en-US" sz="1400" dirty="0">
                <a:solidFill>
                  <a:schemeClr val="tx1">
                    <a:lumMod val="75000"/>
                    <a:lumOff val="25000"/>
                  </a:schemeClr>
                </a:solidFill>
              </a:rPr>
              <a:t> </a:t>
            </a:r>
            <a:r>
              <a:rPr lang="en-US" sz="1400" dirty="0" err="1">
                <a:solidFill>
                  <a:schemeClr val="tx1">
                    <a:lumMod val="75000"/>
                    <a:lumOff val="25000"/>
                  </a:schemeClr>
                </a:solidFill>
              </a:rPr>
              <a:t>description</a:t>
            </a:r>
            <a:r>
              <a:rPr lang="en-US" sz="1400" dirty="0">
                <a:solidFill>
                  <a:schemeClr val="tx1">
                    <a:lumMod val="75000"/>
                    <a:lumOff val="25000"/>
                  </a:schemeClr>
                </a:solidFill>
              </a:rPr>
              <a:t> </a:t>
            </a:r>
            <a:r>
              <a:rPr lang="en-US" sz="1400" dirty="0" err="1">
                <a:solidFill>
                  <a:schemeClr val="tx1">
                    <a:lumMod val="75000"/>
                    <a:lumOff val="25000"/>
                  </a:schemeClr>
                </a:solidFill>
              </a:rPr>
              <a:t>description</a:t>
            </a:r>
            <a:r>
              <a:rPr lang="en-US" sz="1400" dirty="0">
                <a:solidFill>
                  <a:schemeClr val="tx1">
                    <a:lumMod val="75000"/>
                    <a:lumOff val="25000"/>
                  </a:schemeClr>
                </a:solidFill>
              </a:rPr>
              <a:t> </a:t>
            </a:r>
            <a:r>
              <a:rPr lang="en-US" sz="1400" dirty="0" err="1">
                <a:solidFill>
                  <a:schemeClr val="tx1">
                    <a:lumMod val="75000"/>
                    <a:lumOff val="25000"/>
                  </a:schemeClr>
                </a:solidFill>
              </a:rPr>
              <a:t>description</a:t>
            </a:r>
            <a:r>
              <a:rPr lang="en-US" sz="1400" dirty="0">
                <a:solidFill>
                  <a:schemeClr val="tx1">
                    <a:lumMod val="75000"/>
                    <a:lumOff val="25000"/>
                  </a:schemeClr>
                </a:solidFill>
              </a:rPr>
              <a:t> </a:t>
            </a:r>
            <a:r>
              <a:rPr lang="en-US" sz="1400" dirty="0" err="1">
                <a:solidFill>
                  <a:schemeClr val="tx1">
                    <a:lumMod val="75000"/>
                    <a:lumOff val="25000"/>
                  </a:schemeClr>
                </a:solidFill>
              </a:rPr>
              <a:t>description</a:t>
            </a:r>
            <a:r>
              <a:rPr lang="en-US" sz="1400" dirty="0">
                <a:solidFill>
                  <a:schemeClr val="tx1">
                    <a:lumMod val="75000"/>
                    <a:lumOff val="25000"/>
                  </a:schemeClr>
                </a:solidFill>
              </a:rPr>
              <a:t> </a:t>
            </a:r>
            <a:r>
              <a:rPr lang="en-US" sz="1400" dirty="0" err="1">
                <a:solidFill>
                  <a:schemeClr val="tx1">
                    <a:lumMod val="75000"/>
                    <a:lumOff val="25000"/>
                  </a:schemeClr>
                </a:solidFill>
              </a:rPr>
              <a:t>description</a:t>
            </a:r>
            <a:r>
              <a:rPr lang="en-US" sz="1400" dirty="0">
                <a:solidFill>
                  <a:schemeClr val="tx1">
                    <a:lumMod val="75000"/>
                    <a:lumOff val="25000"/>
                  </a:schemeClr>
                </a:solidFill>
              </a:rPr>
              <a:t> </a:t>
            </a:r>
            <a:r>
              <a:rPr lang="en-US" sz="1400" dirty="0" err="1">
                <a:solidFill>
                  <a:schemeClr val="tx1">
                    <a:lumMod val="75000"/>
                    <a:lumOff val="25000"/>
                  </a:schemeClr>
                </a:solidFill>
              </a:rPr>
              <a:t>description</a:t>
            </a:r>
            <a:r>
              <a:rPr lang="en-US" sz="1400" dirty="0">
                <a:solidFill>
                  <a:schemeClr val="tx1">
                    <a:lumMod val="75000"/>
                    <a:lumOff val="25000"/>
                  </a:schemeClr>
                </a:solidFill>
              </a:rPr>
              <a:t> </a:t>
            </a:r>
            <a:r>
              <a:rPr lang="en-US" sz="1400" dirty="0" err="1">
                <a:solidFill>
                  <a:schemeClr val="tx1">
                    <a:lumMod val="75000"/>
                    <a:lumOff val="25000"/>
                  </a:schemeClr>
                </a:solidFill>
              </a:rPr>
              <a:t>description</a:t>
            </a:r>
            <a:r>
              <a:rPr lang="en-US" sz="1400" dirty="0">
                <a:solidFill>
                  <a:schemeClr val="tx1">
                    <a:lumMod val="75000"/>
                    <a:lumOff val="25000"/>
                  </a:schemeClr>
                </a:solidFill>
              </a:rPr>
              <a:t> </a:t>
            </a:r>
            <a:r>
              <a:rPr lang="en-US" sz="1400" dirty="0" err="1">
                <a:solidFill>
                  <a:schemeClr val="tx1">
                    <a:lumMod val="75000"/>
                    <a:lumOff val="25000"/>
                  </a:schemeClr>
                </a:solidFill>
              </a:rPr>
              <a:t>description</a:t>
            </a:r>
            <a:r>
              <a:rPr lang="en-US" sz="1400" dirty="0">
                <a:solidFill>
                  <a:schemeClr val="tx1">
                    <a:lumMod val="75000"/>
                    <a:lumOff val="25000"/>
                  </a:schemeClr>
                </a:solidFill>
              </a:rPr>
              <a:t> </a:t>
            </a:r>
            <a:r>
              <a:rPr lang="en-US" sz="1400" dirty="0" err="1">
                <a:solidFill>
                  <a:schemeClr val="tx1">
                    <a:lumMod val="75000"/>
                    <a:lumOff val="25000"/>
                  </a:schemeClr>
                </a:solidFill>
              </a:rPr>
              <a:t>description</a:t>
            </a:r>
            <a:r>
              <a:rPr lang="en-US" sz="1400" dirty="0">
                <a:solidFill>
                  <a:schemeClr val="tx1">
                    <a:lumMod val="75000"/>
                    <a:lumOff val="25000"/>
                  </a:schemeClr>
                </a:solidFill>
              </a:rPr>
              <a:t> </a:t>
            </a:r>
            <a:r>
              <a:rPr lang="en-US" sz="1400" dirty="0" err="1">
                <a:solidFill>
                  <a:schemeClr val="tx1">
                    <a:lumMod val="75000"/>
                    <a:lumOff val="25000"/>
                  </a:schemeClr>
                </a:solidFill>
              </a:rPr>
              <a:t>description</a:t>
            </a:r>
            <a:r>
              <a:rPr lang="en-US" sz="1400" dirty="0">
                <a:solidFill>
                  <a:schemeClr val="tx1">
                    <a:lumMod val="75000"/>
                    <a:lumOff val="25000"/>
                  </a:schemeClr>
                </a:solidFill>
              </a:rPr>
              <a:t> </a:t>
            </a:r>
            <a:r>
              <a:rPr lang="en-US" sz="1400" dirty="0" err="1">
                <a:solidFill>
                  <a:schemeClr val="tx1">
                    <a:lumMod val="75000"/>
                    <a:lumOff val="25000"/>
                  </a:schemeClr>
                </a:solidFill>
              </a:rPr>
              <a:t>description</a:t>
            </a:r>
            <a:r>
              <a:rPr lang="en-US" sz="1400" dirty="0">
                <a:solidFill>
                  <a:schemeClr val="tx1">
                    <a:lumMod val="75000"/>
                    <a:lumOff val="25000"/>
                  </a:schemeClr>
                </a:solidFill>
              </a:rPr>
              <a:t> </a:t>
            </a:r>
            <a:r>
              <a:rPr lang="en-US" sz="1400" dirty="0" err="1">
                <a:solidFill>
                  <a:schemeClr val="tx1">
                    <a:lumMod val="75000"/>
                    <a:lumOff val="25000"/>
                  </a:schemeClr>
                </a:solidFill>
              </a:rPr>
              <a:t>description</a:t>
            </a:r>
            <a:r>
              <a:rPr lang="en-US" sz="1400" dirty="0">
                <a:solidFill>
                  <a:schemeClr val="tx1">
                    <a:lumMod val="75000"/>
                    <a:lumOff val="25000"/>
                  </a:schemeClr>
                </a:solidFill>
              </a:rPr>
              <a:t> </a:t>
            </a:r>
            <a:r>
              <a:rPr lang="en-US" sz="1400" dirty="0" err="1">
                <a:solidFill>
                  <a:schemeClr val="tx1">
                    <a:lumMod val="75000"/>
                    <a:lumOff val="25000"/>
                  </a:schemeClr>
                </a:solidFill>
              </a:rPr>
              <a:t>description</a:t>
            </a:r>
            <a:r>
              <a:rPr lang="en-US" sz="1400" dirty="0">
                <a:solidFill>
                  <a:schemeClr val="tx1">
                    <a:lumMod val="75000"/>
                    <a:lumOff val="25000"/>
                  </a:schemeClr>
                </a:solidFill>
              </a:rPr>
              <a:t> </a:t>
            </a:r>
            <a:r>
              <a:rPr lang="en-US" sz="1400" dirty="0" err="1">
                <a:solidFill>
                  <a:schemeClr val="tx1">
                    <a:lumMod val="75000"/>
                    <a:lumOff val="25000"/>
                  </a:schemeClr>
                </a:solidFill>
              </a:rPr>
              <a:t>description</a:t>
            </a:r>
            <a:r>
              <a:rPr lang="en-US" sz="1400" dirty="0">
                <a:solidFill>
                  <a:schemeClr val="tx1">
                    <a:lumMod val="75000"/>
                    <a:lumOff val="25000"/>
                  </a:schemeClr>
                </a:solidFill>
              </a:rPr>
              <a:t> </a:t>
            </a:r>
            <a:r>
              <a:rPr lang="en-US" sz="1400" dirty="0" err="1">
                <a:solidFill>
                  <a:schemeClr val="tx1">
                    <a:lumMod val="75000"/>
                    <a:lumOff val="25000"/>
                  </a:schemeClr>
                </a:solidFill>
              </a:rPr>
              <a:t>description</a:t>
            </a:r>
            <a:r>
              <a:rPr lang="en-US" sz="1400" dirty="0">
                <a:solidFill>
                  <a:schemeClr val="tx1">
                    <a:lumMod val="75000"/>
                    <a:lumOff val="25000"/>
                  </a:schemeClr>
                </a:solidFill>
              </a:rPr>
              <a:t> </a:t>
            </a:r>
            <a:r>
              <a:rPr lang="en-US" sz="1400" dirty="0" err="1">
                <a:solidFill>
                  <a:schemeClr val="tx1">
                    <a:lumMod val="75000"/>
                    <a:lumOff val="25000"/>
                  </a:schemeClr>
                </a:solidFill>
              </a:rPr>
              <a:t>description</a:t>
            </a:r>
            <a:r>
              <a:rPr lang="en-US" sz="1400" dirty="0">
                <a:solidFill>
                  <a:schemeClr val="tx1">
                    <a:lumMod val="75000"/>
                    <a:lumOff val="25000"/>
                  </a:schemeClr>
                </a:solidFill>
              </a:rPr>
              <a:t> </a:t>
            </a:r>
            <a:r>
              <a:rPr lang="en-US" sz="1400" dirty="0" err="1">
                <a:solidFill>
                  <a:schemeClr val="tx1">
                    <a:lumMod val="75000"/>
                    <a:lumOff val="25000"/>
                  </a:schemeClr>
                </a:solidFill>
              </a:rPr>
              <a:t>description</a:t>
            </a:r>
            <a:r>
              <a:rPr lang="en-US" sz="1400" dirty="0">
                <a:solidFill>
                  <a:schemeClr val="tx1">
                    <a:lumMod val="75000"/>
                    <a:lumOff val="25000"/>
                  </a:schemeClr>
                </a:solidFill>
              </a:rPr>
              <a:t> </a:t>
            </a:r>
            <a:r>
              <a:rPr lang="en-US" sz="1400" dirty="0" err="1">
                <a:solidFill>
                  <a:schemeClr val="tx1">
                    <a:lumMod val="75000"/>
                    <a:lumOff val="25000"/>
                  </a:schemeClr>
                </a:solidFill>
              </a:rPr>
              <a:t>description</a:t>
            </a:r>
            <a:r>
              <a:rPr lang="en-US" sz="1400" dirty="0">
                <a:solidFill>
                  <a:schemeClr val="tx1">
                    <a:lumMod val="75000"/>
                    <a:lumOff val="25000"/>
                  </a:schemeClr>
                </a:solidFill>
              </a:rPr>
              <a:t> </a:t>
            </a:r>
            <a:r>
              <a:rPr lang="en-US" sz="1400" dirty="0" err="1">
                <a:solidFill>
                  <a:schemeClr val="tx1">
                    <a:lumMod val="75000"/>
                    <a:lumOff val="25000"/>
                  </a:schemeClr>
                </a:solidFill>
              </a:rPr>
              <a:t>description</a:t>
            </a:r>
            <a:r>
              <a:rPr lang="en-US" sz="1400" dirty="0">
                <a:solidFill>
                  <a:schemeClr val="tx1">
                    <a:lumMod val="75000"/>
                    <a:lumOff val="25000"/>
                  </a:schemeClr>
                </a:solidFill>
              </a:rPr>
              <a:t> </a:t>
            </a:r>
            <a:r>
              <a:rPr lang="en-US" sz="1400" dirty="0" err="1">
                <a:solidFill>
                  <a:schemeClr val="tx1">
                    <a:lumMod val="75000"/>
                    <a:lumOff val="25000"/>
                  </a:schemeClr>
                </a:solidFill>
              </a:rPr>
              <a:t>description</a:t>
            </a:r>
            <a:r>
              <a:rPr lang="en-US" sz="1400" dirty="0">
                <a:solidFill>
                  <a:schemeClr val="tx1">
                    <a:lumMod val="75000"/>
                    <a:lumOff val="25000"/>
                  </a:schemeClr>
                </a:solidFill>
              </a:rPr>
              <a:t> </a:t>
            </a:r>
            <a:r>
              <a:rPr lang="en-US" sz="1400" dirty="0" err="1">
                <a:solidFill>
                  <a:schemeClr val="tx1">
                    <a:lumMod val="75000"/>
                    <a:lumOff val="25000"/>
                  </a:schemeClr>
                </a:solidFill>
              </a:rPr>
              <a:t>description</a:t>
            </a:r>
            <a:r>
              <a:rPr lang="en-US" sz="1400" dirty="0">
                <a:solidFill>
                  <a:schemeClr val="tx1">
                    <a:lumMod val="75000"/>
                    <a:lumOff val="25000"/>
                  </a:schemeClr>
                </a:solidFill>
              </a:rPr>
              <a:t> </a:t>
            </a:r>
            <a:r>
              <a:rPr lang="en-US" sz="1400" dirty="0" err="1">
                <a:solidFill>
                  <a:schemeClr val="tx1">
                    <a:lumMod val="75000"/>
                    <a:lumOff val="25000"/>
                  </a:schemeClr>
                </a:solidFill>
              </a:rPr>
              <a:t>description</a:t>
            </a:r>
            <a:r>
              <a:rPr lang="en-US" sz="1400" dirty="0">
                <a:solidFill>
                  <a:schemeClr val="tx1">
                    <a:lumMod val="75000"/>
                    <a:lumOff val="25000"/>
                  </a:schemeClr>
                </a:solidFill>
              </a:rPr>
              <a:t> </a:t>
            </a:r>
            <a:r>
              <a:rPr lang="en-US" sz="1400" dirty="0" err="1">
                <a:solidFill>
                  <a:schemeClr val="tx1">
                    <a:lumMod val="75000"/>
                    <a:lumOff val="25000"/>
                  </a:schemeClr>
                </a:solidFill>
              </a:rPr>
              <a:t>description</a:t>
            </a:r>
            <a:r>
              <a:rPr lang="en-US" sz="1400" dirty="0">
                <a:solidFill>
                  <a:schemeClr val="tx1">
                    <a:lumMod val="75000"/>
                    <a:lumOff val="25000"/>
                  </a:schemeClr>
                </a:solidFill>
              </a:rPr>
              <a:t> </a:t>
            </a:r>
            <a:r>
              <a:rPr lang="en-US" sz="1400" dirty="0" err="1">
                <a:solidFill>
                  <a:schemeClr val="tx1">
                    <a:lumMod val="75000"/>
                    <a:lumOff val="25000"/>
                  </a:schemeClr>
                </a:solidFill>
              </a:rPr>
              <a:t>description</a:t>
            </a:r>
            <a:r>
              <a:rPr lang="en-US" sz="1400" dirty="0">
                <a:solidFill>
                  <a:schemeClr val="tx1">
                    <a:lumMod val="75000"/>
                    <a:lumOff val="25000"/>
                  </a:schemeClr>
                </a:solidFill>
              </a:rPr>
              <a:t> </a:t>
            </a:r>
            <a:r>
              <a:rPr lang="en-US" sz="1400" dirty="0" err="1">
                <a:solidFill>
                  <a:schemeClr val="tx1">
                    <a:lumMod val="75000"/>
                    <a:lumOff val="25000"/>
                  </a:schemeClr>
                </a:solidFill>
              </a:rPr>
              <a:t>description</a:t>
            </a:r>
            <a:r>
              <a:rPr lang="en-US" sz="1400" dirty="0">
                <a:solidFill>
                  <a:schemeClr val="tx1">
                    <a:lumMod val="75000"/>
                    <a:lumOff val="25000"/>
                  </a:schemeClr>
                </a:solidFill>
              </a:rPr>
              <a:t> </a:t>
            </a:r>
            <a:r>
              <a:rPr lang="en-US" sz="1400" dirty="0" err="1">
                <a:solidFill>
                  <a:schemeClr val="tx1">
                    <a:lumMod val="75000"/>
                    <a:lumOff val="25000"/>
                  </a:schemeClr>
                </a:solidFill>
              </a:rPr>
              <a:t>description</a:t>
            </a:r>
            <a:r>
              <a:rPr lang="en-US" sz="1400" dirty="0">
                <a:solidFill>
                  <a:schemeClr val="tx1">
                    <a:lumMod val="75000"/>
                    <a:lumOff val="25000"/>
                  </a:schemeClr>
                </a:solidFill>
              </a:rPr>
              <a:t> </a:t>
            </a:r>
            <a:r>
              <a:rPr lang="en-US" sz="1400" dirty="0" err="1">
                <a:solidFill>
                  <a:schemeClr val="tx1">
                    <a:lumMod val="75000"/>
                    <a:lumOff val="25000"/>
                  </a:schemeClr>
                </a:solidFill>
              </a:rPr>
              <a:t>description</a:t>
            </a:r>
            <a:r>
              <a:rPr lang="en-US" sz="1400" dirty="0">
                <a:solidFill>
                  <a:schemeClr val="tx1">
                    <a:lumMod val="75000"/>
                    <a:lumOff val="25000"/>
                  </a:schemeClr>
                </a:solidFill>
              </a:rPr>
              <a:t> </a:t>
            </a:r>
            <a:r>
              <a:rPr lang="en-US" sz="1400" dirty="0" err="1">
                <a:solidFill>
                  <a:schemeClr val="tx1">
                    <a:lumMod val="75000"/>
                    <a:lumOff val="25000"/>
                  </a:schemeClr>
                </a:solidFill>
              </a:rPr>
              <a:t>description</a:t>
            </a:r>
            <a:r>
              <a:rPr lang="en-US" sz="1400" dirty="0">
                <a:solidFill>
                  <a:schemeClr val="tx1">
                    <a:lumMod val="75000"/>
                    <a:lumOff val="25000"/>
                  </a:schemeClr>
                </a:solidFill>
              </a:rPr>
              <a:t> </a:t>
            </a:r>
            <a:r>
              <a:rPr lang="en-US" sz="1400" dirty="0" err="1">
                <a:solidFill>
                  <a:schemeClr val="tx1">
                    <a:lumMod val="75000"/>
                    <a:lumOff val="25000"/>
                  </a:schemeClr>
                </a:solidFill>
              </a:rPr>
              <a:t>description</a:t>
            </a:r>
            <a:r>
              <a:rPr lang="en-US" sz="1400" dirty="0">
                <a:solidFill>
                  <a:schemeClr val="tx1">
                    <a:lumMod val="75000"/>
                    <a:lumOff val="25000"/>
                  </a:schemeClr>
                </a:solidFill>
              </a:rPr>
              <a:t> </a:t>
            </a:r>
            <a:r>
              <a:rPr lang="en-US" sz="1400" dirty="0" err="1">
                <a:solidFill>
                  <a:schemeClr val="tx1">
                    <a:lumMod val="75000"/>
                    <a:lumOff val="25000"/>
                  </a:schemeClr>
                </a:solidFill>
              </a:rPr>
              <a:t>description</a:t>
            </a:r>
            <a:r>
              <a:rPr lang="en-US" sz="1400" dirty="0">
                <a:solidFill>
                  <a:schemeClr val="tx1">
                    <a:lumMod val="75000"/>
                    <a:lumOff val="25000"/>
                  </a:schemeClr>
                </a:solidFill>
              </a:rPr>
              <a:t> </a:t>
            </a:r>
            <a:r>
              <a:rPr lang="en-US" sz="1400" dirty="0" err="1">
                <a:solidFill>
                  <a:schemeClr val="tx1">
                    <a:lumMod val="75000"/>
                    <a:lumOff val="25000"/>
                  </a:schemeClr>
                </a:solidFill>
              </a:rPr>
              <a:t>description</a:t>
            </a:r>
            <a:r>
              <a:rPr lang="en-US" sz="1400" dirty="0">
                <a:solidFill>
                  <a:schemeClr val="tx1">
                    <a:lumMod val="75000"/>
                    <a:lumOff val="25000"/>
                  </a:schemeClr>
                </a:solidFill>
              </a:rPr>
              <a:t> </a:t>
            </a:r>
            <a:r>
              <a:rPr lang="en-US" sz="1400" dirty="0" err="1">
                <a:solidFill>
                  <a:schemeClr val="tx1">
                    <a:lumMod val="75000"/>
                    <a:lumOff val="25000"/>
                  </a:schemeClr>
                </a:solidFill>
              </a:rPr>
              <a:t>description</a:t>
            </a:r>
            <a:r>
              <a:rPr lang="en-US" sz="1400" dirty="0">
                <a:solidFill>
                  <a:schemeClr val="tx1">
                    <a:lumMod val="75000"/>
                    <a:lumOff val="25000"/>
                  </a:schemeClr>
                </a:solidFill>
              </a:rPr>
              <a:t> </a:t>
            </a:r>
            <a:r>
              <a:rPr lang="en-US" sz="1400" dirty="0" err="1">
                <a:solidFill>
                  <a:schemeClr val="tx1">
                    <a:lumMod val="75000"/>
                    <a:lumOff val="25000"/>
                  </a:schemeClr>
                </a:solidFill>
              </a:rPr>
              <a:t>description</a:t>
            </a:r>
            <a:r>
              <a:rPr lang="en-US" sz="1400" dirty="0">
                <a:solidFill>
                  <a:schemeClr val="tx1">
                    <a:lumMod val="75000"/>
                    <a:lumOff val="25000"/>
                  </a:schemeClr>
                </a:solidFill>
              </a:rPr>
              <a:t> </a:t>
            </a:r>
            <a:r>
              <a:rPr lang="en-US" sz="1400" dirty="0" err="1">
                <a:solidFill>
                  <a:schemeClr val="tx1">
                    <a:lumMod val="75000"/>
                    <a:lumOff val="25000"/>
                  </a:schemeClr>
                </a:solidFill>
              </a:rPr>
              <a:t>description</a:t>
            </a:r>
            <a:r>
              <a:rPr lang="en-US" sz="1400" dirty="0">
                <a:solidFill>
                  <a:schemeClr val="tx1">
                    <a:lumMod val="75000"/>
                    <a:lumOff val="25000"/>
                  </a:schemeClr>
                </a:solidFill>
              </a:rPr>
              <a:t> </a:t>
            </a:r>
            <a:r>
              <a:rPr lang="en-US" sz="1400" dirty="0" err="1">
                <a:solidFill>
                  <a:schemeClr val="tx1">
                    <a:lumMod val="75000"/>
                    <a:lumOff val="25000"/>
                  </a:schemeClr>
                </a:solidFill>
              </a:rPr>
              <a:t>description</a:t>
            </a:r>
            <a:r>
              <a:rPr lang="en-US" sz="1400" dirty="0">
                <a:solidFill>
                  <a:schemeClr val="tx1">
                    <a:lumMod val="75000"/>
                    <a:lumOff val="25000"/>
                  </a:schemeClr>
                </a:solidFill>
              </a:rPr>
              <a:t> </a:t>
            </a:r>
            <a:r>
              <a:rPr lang="en-US" sz="1400" dirty="0" err="1">
                <a:solidFill>
                  <a:schemeClr val="tx1">
                    <a:lumMod val="75000"/>
                    <a:lumOff val="25000"/>
                  </a:schemeClr>
                </a:solidFill>
              </a:rPr>
              <a:t>description</a:t>
            </a:r>
            <a:r>
              <a:rPr lang="en-US" sz="1400" dirty="0">
                <a:solidFill>
                  <a:schemeClr val="tx1">
                    <a:lumMod val="75000"/>
                    <a:lumOff val="25000"/>
                  </a:schemeClr>
                </a:solidFill>
              </a:rPr>
              <a:t> </a:t>
            </a:r>
            <a:r>
              <a:rPr lang="en-US" sz="1400" dirty="0" err="1">
                <a:solidFill>
                  <a:schemeClr val="tx1">
                    <a:lumMod val="75000"/>
                    <a:lumOff val="25000"/>
                  </a:schemeClr>
                </a:solidFill>
              </a:rPr>
              <a:t>description</a:t>
            </a:r>
            <a:r>
              <a:rPr lang="en-US" sz="1400" dirty="0">
                <a:solidFill>
                  <a:schemeClr val="tx1">
                    <a:lumMod val="75000"/>
                    <a:lumOff val="25000"/>
                  </a:schemeClr>
                </a:solidFill>
              </a:rPr>
              <a:t> </a:t>
            </a:r>
            <a:r>
              <a:rPr lang="en-US" sz="1400" dirty="0" err="1">
                <a:solidFill>
                  <a:schemeClr val="tx1">
                    <a:lumMod val="75000"/>
                    <a:lumOff val="25000"/>
                  </a:schemeClr>
                </a:solidFill>
              </a:rPr>
              <a:t>description</a:t>
            </a:r>
            <a:r>
              <a:rPr lang="en-US" sz="1400" dirty="0">
                <a:solidFill>
                  <a:schemeClr val="tx1">
                    <a:lumMod val="75000"/>
                    <a:lumOff val="25000"/>
                  </a:schemeClr>
                </a:solidFill>
              </a:rPr>
              <a:t> </a:t>
            </a:r>
            <a:r>
              <a:rPr lang="en-US" sz="1400" dirty="0" err="1">
                <a:solidFill>
                  <a:schemeClr val="tx1">
                    <a:lumMod val="75000"/>
                    <a:lumOff val="25000"/>
                  </a:schemeClr>
                </a:solidFill>
              </a:rPr>
              <a:t>description</a:t>
            </a:r>
            <a:r>
              <a:rPr lang="en-US" sz="1400" dirty="0">
                <a:solidFill>
                  <a:schemeClr val="tx1">
                    <a:lumMod val="75000"/>
                    <a:lumOff val="25000"/>
                  </a:schemeClr>
                </a:solidFill>
              </a:rPr>
              <a:t> </a:t>
            </a:r>
            <a:r>
              <a:rPr lang="en-US" sz="1400" dirty="0" err="1">
                <a:solidFill>
                  <a:schemeClr val="tx1">
                    <a:lumMod val="75000"/>
                    <a:lumOff val="25000"/>
                  </a:schemeClr>
                </a:solidFill>
              </a:rPr>
              <a:t>description</a:t>
            </a:r>
            <a:r>
              <a:rPr lang="en-US" sz="1400" dirty="0">
                <a:solidFill>
                  <a:schemeClr val="tx1">
                    <a:lumMod val="75000"/>
                    <a:lumOff val="25000"/>
                  </a:schemeClr>
                </a:solidFill>
              </a:rPr>
              <a:t> </a:t>
            </a:r>
            <a:r>
              <a:rPr lang="en-US" sz="1400" dirty="0" err="1">
                <a:solidFill>
                  <a:schemeClr val="tx1">
                    <a:lumMod val="75000"/>
                    <a:lumOff val="25000"/>
                  </a:schemeClr>
                </a:solidFill>
              </a:rPr>
              <a:t>description</a:t>
            </a:r>
            <a:r>
              <a:rPr lang="en-US" sz="1400" dirty="0">
                <a:solidFill>
                  <a:schemeClr val="tx1">
                    <a:lumMod val="75000"/>
                    <a:lumOff val="25000"/>
                  </a:schemeClr>
                </a:solidFill>
              </a:rPr>
              <a:t> </a:t>
            </a:r>
            <a:r>
              <a:rPr lang="en-US" sz="1400" dirty="0" err="1">
                <a:solidFill>
                  <a:schemeClr val="tx1">
                    <a:lumMod val="75000"/>
                    <a:lumOff val="25000"/>
                  </a:schemeClr>
                </a:solidFill>
              </a:rPr>
              <a:t>description</a:t>
            </a:r>
            <a:r>
              <a:rPr lang="en-US" sz="1400" dirty="0">
                <a:solidFill>
                  <a:schemeClr val="tx1">
                    <a:lumMod val="75000"/>
                    <a:lumOff val="25000"/>
                  </a:schemeClr>
                </a:solidFill>
              </a:rPr>
              <a:t> </a:t>
            </a:r>
            <a:r>
              <a:rPr lang="en-US" sz="1400" dirty="0" err="1">
                <a:solidFill>
                  <a:schemeClr val="tx1">
                    <a:lumMod val="75000"/>
                    <a:lumOff val="25000"/>
                  </a:schemeClr>
                </a:solidFill>
              </a:rPr>
              <a:t>description</a:t>
            </a:r>
            <a:r>
              <a:rPr lang="en-US" sz="1400" dirty="0">
                <a:solidFill>
                  <a:schemeClr val="tx1">
                    <a:lumMod val="75000"/>
                    <a:lumOff val="25000"/>
                  </a:schemeClr>
                </a:solidFill>
              </a:rPr>
              <a:t> </a:t>
            </a:r>
            <a:r>
              <a:rPr lang="en-US" sz="1400" dirty="0" err="1">
                <a:solidFill>
                  <a:schemeClr val="tx1">
                    <a:lumMod val="75000"/>
                    <a:lumOff val="25000"/>
                  </a:schemeClr>
                </a:solidFill>
              </a:rPr>
              <a:t>description</a:t>
            </a:r>
            <a:r>
              <a:rPr lang="en-US" sz="1400" dirty="0">
                <a:solidFill>
                  <a:schemeClr val="tx1">
                    <a:lumMod val="75000"/>
                    <a:lumOff val="25000"/>
                  </a:schemeClr>
                </a:solidFill>
              </a:rPr>
              <a:t> </a:t>
            </a:r>
            <a:r>
              <a:rPr lang="en-US" sz="1400" dirty="0" err="1">
                <a:solidFill>
                  <a:schemeClr val="tx1">
                    <a:lumMod val="75000"/>
                    <a:lumOff val="25000"/>
                  </a:schemeClr>
                </a:solidFill>
              </a:rPr>
              <a:t>description</a:t>
            </a:r>
            <a:r>
              <a:rPr lang="en-US" sz="1400" dirty="0">
                <a:solidFill>
                  <a:schemeClr val="tx1">
                    <a:lumMod val="75000"/>
                    <a:lumOff val="25000"/>
                  </a:schemeClr>
                </a:solidFill>
              </a:rPr>
              <a:t> </a:t>
            </a:r>
            <a:r>
              <a:rPr lang="en-US" sz="1400" dirty="0" err="1">
                <a:solidFill>
                  <a:schemeClr val="tx1">
                    <a:lumMod val="75000"/>
                    <a:lumOff val="25000"/>
                  </a:schemeClr>
                </a:solidFill>
              </a:rPr>
              <a:t>description</a:t>
            </a:r>
            <a:r>
              <a:rPr lang="en-US" sz="1400" dirty="0">
                <a:solidFill>
                  <a:schemeClr val="tx1">
                    <a:lumMod val="75000"/>
                    <a:lumOff val="25000"/>
                  </a:schemeClr>
                </a:solidFill>
              </a:rPr>
              <a:t> </a:t>
            </a:r>
            <a:r>
              <a:rPr lang="en-US" sz="1400" dirty="0" err="1">
                <a:solidFill>
                  <a:schemeClr val="tx1">
                    <a:lumMod val="75000"/>
                    <a:lumOff val="25000"/>
                  </a:schemeClr>
                </a:solidFill>
              </a:rPr>
              <a:t>description</a:t>
            </a:r>
            <a:r>
              <a:rPr lang="en-US" sz="1400" dirty="0">
                <a:solidFill>
                  <a:schemeClr val="tx1">
                    <a:lumMod val="75000"/>
                    <a:lumOff val="25000"/>
                  </a:schemeClr>
                </a:solidFill>
              </a:rPr>
              <a:t> </a:t>
            </a:r>
            <a:r>
              <a:rPr lang="en-US" sz="1400" dirty="0" err="1">
                <a:solidFill>
                  <a:schemeClr val="tx1">
                    <a:lumMod val="75000"/>
                    <a:lumOff val="25000"/>
                  </a:schemeClr>
                </a:solidFill>
              </a:rPr>
              <a:t>description</a:t>
            </a:r>
            <a:r>
              <a:rPr lang="en-US" sz="1400" dirty="0">
                <a:solidFill>
                  <a:schemeClr val="tx1">
                    <a:lumMod val="75000"/>
                    <a:lumOff val="25000"/>
                  </a:schemeClr>
                </a:solidFill>
              </a:rPr>
              <a:t> </a:t>
            </a:r>
            <a:r>
              <a:rPr lang="en-US" sz="1400" dirty="0" err="1">
                <a:solidFill>
                  <a:schemeClr val="tx1">
                    <a:lumMod val="75000"/>
                    <a:lumOff val="25000"/>
                  </a:schemeClr>
                </a:solidFill>
              </a:rPr>
              <a:t>description</a:t>
            </a:r>
            <a:r>
              <a:rPr lang="en-US" sz="1400" dirty="0">
                <a:solidFill>
                  <a:schemeClr val="tx1">
                    <a:lumMod val="75000"/>
                    <a:lumOff val="25000"/>
                  </a:schemeClr>
                </a:solidFill>
              </a:rPr>
              <a:t> </a:t>
            </a:r>
            <a:r>
              <a:rPr lang="en-US" sz="1400" dirty="0" err="1">
                <a:solidFill>
                  <a:schemeClr val="tx1">
                    <a:lumMod val="75000"/>
                    <a:lumOff val="25000"/>
                  </a:schemeClr>
                </a:solidFill>
              </a:rPr>
              <a:t>description</a:t>
            </a:r>
            <a:r>
              <a:rPr lang="en-US" sz="1400" dirty="0">
                <a:solidFill>
                  <a:schemeClr val="tx1">
                    <a:lumMod val="75000"/>
                    <a:lumOff val="25000"/>
                  </a:schemeClr>
                </a:solidFill>
              </a:rPr>
              <a:t> </a:t>
            </a:r>
            <a:r>
              <a:rPr lang="en-US" sz="1400" dirty="0" err="1">
                <a:solidFill>
                  <a:schemeClr val="tx1">
                    <a:lumMod val="75000"/>
                    <a:lumOff val="25000"/>
                  </a:schemeClr>
                </a:solidFill>
              </a:rPr>
              <a:t>description</a:t>
            </a:r>
            <a:r>
              <a:rPr lang="en-US" sz="1400" dirty="0">
                <a:solidFill>
                  <a:schemeClr val="tx1">
                    <a:lumMod val="75000"/>
                    <a:lumOff val="25000"/>
                  </a:schemeClr>
                </a:solidFill>
              </a:rPr>
              <a:t> </a:t>
            </a:r>
            <a:r>
              <a:rPr lang="en-US" sz="1400" dirty="0" err="1">
                <a:solidFill>
                  <a:schemeClr val="tx1">
                    <a:lumMod val="75000"/>
                    <a:lumOff val="25000"/>
                  </a:schemeClr>
                </a:solidFill>
              </a:rPr>
              <a:t>description</a:t>
            </a:r>
            <a:r>
              <a:rPr lang="en-US" sz="1400" dirty="0">
                <a:solidFill>
                  <a:schemeClr val="tx1">
                    <a:lumMod val="75000"/>
                    <a:lumOff val="25000"/>
                  </a:schemeClr>
                </a:solidFill>
              </a:rPr>
              <a:t> </a:t>
            </a:r>
            <a:r>
              <a:rPr lang="en-US" sz="1400" dirty="0" err="1">
                <a:solidFill>
                  <a:schemeClr val="tx1">
                    <a:lumMod val="75000"/>
                    <a:lumOff val="25000"/>
                  </a:schemeClr>
                </a:solidFill>
              </a:rPr>
              <a:t>description</a:t>
            </a:r>
            <a:r>
              <a:rPr lang="en-US" sz="1400" dirty="0">
                <a:solidFill>
                  <a:schemeClr val="tx1">
                    <a:lumMod val="75000"/>
                    <a:lumOff val="25000"/>
                  </a:schemeClr>
                </a:solidFill>
              </a:rPr>
              <a:t> </a:t>
            </a:r>
            <a:r>
              <a:rPr lang="en-US" sz="1400" dirty="0" err="1">
                <a:solidFill>
                  <a:schemeClr val="tx1">
                    <a:lumMod val="75000"/>
                    <a:lumOff val="25000"/>
                  </a:schemeClr>
                </a:solidFill>
              </a:rPr>
              <a:t>description</a:t>
            </a:r>
            <a:r>
              <a:rPr lang="en-US" sz="1400" dirty="0">
                <a:solidFill>
                  <a:schemeClr val="tx1">
                    <a:lumMod val="75000"/>
                    <a:lumOff val="25000"/>
                  </a:schemeClr>
                </a:solidFill>
              </a:rPr>
              <a:t> </a:t>
            </a:r>
            <a:r>
              <a:rPr lang="en-US" sz="1400" dirty="0" err="1">
                <a:solidFill>
                  <a:schemeClr val="tx1">
                    <a:lumMod val="75000"/>
                    <a:lumOff val="25000"/>
                  </a:schemeClr>
                </a:solidFill>
              </a:rPr>
              <a:t>description</a:t>
            </a:r>
            <a:r>
              <a:rPr lang="en-US" sz="1400" dirty="0">
                <a:solidFill>
                  <a:schemeClr val="tx1">
                    <a:lumMod val="75000"/>
                    <a:lumOff val="25000"/>
                  </a:schemeClr>
                </a:solidFill>
              </a:rPr>
              <a:t> </a:t>
            </a:r>
            <a:r>
              <a:rPr lang="en-US" sz="1400" dirty="0" err="1">
                <a:solidFill>
                  <a:schemeClr val="tx1">
                    <a:lumMod val="75000"/>
                    <a:lumOff val="25000"/>
                  </a:schemeClr>
                </a:solidFill>
              </a:rPr>
              <a:t>description</a:t>
            </a:r>
            <a:r>
              <a:rPr lang="en-US" sz="1400" dirty="0">
                <a:solidFill>
                  <a:schemeClr val="tx1">
                    <a:lumMod val="75000"/>
                    <a:lumOff val="25000"/>
                  </a:schemeClr>
                </a:solidFill>
              </a:rPr>
              <a:t> </a:t>
            </a:r>
            <a:r>
              <a:rPr lang="en-US" sz="1400" dirty="0" err="1">
                <a:solidFill>
                  <a:schemeClr val="tx1">
                    <a:lumMod val="75000"/>
                    <a:lumOff val="25000"/>
                  </a:schemeClr>
                </a:solidFill>
              </a:rPr>
              <a:t>description</a:t>
            </a:r>
            <a:r>
              <a:rPr lang="en-US" sz="1400" dirty="0">
                <a:solidFill>
                  <a:schemeClr val="tx1">
                    <a:lumMod val="75000"/>
                    <a:lumOff val="25000"/>
                  </a:schemeClr>
                </a:solidFill>
              </a:rPr>
              <a:t> </a:t>
            </a:r>
            <a:r>
              <a:rPr lang="en-US" sz="1400" dirty="0" err="1">
                <a:solidFill>
                  <a:schemeClr val="tx1">
                    <a:lumMod val="75000"/>
                    <a:lumOff val="25000"/>
                  </a:schemeClr>
                </a:solidFill>
              </a:rPr>
              <a:t>description</a:t>
            </a:r>
            <a:r>
              <a:rPr lang="en-US" sz="1400" dirty="0">
                <a:solidFill>
                  <a:schemeClr val="tx1">
                    <a:lumMod val="75000"/>
                    <a:lumOff val="25000"/>
                  </a:schemeClr>
                </a:solidFill>
              </a:rPr>
              <a:t> </a:t>
            </a:r>
            <a:r>
              <a:rPr lang="en-US" sz="1400" dirty="0" err="1">
                <a:solidFill>
                  <a:schemeClr val="tx1">
                    <a:lumMod val="75000"/>
                    <a:lumOff val="25000"/>
                  </a:schemeClr>
                </a:solidFill>
              </a:rPr>
              <a:t>description</a:t>
            </a:r>
            <a:r>
              <a:rPr lang="en-US" sz="1400" dirty="0">
                <a:solidFill>
                  <a:schemeClr val="tx1">
                    <a:lumMod val="75000"/>
                    <a:lumOff val="25000"/>
                  </a:schemeClr>
                </a:solidFill>
              </a:rPr>
              <a:t> </a:t>
            </a:r>
            <a:r>
              <a:rPr lang="en-US" sz="1400" dirty="0" err="1">
                <a:solidFill>
                  <a:schemeClr val="tx1">
                    <a:lumMod val="75000"/>
                    <a:lumOff val="25000"/>
                  </a:schemeClr>
                </a:solidFill>
              </a:rPr>
              <a:t>description</a:t>
            </a:r>
            <a:r>
              <a:rPr lang="en-US" sz="1400" dirty="0">
                <a:solidFill>
                  <a:schemeClr val="tx1">
                    <a:lumMod val="75000"/>
                    <a:lumOff val="25000"/>
                  </a:schemeClr>
                </a:solidFill>
              </a:rPr>
              <a:t> </a:t>
            </a:r>
            <a:r>
              <a:rPr lang="en-US" sz="1400" dirty="0" err="1">
                <a:solidFill>
                  <a:schemeClr val="tx1">
                    <a:lumMod val="75000"/>
                    <a:lumOff val="25000"/>
                  </a:schemeClr>
                </a:solidFill>
              </a:rPr>
              <a:t>description</a:t>
            </a:r>
            <a:r>
              <a:rPr lang="en-US" sz="1400" dirty="0">
                <a:solidFill>
                  <a:schemeClr val="tx1">
                    <a:lumMod val="75000"/>
                    <a:lumOff val="25000"/>
                  </a:schemeClr>
                </a:solidFill>
              </a:rPr>
              <a:t> </a:t>
            </a:r>
            <a:r>
              <a:rPr lang="en-US" sz="1400" dirty="0" err="1">
                <a:solidFill>
                  <a:schemeClr val="tx1">
                    <a:lumMod val="75000"/>
                    <a:lumOff val="25000"/>
                  </a:schemeClr>
                </a:solidFill>
              </a:rPr>
              <a:t>description</a:t>
            </a:r>
            <a:r>
              <a:rPr lang="en-US" sz="1400" dirty="0">
                <a:solidFill>
                  <a:schemeClr val="tx1">
                    <a:lumMod val="75000"/>
                    <a:lumOff val="25000"/>
                  </a:schemeClr>
                </a:solidFill>
              </a:rPr>
              <a:t> </a:t>
            </a:r>
            <a:r>
              <a:rPr lang="en-US" sz="1400" dirty="0" err="1">
                <a:solidFill>
                  <a:schemeClr val="tx1">
                    <a:lumMod val="75000"/>
                    <a:lumOff val="25000"/>
                  </a:schemeClr>
                </a:solidFill>
              </a:rPr>
              <a:t>description</a:t>
            </a:r>
            <a:r>
              <a:rPr lang="en-US" sz="1400" dirty="0">
                <a:solidFill>
                  <a:schemeClr val="tx1">
                    <a:lumMod val="75000"/>
                    <a:lumOff val="25000"/>
                  </a:schemeClr>
                </a:solidFill>
              </a:rPr>
              <a:t> </a:t>
            </a:r>
            <a:r>
              <a:rPr lang="en-US" sz="1400" dirty="0" err="1">
                <a:solidFill>
                  <a:schemeClr val="tx1">
                    <a:lumMod val="75000"/>
                    <a:lumOff val="25000"/>
                  </a:schemeClr>
                </a:solidFill>
              </a:rPr>
              <a:t>description</a:t>
            </a:r>
            <a:r>
              <a:rPr lang="en-US" sz="1400" dirty="0">
                <a:solidFill>
                  <a:schemeClr val="tx1">
                    <a:lumMod val="75000"/>
                    <a:lumOff val="25000"/>
                  </a:schemeClr>
                </a:solidFill>
              </a:rPr>
              <a:t> </a:t>
            </a:r>
            <a:r>
              <a:rPr lang="en-US" sz="1400" dirty="0" err="1">
                <a:solidFill>
                  <a:schemeClr val="tx1">
                    <a:lumMod val="75000"/>
                    <a:lumOff val="25000"/>
                  </a:schemeClr>
                </a:solidFill>
              </a:rPr>
              <a:t>description</a:t>
            </a:r>
            <a:r>
              <a:rPr lang="en-US" sz="1400" dirty="0">
                <a:solidFill>
                  <a:schemeClr val="tx1">
                    <a:lumMod val="75000"/>
                    <a:lumOff val="25000"/>
                  </a:schemeClr>
                </a:solidFill>
              </a:rPr>
              <a:t> </a:t>
            </a:r>
            <a:r>
              <a:rPr lang="en-US" sz="1400" dirty="0" err="1">
                <a:solidFill>
                  <a:schemeClr val="tx1">
                    <a:lumMod val="75000"/>
                    <a:lumOff val="25000"/>
                  </a:schemeClr>
                </a:solidFill>
              </a:rPr>
              <a:t>description</a:t>
            </a:r>
            <a:r>
              <a:rPr lang="en-US" sz="1400" dirty="0">
                <a:solidFill>
                  <a:schemeClr val="tx1">
                    <a:lumMod val="75000"/>
                    <a:lumOff val="25000"/>
                  </a:schemeClr>
                </a:solidFill>
              </a:rPr>
              <a:t> </a:t>
            </a:r>
            <a:r>
              <a:rPr lang="en-US" sz="1400" dirty="0" err="1">
                <a:solidFill>
                  <a:schemeClr val="tx1">
                    <a:lumMod val="75000"/>
                    <a:lumOff val="25000"/>
                  </a:schemeClr>
                </a:solidFill>
              </a:rPr>
              <a:t>description</a:t>
            </a:r>
            <a:r>
              <a:rPr lang="en-US" sz="1400" dirty="0">
                <a:solidFill>
                  <a:schemeClr val="tx1">
                    <a:lumMod val="75000"/>
                    <a:lumOff val="25000"/>
                  </a:schemeClr>
                </a:solidFill>
              </a:rPr>
              <a:t> </a:t>
            </a:r>
            <a:r>
              <a:rPr lang="en-US" sz="1400" dirty="0" err="1">
                <a:solidFill>
                  <a:schemeClr val="tx1">
                    <a:lumMod val="75000"/>
                    <a:lumOff val="25000"/>
                  </a:schemeClr>
                </a:solidFill>
              </a:rPr>
              <a:t>description</a:t>
            </a:r>
            <a:r>
              <a:rPr lang="en-US" sz="1400" dirty="0">
                <a:solidFill>
                  <a:schemeClr val="tx1">
                    <a:lumMod val="75000"/>
                    <a:lumOff val="25000"/>
                  </a:schemeClr>
                </a:solidFill>
              </a:rPr>
              <a:t> </a:t>
            </a:r>
            <a:r>
              <a:rPr lang="en-US" sz="1400" dirty="0" err="1">
                <a:solidFill>
                  <a:schemeClr val="tx1">
                    <a:lumMod val="75000"/>
                    <a:lumOff val="25000"/>
                  </a:schemeClr>
                </a:solidFill>
              </a:rPr>
              <a:t>description</a:t>
            </a:r>
            <a:r>
              <a:rPr lang="en-US" sz="1400" dirty="0">
                <a:solidFill>
                  <a:schemeClr val="tx1">
                    <a:lumMod val="75000"/>
                    <a:lumOff val="25000"/>
                  </a:schemeClr>
                </a:solidFill>
              </a:rPr>
              <a:t> </a:t>
            </a:r>
            <a:r>
              <a:rPr lang="en-US" sz="1400" dirty="0" err="1">
                <a:solidFill>
                  <a:schemeClr val="tx1">
                    <a:lumMod val="75000"/>
                    <a:lumOff val="25000"/>
                  </a:schemeClr>
                </a:solidFill>
              </a:rPr>
              <a:t>description</a:t>
            </a:r>
            <a:r>
              <a:rPr lang="en-US" sz="1400" dirty="0">
                <a:solidFill>
                  <a:schemeClr val="tx1">
                    <a:lumMod val="75000"/>
                    <a:lumOff val="25000"/>
                  </a:schemeClr>
                </a:solidFill>
              </a:rPr>
              <a:t> </a:t>
            </a:r>
            <a:r>
              <a:rPr lang="en-US" sz="1400" dirty="0" err="1">
                <a:solidFill>
                  <a:schemeClr val="tx1">
                    <a:lumMod val="75000"/>
                    <a:lumOff val="25000"/>
                  </a:schemeClr>
                </a:solidFill>
              </a:rPr>
              <a:t>description</a:t>
            </a:r>
            <a:r>
              <a:rPr lang="en-US" sz="1400" dirty="0">
                <a:solidFill>
                  <a:schemeClr val="tx1">
                    <a:lumMod val="75000"/>
                    <a:lumOff val="25000"/>
                  </a:schemeClr>
                </a:solidFill>
              </a:rPr>
              <a:t> </a:t>
            </a:r>
            <a:r>
              <a:rPr lang="en-US" sz="1400" dirty="0" err="1">
                <a:solidFill>
                  <a:schemeClr val="tx1">
                    <a:lumMod val="75000"/>
                    <a:lumOff val="25000"/>
                  </a:schemeClr>
                </a:solidFill>
              </a:rPr>
              <a:t>description</a:t>
            </a:r>
            <a:r>
              <a:rPr lang="en-US" sz="1400" dirty="0">
                <a:solidFill>
                  <a:schemeClr val="tx1">
                    <a:lumMod val="75000"/>
                    <a:lumOff val="25000"/>
                  </a:schemeClr>
                </a:solidFill>
              </a:rPr>
              <a:t> </a:t>
            </a:r>
            <a:r>
              <a:rPr lang="en-US" sz="1400" dirty="0" err="1">
                <a:solidFill>
                  <a:schemeClr val="tx1">
                    <a:lumMod val="75000"/>
                    <a:lumOff val="25000"/>
                  </a:schemeClr>
                </a:solidFill>
              </a:rPr>
              <a:t>description</a:t>
            </a:r>
            <a:r>
              <a:rPr lang="en-US" sz="1400" dirty="0">
                <a:solidFill>
                  <a:schemeClr val="tx1">
                    <a:lumMod val="75000"/>
                    <a:lumOff val="25000"/>
                  </a:schemeClr>
                </a:solidFill>
              </a:rPr>
              <a:t> </a:t>
            </a:r>
            <a:r>
              <a:rPr lang="en-US" sz="1400" dirty="0" err="1">
                <a:solidFill>
                  <a:schemeClr val="tx1">
                    <a:lumMod val="75000"/>
                    <a:lumOff val="25000"/>
                  </a:schemeClr>
                </a:solidFill>
              </a:rPr>
              <a:t>description</a:t>
            </a:r>
            <a:r>
              <a:rPr lang="en-US" sz="1400" dirty="0">
                <a:solidFill>
                  <a:schemeClr val="tx1">
                    <a:lumMod val="75000"/>
                    <a:lumOff val="25000"/>
                  </a:schemeClr>
                </a:solidFill>
              </a:rPr>
              <a:t> </a:t>
            </a:r>
            <a:r>
              <a:rPr lang="en-US" sz="1400" dirty="0" err="1">
                <a:solidFill>
                  <a:schemeClr val="tx1">
                    <a:lumMod val="75000"/>
                    <a:lumOff val="25000"/>
                  </a:schemeClr>
                </a:solidFill>
              </a:rPr>
              <a:t>description</a:t>
            </a:r>
            <a:r>
              <a:rPr lang="en-US" sz="1400" dirty="0">
                <a:solidFill>
                  <a:schemeClr val="tx1">
                    <a:lumMod val="75000"/>
                    <a:lumOff val="25000"/>
                  </a:schemeClr>
                </a:solidFill>
              </a:rPr>
              <a:t> </a:t>
            </a:r>
            <a:r>
              <a:rPr lang="en-US" sz="1400" dirty="0" err="1">
                <a:solidFill>
                  <a:schemeClr val="tx1">
                    <a:lumMod val="75000"/>
                    <a:lumOff val="25000"/>
                  </a:schemeClr>
                </a:solidFill>
              </a:rPr>
              <a:t>description</a:t>
            </a:r>
            <a:r>
              <a:rPr lang="en-US" sz="1400" dirty="0">
                <a:solidFill>
                  <a:schemeClr val="tx1">
                    <a:lumMod val="75000"/>
                    <a:lumOff val="25000"/>
                  </a:schemeClr>
                </a:solidFill>
              </a:rPr>
              <a:t> </a:t>
            </a:r>
            <a:r>
              <a:rPr lang="en-US" sz="1400" dirty="0" err="1">
                <a:solidFill>
                  <a:schemeClr val="tx1">
                    <a:lumMod val="75000"/>
                    <a:lumOff val="25000"/>
                  </a:schemeClr>
                </a:solidFill>
              </a:rPr>
              <a:t>description</a:t>
            </a:r>
            <a:r>
              <a:rPr lang="en-US" sz="1400" dirty="0">
                <a:solidFill>
                  <a:schemeClr val="tx1">
                    <a:lumMod val="75000"/>
                    <a:lumOff val="25000"/>
                  </a:schemeClr>
                </a:solidFill>
              </a:rPr>
              <a:t> </a:t>
            </a:r>
            <a:r>
              <a:rPr lang="en-US" sz="1400" dirty="0" err="1">
                <a:solidFill>
                  <a:schemeClr val="tx1">
                    <a:lumMod val="75000"/>
                    <a:lumOff val="25000"/>
                  </a:schemeClr>
                </a:solidFill>
              </a:rPr>
              <a:t>description</a:t>
            </a:r>
            <a:r>
              <a:rPr lang="en-US" sz="1400" dirty="0">
                <a:solidFill>
                  <a:schemeClr val="tx1">
                    <a:lumMod val="75000"/>
                    <a:lumOff val="25000"/>
                  </a:schemeClr>
                </a:solidFill>
              </a:rPr>
              <a:t> </a:t>
            </a:r>
            <a:r>
              <a:rPr lang="en-US" sz="1400" dirty="0" err="1">
                <a:solidFill>
                  <a:schemeClr val="tx1">
                    <a:lumMod val="75000"/>
                    <a:lumOff val="25000"/>
                  </a:schemeClr>
                </a:solidFill>
              </a:rPr>
              <a:t>description</a:t>
            </a:r>
            <a:r>
              <a:rPr lang="en-US" sz="1400" dirty="0">
                <a:solidFill>
                  <a:schemeClr val="tx1">
                    <a:lumMod val="75000"/>
                    <a:lumOff val="25000"/>
                  </a:schemeClr>
                </a:solidFill>
              </a:rPr>
              <a:t> </a:t>
            </a:r>
            <a:r>
              <a:rPr lang="en-US" sz="1400" dirty="0" err="1">
                <a:solidFill>
                  <a:schemeClr val="tx1">
                    <a:lumMod val="75000"/>
                    <a:lumOff val="25000"/>
                  </a:schemeClr>
                </a:solidFill>
              </a:rPr>
              <a:t>description</a:t>
            </a:r>
            <a:r>
              <a:rPr lang="en-US" sz="1400" dirty="0">
                <a:solidFill>
                  <a:schemeClr val="tx1">
                    <a:lumMod val="75000"/>
                    <a:lumOff val="25000"/>
                  </a:schemeClr>
                </a:solidFill>
              </a:rPr>
              <a:t> </a:t>
            </a:r>
            <a:r>
              <a:rPr lang="en-US" sz="1400" dirty="0" err="1">
                <a:solidFill>
                  <a:schemeClr val="tx1">
                    <a:lumMod val="75000"/>
                    <a:lumOff val="25000"/>
                  </a:schemeClr>
                </a:solidFill>
              </a:rPr>
              <a:t>description</a:t>
            </a:r>
            <a:r>
              <a:rPr lang="en-US" sz="1400" dirty="0">
                <a:solidFill>
                  <a:schemeClr val="tx1">
                    <a:lumMod val="75000"/>
                    <a:lumOff val="25000"/>
                  </a:schemeClr>
                </a:solidFill>
              </a:rPr>
              <a:t> </a:t>
            </a:r>
            <a:r>
              <a:rPr lang="en-US" sz="1400" dirty="0" err="1">
                <a:solidFill>
                  <a:schemeClr val="tx1">
                    <a:lumMod val="75000"/>
                    <a:lumOff val="25000"/>
                  </a:schemeClr>
                </a:solidFill>
              </a:rPr>
              <a:t>description</a:t>
            </a:r>
            <a:r>
              <a:rPr lang="en-US" sz="1400" dirty="0">
                <a:solidFill>
                  <a:schemeClr val="tx1">
                    <a:lumMod val="75000"/>
                    <a:lumOff val="25000"/>
                  </a:schemeClr>
                </a:solidFill>
              </a:rPr>
              <a:t> </a:t>
            </a:r>
            <a:r>
              <a:rPr lang="en-US" sz="1400" dirty="0" err="1">
                <a:solidFill>
                  <a:schemeClr val="tx1">
                    <a:lumMod val="75000"/>
                    <a:lumOff val="25000"/>
                  </a:schemeClr>
                </a:solidFill>
              </a:rPr>
              <a:t>description</a:t>
            </a:r>
            <a:r>
              <a:rPr lang="en-US" sz="1400" dirty="0">
                <a:solidFill>
                  <a:schemeClr val="tx1">
                    <a:lumMod val="75000"/>
                    <a:lumOff val="25000"/>
                  </a:schemeClr>
                </a:solidFill>
              </a:rPr>
              <a:t> </a:t>
            </a:r>
            <a:r>
              <a:rPr lang="en-US" sz="1400" dirty="0" err="1">
                <a:solidFill>
                  <a:schemeClr val="tx1">
                    <a:lumMod val="75000"/>
                    <a:lumOff val="25000"/>
                  </a:schemeClr>
                </a:solidFill>
              </a:rPr>
              <a:t>description</a:t>
            </a:r>
            <a:r>
              <a:rPr lang="en-US" sz="1400" dirty="0">
                <a:solidFill>
                  <a:schemeClr val="tx1">
                    <a:lumMod val="75000"/>
                    <a:lumOff val="25000"/>
                  </a:schemeClr>
                </a:solidFill>
              </a:rPr>
              <a:t> </a:t>
            </a:r>
            <a:r>
              <a:rPr lang="en-US" sz="1400" dirty="0" err="1">
                <a:solidFill>
                  <a:schemeClr val="tx1">
                    <a:lumMod val="75000"/>
                    <a:lumOff val="25000"/>
                  </a:schemeClr>
                </a:solidFill>
              </a:rPr>
              <a:t>description</a:t>
            </a:r>
            <a:r>
              <a:rPr lang="en-US" sz="1400" dirty="0">
                <a:solidFill>
                  <a:schemeClr val="tx1">
                    <a:lumMod val="75000"/>
                    <a:lumOff val="25000"/>
                  </a:schemeClr>
                </a:solidFill>
              </a:rPr>
              <a:t> </a:t>
            </a:r>
            <a:r>
              <a:rPr lang="en-US" sz="1400" dirty="0" err="1">
                <a:solidFill>
                  <a:schemeClr val="tx1">
                    <a:lumMod val="75000"/>
                    <a:lumOff val="25000"/>
                  </a:schemeClr>
                </a:solidFill>
              </a:rPr>
              <a:t>description</a:t>
            </a:r>
            <a:r>
              <a:rPr lang="en-US" sz="1400" dirty="0">
                <a:solidFill>
                  <a:schemeClr val="tx1">
                    <a:lumMod val="75000"/>
                    <a:lumOff val="25000"/>
                  </a:schemeClr>
                </a:solidFill>
              </a:rPr>
              <a:t> </a:t>
            </a:r>
            <a:r>
              <a:rPr lang="en-US" sz="1400" dirty="0" err="1">
                <a:solidFill>
                  <a:schemeClr val="tx1">
                    <a:lumMod val="75000"/>
                    <a:lumOff val="25000"/>
                  </a:schemeClr>
                </a:solidFill>
              </a:rPr>
              <a:t>description</a:t>
            </a:r>
            <a:r>
              <a:rPr lang="en-US" sz="1400" dirty="0">
                <a:solidFill>
                  <a:schemeClr val="tx1">
                    <a:lumMod val="75000"/>
                    <a:lumOff val="25000"/>
                  </a:schemeClr>
                </a:solidFill>
              </a:rPr>
              <a:t> </a:t>
            </a:r>
            <a:r>
              <a:rPr lang="en-US" sz="1400" dirty="0" err="1">
                <a:solidFill>
                  <a:schemeClr val="tx1">
                    <a:lumMod val="75000"/>
                    <a:lumOff val="25000"/>
                  </a:schemeClr>
                </a:solidFill>
              </a:rPr>
              <a:t>description</a:t>
            </a:r>
            <a:r>
              <a:rPr lang="en-US" sz="1400" dirty="0">
                <a:solidFill>
                  <a:schemeClr val="tx1">
                    <a:lumMod val="75000"/>
                    <a:lumOff val="25000"/>
                  </a:schemeClr>
                </a:solidFill>
              </a:rPr>
              <a:t> </a:t>
            </a:r>
            <a:r>
              <a:rPr lang="en-US" sz="1400" dirty="0" err="1">
                <a:solidFill>
                  <a:schemeClr val="tx1">
                    <a:lumMod val="75000"/>
                    <a:lumOff val="25000"/>
                  </a:schemeClr>
                </a:solidFill>
              </a:rPr>
              <a:t>description</a:t>
            </a:r>
            <a:r>
              <a:rPr lang="en-US" sz="1400" dirty="0">
                <a:solidFill>
                  <a:schemeClr val="tx1">
                    <a:lumMod val="75000"/>
                    <a:lumOff val="25000"/>
                  </a:schemeClr>
                </a:solidFill>
              </a:rPr>
              <a:t>…  </a:t>
            </a:r>
            <a:endParaRPr lang="en-MY" sz="1400" dirty="0">
              <a:solidFill>
                <a:schemeClr val="tx1">
                  <a:lumMod val="75000"/>
                  <a:lumOff val="25000"/>
                </a:schemeClr>
              </a:solidFill>
            </a:endParaRPr>
          </a:p>
        </p:txBody>
      </p:sp>
    </p:spTree>
    <p:extLst>
      <p:ext uri="{BB962C8B-B14F-4D97-AF65-F5344CB8AC3E}">
        <p14:creationId xmlns:p14="http://schemas.microsoft.com/office/powerpoint/2010/main" val="3992236070"/>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nodeType="withEffect">
                                  <p:stCondLst>
                                    <p:cond delay="0"/>
                                  </p:stCondLst>
                                  <p:childTnLst>
                                    <p:animMotion origin="layout" path="M -3.54167E-6 -1.85185E-6 L 0.3862 -0.00023 " pathEditMode="relative" rAng="0" ptsTypes="AA">
                                      <p:cBhvr>
                                        <p:cTn id="6" dur="2000" fill="hold"/>
                                        <p:tgtEl>
                                          <p:spTgt spid="121"/>
                                        </p:tgtEl>
                                        <p:attrNameLst>
                                          <p:attrName>ppt_x</p:attrName>
                                          <p:attrName>ppt_y</p:attrName>
                                        </p:attrNameLst>
                                      </p:cBhvr>
                                      <p:rCtr x="19310" y="-23"/>
                                    </p:animMotion>
                                  </p:childTnLst>
                                </p:cTn>
                              </p:par>
                              <p:par>
                                <p:cTn id="7" presetID="63" presetClass="path" presetSubtype="0" accel="50000" decel="50000" fill="hold" nodeType="withEffect">
                                  <p:stCondLst>
                                    <p:cond delay="0"/>
                                  </p:stCondLst>
                                  <p:childTnLst>
                                    <p:animMotion origin="layout" path="M -3.75E-6 -2.59259E-6 L 0.35977 0.00047 " pathEditMode="relative" rAng="0" ptsTypes="AA">
                                      <p:cBhvr>
                                        <p:cTn id="8" dur="2000" fill="hold"/>
                                        <p:tgtEl>
                                          <p:spTgt spid="137"/>
                                        </p:tgtEl>
                                        <p:attrNameLst>
                                          <p:attrName>ppt_x</p:attrName>
                                          <p:attrName>ppt_y</p:attrName>
                                        </p:attrNameLst>
                                      </p:cBhvr>
                                      <p:rCtr x="17982" y="23"/>
                                    </p:animMotion>
                                  </p:childTnLst>
                                </p:cTn>
                              </p:par>
                              <p:par>
                                <p:cTn id="9" presetID="63" presetClass="path" presetSubtype="0" accel="50000" decel="50000" fill="hold" nodeType="withEffect">
                                  <p:stCondLst>
                                    <p:cond delay="0"/>
                                  </p:stCondLst>
                                  <p:childTnLst>
                                    <p:animMotion origin="layout" path="M -3.75E-6 -1.11111E-6 L 0.20183 0.0007 " pathEditMode="relative" rAng="0" ptsTypes="AA">
                                      <p:cBhvr>
                                        <p:cTn id="10" dur="2000" fill="hold"/>
                                        <p:tgtEl>
                                          <p:spTgt spid="154"/>
                                        </p:tgtEl>
                                        <p:attrNameLst>
                                          <p:attrName>ppt_x</p:attrName>
                                          <p:attrName>ppt_y</p:attrName>
                                        </p:attrNameLst>
                                      </p:cBhvr>
                                      <p:rCtr x="10091" y="23"/>
                                    </p:animMotion>
                                  </p:childTnLst>
                                </p:cTn>
                              </p:par>
                              <p:par>
                                <p:cTn id="11" presetID="63" presetClass="path" presetSubtype="0" accel="50000" decel="50000" fill="hold" nodeType="withEffect">
                                  <p:stCondLst>
                                    <p:cond delay="0"/>
                                  </p:stCondLst>
                                  <p:childTnLst>
                                    <p:animMotion origin="layout" path="M -4.16667E-6 -1.85185E-6 L 0.33868 0.00046 " pathEditMode="relative" rAng="0" ptsTypes="AA">
                                      <p:cBhvr>
                                        <p:cTn id="12" dur="2000" fill="hold"/>
                                        <p:tgtEl>
                                          <p:spTgt spid="171"/>
                                        </p:tgtEl>
                                        <p:attrNameLst>
                                          <p:attrName>ppt_x</p:attrName>
                                          <p:attrName>ppt_y</p:attrName>
                                        </p:attrNameLst>
                                      </p:cBhvr>
                                      <p:rCtr x="16927" y="23"/>
                                    </p:animMotion>
                                  </p:childTnLst>
                                </p:cTn>
                              </p:par>
                              <p:par>
                                <p:cTn id="13" presetID="63" presetClass="path" presetSubtype="0" accel="50000" decel="50000" fill="hold" nodeType="withEffect">
                                  <p:stCondLst>
                                    <p:cond delay="0"/>
                                  </p:stCondLst>
                                  <p:childTnLst>
                                    <p:animMotion origin="layout" path="M -4.16667E-6 -2.96296E-6 L 0.15612 -0.00115 " pathEditMode="relative" rAng="0" ptsTypes="AA">
                                      <p:cBhvr>
                                        <p:cTn id="14" dur="2000" fill="hold"/>
                                        <p:tgtEl>
                                          <p:spTgt spid="149"/>
                                        </p:tgtEl>
                                        <p:attrNameLst>
                                          <p:attrName>ppt_x</p:attrName>
                                          <p:attrName>ppt_y</p:attrName>
                                        </p:attrNameLst>
                                      </p:cBhvr>
                                      <p:rCtr x="7799" y="-69"/>
                                    </p:animMotion>
                                  </p:childTnLst>
                                </p:cTn>
                              </p:par>
                              <p:par>
                                <p:cTn id="15" presetID="63" presetClass="path" presetSubtype="0" accel="50000" decel="50000" fill="hold" nodeType="withEffect">
                                  <p:stCondLst>
                                    <p:cond delay="0"/>
                                  </p:stCondLst>
                                  <p:childTnLst>
                                    <p:animMotion origin="layout" path="M -3.54167E-6 3.33333E-6 L 0.24844 0.00254 " pathEditMode="relative" rAng="0" ptsTypes="AA">
                                      <p:cBhvr>
                                        <p:cTn id="16" dur="2000" fill="hold"/>
                                        <p:tgtEl>
                                          <p:spTgt spid="186"/>
                                        </p:tgtEl>
                                        <p:attrNameLst>
                                          <p:attrName>ppt_x</p:attrName>
                                          <p:attrName>ppt_y</p:attrName>
                                        </p:attrNameLst>
                                      </p:cBhvr>
                                      <p:rCtr x="12422" y="116"/>
                                    </p:animMotion>
                                  </p:childTnLst>
                                </p:cTn>
                              </p:par>
                              <p:par>
                                <p:cTn id="17" presetID="63" presetClass="path" presetSubtype="0" accel="50000" decel="50000" fill="hold" nodeType="withEffect">
                                  <p:stCondLst>
                                    <p:cond delay="0"/>
                                  </p:stCondLst>
                                  <p:childTnLst>
                                    <p:animMotion origin="layout" path="M -4.375E-6 -2.96296E-6 L 0.29441 0.0007 " pathEditMode="relative" rAng="0" ptsTypes="AA">
                                      <p:cBhvr>
                                        <p:cTn id="18" dur="2000" fill="hold"/>
                                        <p:tgtEl>
                                          <p:spTgt spid="179"/>
                                        </p:tgtEl>
                                        <p:attrNameLst>
                                          <p:attrName>ppt_x</p:attrName>
                                          <p:attrName>ppt_y</p:attrName>
                                        </p:attrNameLst>
                                      </p:cBhvr>
                                      <p:rCtr x="14714" y="23"/>
                                    </p:animMotion>
                                  </p:childTnLst>
                                </p:cTn>
                              </p:par>
                            </p:childTnLst>
                          </p:cTn>
                        </p:par>
                        <p:par>
                          <p:cTn id="19" fill="hold">
                            <p:stCondLst>
                              <p:cond delay="2000"/>
                            </p:stCondLst>
                            <p:childTnLst>
                              <p:par>
                                <p:cTn id="20" presetID="10" presetClass="entr" presetSubtype="0" fill="hold" grpId="0" nodeType="afterEffect">
                                  <p:stCondLst>
                                    <p:cond delay="0"/>
                                  </p:stCondLst>
                                  <p:childTnLst>
                                    <p:set>
                                      <p:cBhvr>
                                        <p:cTn id="21" dur="1" fill="hold">
                                          <p:stCondLst>
                                            <p:cond delay="0"/>
                                          </p:stCondLst>
                                        </p:cTn>
                                        <p:tgtEl>
                                          <p:spTgt spid="3083"/>
                                        </p:tgtEl>
                                        <p:attrNameLst>
                                          <p:attrName>style.visibility</p:attrName>
                                        </p:attrNameLst>
                                      </p:cBhvr>
                                      <p:to>
                                        <p:strVal val="visible"/>
                                      </p:to>
                                    </p:set>
                                    <p:animEffect transition="in" filter="fade">
                                      <p:cBhvr>
                                        <p:cTn id="22" dur="500"/>
                                        <p:tgtEl>
                                          <p:spTgt spid="3083"/>
                                        </p:tgtEl>
                                      </p:cBhvr>
                                    </p:animEffect>
                                  </p:childTnLst>
                                </p:cTn>
                              </p:par>
                            </p:childTnLst>
                          </p:cTn>
                        </p:par>
                        <p:par>
                          <p:cTn id="23" fill="hold">
                            <p:stCondLst>
                              <p:cond delay="2500"/>
                            </p:stCondLst>
                            <p:childTnLst>
                              <p:par>
                                <p:cTn id="24" presetID="10" presetClass="entr" presetSubtype="0" fill="hold" grpId="0" nodeType="afterEffect">
                                  <p:stCondLst>
                                    <p:cond delay="0"/>
                                  </p:stCondLst>
                                  <p:childTnLst>
                                    <p:set>
                                      <p:cBhvr>
                                        <p:cTn id="25" dur="1" fill="hold">
                                          <p:stCondLst>
                                            <p:cond delay="0"/>
                                          </p:stCondLst>
                                        </p:cTn>
                                        <p:tgtEl>
                                          <p:spTgt spid="3086"/>
                                        </p:tgtEl>
                                        <p:attrNameLst>
                                          <p:attrName>style.visibility</p:attrName>
                                        </p:attrNameLst>
                                      </p:cBhvr>
                                      <p:to>
                                        <p:strVal val="visible"/>
                                      </p:to>
                                    </p:set>
                                    <p:animEffect transition="in" filter="fade">
                                      <p:cBhvr>
                                        <p:cTn id="26" dur="500"/>
                                        <p:tgtEl>
                                          <p:spTgt spid="30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83" grpId="0" animBg="1"/>
      <p:bldP spid="3086"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gradFill>
          <a:gsLst>
            <a:gs pos="45000">
              <a:srgbClr val="C22198"/>
            </a:gs>
            <a:gs pos="100000">
              <a:srgbClr val="396ADA"/>
            </a:gs>
            <a:gs pos="76000">
              <a:srgbClr val="9537B4"/>
            </a:gs>
            <a:gs pos="0">
              <a:srgbClr val="FB5C03"/>
            </a:gs>
          </a:gsLst>
          <a:lin ang="13500000" scaled="1"/>
        </a:gradFill>
        <a:effectLst/>
      </p:bgPr>
    </p:bg>
    <p:spTree>
      <p:nvGrpSpPr>
        <p:cNvPr id="1" name=""/>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32E1E003-721E-4DC8-8105-809361751FBC}"/>
              </a:ext>
            </a:extLst>
          </p:cNvPr>
          <p:cNvSpPr/>
          <p:nvPr/>
        </p:nvSpPr>
        <p:spPr>
          <a:xfrm>
            <a:off x="73742" y="100484"/>
            <a:ext cx="12044516" cy="6674805"/>
          </a:xfrm>
          <a:prstGeom prst="roundRect">
            <a:avLst>
              <a:gd name="adj" fmla="val 1836"/>
            </a:avLst>
          </a:prstGeom>
          <a:solidFill>
            <a:srgbClr val="FFE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grpSp>
        <p:nvGrpSpPr>
          <p:cNvPr id="23" name="Group 22">
            <a:extLst>
              <a:ext uri="{FF2B5EF4-FFF2-40B4-BE49-F238E27FC236}">
                <a16:creationId xmlns:a16="http://schemas.microsoft.com/office/drawing/2014/main" id="{27EE8EA7-9E1A-457D-9DDD-FA3657E2D769}"/>
              </a:ext>
            </a:extLst>
          </p:cNvPr>
          <p:cNvGrpSpPr/>
          <p:nvPr/>
        </p:nvGrpSpPr>
        <p:grpSpPr>
          <a:xfrm>
            <a:off x="11428046" y="246389"/>
            <a:ext cx="402487" cy="80310"/>
            <a:chOff x="2727601" y="2857097"/>
            <a:chExt cx="402487" cy="80310"/>
          </a:xfrm>
        </p:grpSpPr>
        <p:sp>
          <p:nvSpPr>
            <p:cNvPr id="20" name="Flowchart: Connector 19">
              <a:extLst>
                <a:ext uri="{FF2B5EF4-FFF2-40B4-BE49-F238E27FC236}">
                  <a16:creationId xmlns:a16="http://schemas.microsoft.com/office/drawing/2014/main" id="{EEA93432-9233-4D7D-960D-7BD95631909B}"/>
                </a:ext>
              </a:extLst>
            </p:cNvPr>
            <p:cNvSpPr/>
            <p:nvPr/>
          </p:nvSpPr>
          <p:spPr>
            <a:xfrm>
              <a:off x="2727601" y="2857097"/>
              <a:ext cx="84425" cy="8031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21" name="Flowchart: Connector 20">
              <a:extLst>
                <a:ext uri="{FF2B5EF4-FFF2-40B4-BE49-F238E27FC236}">
                  <a16:creationId xmlns:a16="http://schemas.microsoft.com/office/drawing/2014/main" id="{EE3DDDAF-6062-48DD-8915-D86CA35DCEFC}"/>
                </a:ext>
              </a:extLst>
            </p:cNvPr>
            <p:cNvSpPr/>
            <p:nvPr/>
          </p:nvSpPr>
          <p:spPr>
            <a:xfrm>
              <a:off x="2886632" y="2857097"/>
              <a:ext cx="84425" cy="8031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22" name="Flowchart: Connector 21">
              <a:extLst>
                <a:ext uri="{FF2B5EF4-FFF2-40B4-BE49-F238E27FC236}">
                  <a16:creationId xmlns:a16="http://schemas.microsoft.com/office/drawing/2014/main" id="{347CA7CD-EB39-47AE-86DC-1780B3CBEDA5}"/>
                </a:ext>
              </a:extLst>
            </p:cNvPr>
            <p:cNvSpPr/>
            <p:nvPr/>
          </p:nvSpPr>
          <p:spPr>
            <a:xfrm>
              <a:off x="3045663" y="2857097"/>
              <a:ext cx="84425" cy="8031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grpSp>
      <p:sp>
        <p:nvSpPr>
          <p:cNvPr id="44" name="Rectangle: Rounded Corners 43">
            <a:extLst>
              <a:ext uri="{FF2B5EF4-FFF2-40B4-BE49-F238E27FC236}">
                <a16:creationId xmlns:a16="http://schemas.microsoft.com/office/drawing/2014/main" id="{27BEF083-6C0F-452F-BCBB-C4F72880B7E3}"/>
              </a:ext>
            </a:extLst>
          </p:cNvPr>
          <p:cNvSpPr/>
          <p:nvPr/>
        </p:nvSpPr>
        <p:spPr>
          <a:xfrm>
            <a:off x="6380181" y="173701"/>
            <a:ext cx="5637596" cy="45719"/>
          </a:xfrm>
          <a:prstGeom prst="roundRect">
            <a:avLst>
              <a:gd name="adj" fmla="val 3391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45" name="Rectangle: Rounded Corners 44">
            <a:extLst>
              <a:ext uri="{FF2B5EF4-FFF2-40B4-BE49-F238E27FC236}">
                <a16:creationId xmlns:a16="http://schemas.microsoft.com/office/drawing/2014/main" id="{2A569E80-115F-4FFD-B57A-E9EB20B40B7D}"/>
              </a:ext>
            </a:extLst>
          </p:cNvPr>
          <p:cNvSpPr/>
          <p:nvPr/>
        </p:nvSpPr>
        <p:spPr>
          <a:xfrm>
            <a:off x="632376" y="174623"/>
            <a:ext cx="5637596" cy="45719"/>
          </a:xfrm>
          <a:prstGeom prst="roundRect">
            <a:avLst>
              <a:gd name="adj" fmla="val 3391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pic>
        <p:nvPicPr>
          <p:cNvPr id="5124" name="Picture 3">
            <a:extLst>
              <a:ext uri="{FF2B5EF4-FFF2-40B4-BE49-F238E27FC236}">
                <a16:creationId xmlns:a16="http://schemas.microsoft.com/office/drawing/2014/main" id="{CDD005C7-F606-4045-AE5E-D21F6984BD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11751" y="1246449"/>
            <a:ext cx="1857003" cy="1813157"/>
          </a:xfrm>
          <a:prstGeom prst="roundRect">
            <a:avLst/>
          </a:prstGeom>
          <a:noFill/>
          <a:ln w="38100">
            <a:solidFill>
              <a:schemeClr val="bg1"/>
            </a:solidFill>
          </a:ln>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974979C2-7161-4B17-BDB4-2F4312D0148D}"/>
              </a:ext>
            </a:extLst>
          </p:cNvPr>
          <p:cNvPicPr>
            <a:picLocks noChangeAspect="1"/>
          </p:cNvPicPr>
          <p:nvPr/>
        </p:nvPicPr>
        <p:blipFill rotWithShape="1">
          <a:blip r:embed="rId4"/>
          <a:srcRect l="34619" t="15673" r="16046" b="57888"/>
          <a:stretch/>
        </p:blipFill>
        <p:spPr>
          <a:xfrm>
            <a:off x="9702595" y="1246448"/>
            <a:ext cx="1857002" cy="1813157"/>
          </a:xfrm>
          <a:prstGeom prst="roundRect">
            <a:avLst/>
          </a:prstGeom>
          <a:ln w="38100">
            <a:solidFill>
              <a:schemeClr val="bg1"/>
            </a:solidFill>
          </a:ln>
        </p:spPr>
      </p:pic>
      <p:grpSp>
        <p:nvGrpSpPr>
          <p:cNvPr id="10" name="OR">
            <a:extLst>
              <a:ext uri="{FF2B5EF4-FFF2-40B4-BE49-F238E27FC236}">
                <a16:creationId xmlns:a16="http://schemas.microsoft.com/office/drawing/2014/main" id="{32022F48-B341-4D14-AA48-8CCC6BCE7536}"/>
              </a:ext>
            </a:extLst>
          </p:cNvPr>
          <p:cNvGrpSpPr/>
          <p:nvPr/>
        </p:nvGrpSpPr>
        <p:grpSpPr>
          <a:xfrm>
            <a:off x="9077105" y="2002980"/>
            <a:ext cx="717140" cy="307777"/>
            <a:chOff x="2118413" y="1950523"/>
            <a:chExt cx="717140" cy="307777"/>
          </a:xfrm>
        </p:grpSpPr>
        <p:sp>
          <p:nvSpPr>
            <p:cNvPr id="6" name="TextBox 5">
              <a:extLst>
                <a:ext uri="{FF2B5EF4-FFF2-40B4-BE49-F238E27FC236}">
                  <a16:creationId xmlns:a16="http://schemas.microsoft.com/office/drawing/2014/main" id="{2309083A-6A1B-46D7-91D7-93D0DADCFAC5}"/>
                </a:ext>
              </a:extLst>
            </p:cNvPr>
            <p:cNvSpPr txBox="1"/>
            <p:nvPr/>
          </p:nvSpPr>
          <p:spPr>
            <a:xfrm>
              <a:off x="2118413" y="1950523"/>
              <a:ext cx="717140" cy="307777"/>
            </a:xfrm>
            <a:prstGeom prst="rect">
              <a:avLst/>
            </a:prstGeom>
            <a:noFill/>
          </p:spPr>
          <p:txBody>
            <a:bodyPr wrap="square" rtlCol="0">
              <a:spAutoFit/>
            </a:bodyPr>
            <a:lstStyle/>
            <a:p>
              <a:pPr algn="ctr"/>
              <a:r>
                <a:rPr lang="en-US" sz="1400" b="1" dirty="0">
                  <a:solidFill>
                    <a:srgbClr val="423F3E"/>
                  </a:solidFill>
                  <a:latin typeface="Microsoft YaHei UI" panose="020B0503020204020204" pitchFamily="34" charset="-122"/>
                  <a:ea typeface="Microsoft YaHei UI" panose="020B0503020204020204" pitchFamily="34" charset="-122"/>
                </a:rPr>
                <a:t>OR</a:t>
              </a:r>
              <a:endParaRPr lang="en-MY" sz="1400" b="1" dirty="0">
                <a:solidFill>
                  <a:srgbClr val="423F3E"/>
                </a:solidFill>
                <a:latin typeface="Microsoft YaHei UI" panose="020B0503020204020204" pitchFamily="34" charset="-122"/>
                <a:ea typeface="Microsoft YaHei UI" panose="020B0503020204020204" pitchFamily="34" charset="-122"/>
              </a:endParaRPr>
            </a:p>
          </p:txBody>
        </p:sp>
        <p:cxnSp>
          <p:nvCxnSpPr>
            <p:cNvPr id="8" name="Straight Connector 7">
              <a:extLst>
                <a:ext uri="{FF2B5EF4-FFF2-40B4-BE49-F238E27FC236}">
                  <a16:creationId xmlns:a16="http://schemas.microsoft.com/office/drawing/2014/main" id="{EEC8FC5D-E19E-40B2-AF18-6E28C0A0E411}"/>
                </a:ext>
              </a:extLst>
            </p:cNvPr>
            <p:cNvCxnSpPr/>
            <p:nvPr/>
          </p:nvCxnSpPr>
          <p:spPr>
            <a:xfrm>
              <a:off x="2347275" y="1950523"/>
              <a:ext cx="245097" cy="0"/>
            </a:xfrm>
            <a:prstGeom prst="line">
              <a:avLst/>
            </a:prstGeom>
            <a:ln w="19050">
              <a:solidFill>
                <a:srgbClr val="A88C42"/>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DA45497C-7872-4DBF-A6CB-9827FCCA32CE}"/>
                </a:ext>
              </a:extLst>
            </p:cNvPr>
            <p:cNvCxnSpPr/>
            <p:nvPr/>
          </p:nvCxnSpPr>
          <p:spPr>
            <a:xfrm>
              <a:off x="2354434" y="2258300"/>
              <a:ext cx="245097" cy="0"/>
            </a:xfrm>
            <a:prstGeom prst="line">
              <a:avLst/>
            </a:prstGeom>
            <a:ln w="19050">
              <a:solidFill>
                <a:srgbClr val="A88C42"/>
              </a:solidFill>
            </a:ln>
          </p:spPr>
          <p:style>
            <a:lnRef idx="1">
              <a:schemeClr val="accent1"/>
            </a:lnRef>
            <a:fillRef idx="0">
              <a:schemeClr val="accent1"/>
            </a:fillRef>
            <a:effectRef idx="0">
              <a:schemeClr val="accent1"/>
            </a:effectRef>
            <a:fontRef idx="minor">
              <a:schemeClr val="tx1"/>
            </a:fontRef>
          </p:style>
        </p:cxnSp>
      </p:grpSp>
      <p:sp>
        <p:nvSpPr>
          <p:cNvPr id="31" name="Result Poll 1 Appear">
            <a:extLst>
              <a:ext uri="{FF2B5EF4-FFF2-40B4-BE49-F238E27FC236}">
                <a16:creationId xmlns:a16="http://schemas.microsoft.com/office/drawing/2014/main" id="{E9EE6081-C83F-4A32-A092-77E1FB856E56}"/>
              </a:ext>
            </a:extLst>
          </p:cNvPr>
          <p:cNvSpPr/>
          <p:nvPr/>
        </p:nvSpPr>
        <p:spPr>
          <a:xfrm>
            <a:off x="8023854" y="3296419"/>
            <a:ext cx="1270448" cy="436743"/>
          </a:xfrm>
          <a:custGeom>
            <a:avLst/>
            <a:gdLst>
              <a:gd name="connsiteX0" fmla="*/ 109133 w 897803"/>
              <a:gd name="connsiteY0" fmla="*/ 0 h 436743"/>
              <a:gd name="connsiteX1" fmla="*/ 897803 w 897803"/>
              <a:gd name="connsiteY1" fmla="*/ 0 h 436743"/>
              <a:gd name="connsiteX2" fmla="*/ 897803 w 897803"/>
              <a:gd name="connsiteY2" fmla="*/ 72793 h 436743"/>
              <a:gd name="connsiteX3" fmla="*/ 897803 w 897803"/>
              <a:gd name="connsiteY3" fmla="*/ 363951 h 436743"/>
              <a:gd name="connsiteX4" fmla="*/ 897803 w 897803"/>
              <a:gd name="connsiteY4" fmla="*/ 436743 h 436743"/>
              <a:gd name="connsiteX5" fmla="*/ 825011 w 897803"/>
              <a:gd name="connsiteY5" fmla="*/ 436743 h 436743"/>
              <a:gd name="connsiteX6" fmla="*/ 109133 w 897803"/>
              <a:gd name="connsiteY6" fmla="*/ 436743 h 436743"/>
              <a:gd name="connsiteX7" fmla="*/ 72792 w 897803"/>
              <a:gd name="connsiteY7" fmla="*/ 436743 h 436743"/>
              <a:gd name="connsiteX8" fmla="*/ 0 w 897803"/>
              <a:gd name="connsiteY8" fmla="*/ 363951 h 436743"/>
              <a:gd name="connsiteX9" fmla="*/ 0 w 897803"/>
              <a:gd name="connsiteY9" fmla="*/ 72793 h 436743"/>
              <a:gd name="connsiteX10" fmla="*/ 72792 w 897803"/>
              <a:gd name="connsiteY10" fmla="*/ 1 h 436743"/>
              <a:gd name="connsiteX11" fmla="*/ 109133 w 897803"/>
              <a:gd name="connsiteY11" fmla="*/ 1 h 436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97803" h="436743">
                <a:moveTo>
                  <a:pt x="109133" y="0"/>
                </a:moveTo>
                <a:lnTo>
                  <a:pt x="897803" y="0"/>
                </a:lnTo>
                <a:lnTo>
                  <a:pt x="897803" y="72793"/>
                </a:lnTo>
                <a:lnTo>
                  <a:pt x="897803" y="363951"/>
                </a:lnTo>
                <a:lnTo>
                  <a:pt x="897803" y="436743"/>
                </a:lnTo>
                <a:lnTo>
                  <a:pt x="825011" y="436743"/>
                </a:lnTo>
                <a:lnTo>
                  <a:pt x="109133" y="436743"/>
                </a:lnTo>
                <a:lnTo>
                  <a:pt x="72792" y="436743"/>
                </a:lnTo>
                <a:cubicBezTo>
                  <a:pt x="32590" y="436743"/>
                  <a:pt x="0" y="404153"/>
                  <a:pt x="0" y="363951"/>
                </a:cubicBezTo>
                <a:lnTo>
                  <a:pt x="0" y="72793"/>
                </a:lnTo>
                <a:cubicBezTo>
                  <a:pt x="0" y="32591"/>
                  <a:pt x="32590" y="1"/>
                  <a:pt x="72792" y="1"/>
                </a:cubicBezTo>
                <a:lnTo>
                  <a:pt x="109133" y="1"/>
                </a:lnTo>
                <a:close/>
              </a:path>
            </a:pathLst>
          </a:custGeom>
          <a:gradFill flip="none" rotWithShape="1">
            <a:gsLst>
              <a:gs pos="99320">
                <a:srgbClr val="24D93E"/>
              </a:gs>
              <a:gs pos="49000">
                <a:srgbClr val="17DFA1"/>
              </a:gs>
              <a:gs pos="0">
                <a:srgbClr val="23C8F5"/>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600" dirty="0">
                <a:solidFill>
                  <a:schemeClr val="bg1"/>
                </a:solidFill>
                <a:latin typeface="Bahnschrift Condensed" panose="020B0502040204020203" pitchFamily="34" charset="0"/>
              </a:rPr>
              <a:t>PARK JAE EON</a:t>
            </a:r>
          </a:p>
          <a:p>
            <a:pPr algn="ctr"/>
            <a:r>
              <a:rPr lang="en-US" sz="1600" dirty="0">
                <a:solidFill>
                  <a:schemeClr val="tx1"/>
                </a:solidFill>
                <a:latin typeface="Bahnschrift Condensed" panose="020B0502040204020203" pitchFamily="34" charset="0"/>
              </a:rPr>
              <a:t>20%</a:t>
            </a:r>
            <a:endParaRPr lang="en-MY" sz="1600" dirty="0">
              <a:solidFill>
                <a:schemeClr val="tx1"/>
              </a:solidFill>
              <a:latin typeface="Bahnschrift Condensed" panose="020B0502040204020203" pitchFamily="34" charset="0"/>
            </a:endParaRPr>
          </a:p>
        </p:txBody>
      </p:sp>
      <p:sp>
        <p:nvSpPr>
          <p:cNvPr id="32" name="Poll 1 Disappear">
            <a:extLst>
              <a:ext uri="{FF2B5EF4-FFF2-40B4-BE49-F238E27FC236}">
                <a16:creationId xmlns:a16="http://schemas.microsoft.com/office/drawing/2014/main" id="{93392248-B85F-4C17-963E-AFB18BE05947}"/>
              </a:ext>
            </a:extLst>
          </p:cNvPr>
          <p:cNvSpPr/>
          <p:nvPr/>
        </p:nvSpPr>
        <p:spPr>
          <a:xfrm>
            <a:off x="8023854" y="3296421"/>
            <a:ext cx="1270448" cy="436743"/>
          </a:xfrm>
          <a:custGeom>
            <a:avLst/>
            <a:gdLst>
              <a:gd name="connsiteX0" fmla="*/ 109133 w 897803"/>
              <a:gd name="connsiteY0" fmla="*/ 0 h 436743"/>
              <a:gd name="connsiteX1" fmla="*/ 897803 w 897803"/>
              <a:gd name="connsiteY1" fmla="*/ 0 h 436743"/>
              <a:gd name="connsiteX2" fmla="*/ 897803 w 897803"/>
              <a:gd name="connsiteY2" fmla="*/ 72793 h 436743"/>
              <a:gd name="connsiteX3" fmla="*/ 897803 w 897803"/>
              <a:gd name="connsiteY3" fmla="*/ 363951 h 436743"/>
              <a:gd name="connsiteX4" fmla="*/ 897803 w 897803"/>
              <a:gd name="connsiteY4" fmla="*/ 436743 h 436743"/>
              <a:gd name="connsiteX5" fmla="*/ 825011 w 897803"/>
              <a:gd name="connsiteY5" fmla="*/ 436743 h 436743"/>
              <a:gd name="connsiteX6" fmla="*/ 109133 w 897803"/>
              <a:gd name="connsiteY6" fmla="*/ 436743 h 436743"/>
              <a:gd name="connsiteX7" fmla="*/ 72792 w 897803"/>
              <a:gd name="connsiteY7" fmla="*/ 436743 h 436743"/>
              <a:gd name="connsiteX8" fmla="*/ 0 w 897803"/>
              <a:gd name="connsiteY8" fmla="*/ 363951 h 436743"/>
              <a:gd name="connsiteX9" fmla="*/ 0 w 897803"/>
              <a:gd name="connsiteY9" fmla="*/ 72793 h 436743"/>
              <a:gd name="connsiteX10" fmla="*/ 72792 w 897803"/>
              <a:gd name="connsiteY10" fmla="*/ 1 h 436743"/>
              <a:gd name="connsiteX11" fmla="*/ 109133 w 897803"/>
              <a:gd name="connsiteY11" fmla="*/ 1 h 436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97803" h="436743">
                <a:moveTo>
                  <a:pt x="109133" y="0"/>
                </a:moveTo>
                <a:lnTo>
                  <a:pt x="897803" y="0"/>
                </a:lnTo>
                <a:lnTo>
                  <a:pt x="897803" y="72793"/>
                </a:lnTo>
                <a:lnTo>
                  <a:pt x="897803" y="363951"/>
                </a:lnTo>
                <a:lnTo>
                  <a:pt x="897803" y="436743"/>
                </a:lnTo>
                <a:lnTo>
                  <a:pt x="825011" y="436743"/>
                </a:lnTo>
                <a:lnTo>
                  <a:pt x="109133" y="436743"/>
                </a:lnTo>
                <a:lnTo>
                  <a:pt x="72792" y="436743"/>
                </a:lnTo>
                <a:cubicBezTo>
                  <a:pt x="32590" y="436743"/>
                  <a:pt x="0" y="404153"/>
                  <a:pt x="0" y="363951"/>
                </a:cubicBezTo>
                <a:lnTo>
                  <a:pt x="0" y="72793"/>
                </a:lnTo>
                <a:cubicBezTo>
                  <a:pt x="0" y="32591"/>
                  <a:pt x="32590" y="1"/>
                  <a:pt x="72792" y="1"/>
                </a:cubicBezTo>
                <a:lnTo>
                  <a:pt x="109133" y="1"/>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dirty="0">
                <a:gradFill>
                  <a:gsLst>
                    <a:gs pos="100000">
                      <a:srgbClr val="52B94C"/>
                    </a:gs>
                    <a:gs pos="77000">
                      <a:srgbClr val="4BC375"/>
                    </a:gs>
                    <a:gs pos="53000">
                      <a:srgbClr val="4DCB9B"/>
                    </a:gs>
                    <a:gs pos="26000">
                      <a:srgbClr val="29BEB0"/>
                    </a:gs>
                    <a:gs pos="0">
                      <a:srgbClr val="23A6D7"/>
                    </a:gs>
                  </a:gsLst>
                  <a:lin ang="0" scaled="1"/>
                </a:gradFill>
                <a:latin typeface="Bahnschrift Condensed" panose="020B0502040204020203" pitchFamily="34" charset="0"/>
              </a:rPr>
              <a:t>PARK JAE EON</a:t>
            </a:r>
            <a:endParaRPr lang="en-MY" dirty="0">
              <a:gradFill>
                <a:gsLst>
                  <a:gs pos="100000">
                    <a:srgbClr val="52B94C"/>
                  </a:gs>
                  <a:gs pos="77000">
                    <a:srgbClr val="4BC375"/>
                  </a:gs>
                  <a:gs pos="53000">
                    <a:srgbClr val="4DCB9B"/>
                  </a:gs>
                  <a:gs pos="26000">
                    <a:srgbClr val="29BEB0"/>
                  </a:gs>
                  <a:gs pos="0">
                    <a:srgbClr val="23A6D7"/>
                  </a:gs>
                </a:gsLst>
                <a:lin ang="0" scaled="1"/>
              </a:gradFill>
              <a:latin typeface="Bahnschrift Condensed" panose="020B0502040204020203" pitchFamily="34" charset="0"/>
            </a:endParaRPr>
          </a:p>
        </p:txBody>
      </p:sp>
      <p:sp>
        <p:nvSpPr>
          <p:cNvPr id="34" name="Result Poll 2 Appear">
            <a:extLst>
              <a:ext uri="{FF2B5EF4-FFF2-40B4-BE49-F238E27FC236}">
                <a16:creationId xmlns:a16="http://schemas.microsoft.com/office/drawing/2014/main" id="{22E833EE-1B69-4899-8546-4D6539E48CCD}"/>
              </a:ext>
            </a:extLst>
          </p:cNvPr>
          <p:cNvSpPr/>
          <p:nvPr/>
        </p:nvSpPr>
        <p:spPr>
          <a:xfrm>
            <a:off x="9313127" y="3296418"/>
            <a:ext cx="1396674" cy="436743"/>
          </a:xfrm>
          <a:custGeom>
            <a:avLst/>
            <a:gdLst>
              <a:gd name="connsiteX0" fmla="*/ 0 w 799784"/>
              <a:gd name="connsiteY0" fmla="*/ 0 h 436743"/>
              <a:gd name="connsiteX1" fmla="*/ 102955 w 799784"/>
              <a:gd name="connsiteY1" fmla="*/ 0 h 436743"/>
              <a:gd name="connsiteX2" fmla="*/ 611188 w 799784"/>
              <a:gd name="connsiteY2" fmla="*/ 0 h 436743"/>
              <a:gd name="connsiteX3" fmla="*/ 726992 w 799784"/>
              <a:gd name="connsiteY3" fmla="*/ 0 h 436743"/>
              <a:gd name="connsiteX4" fmla="*/ 799784 w 799784"/>
              <a:gd name="connsiteY4" fmla="*/ 72792 h 436743"/>
              <a:gd name="connsiteX5" fmla="*/ 799784 w 799784"/>
              <a:gd name="connsiteY5" fmla="*/ 363951 h 436743"/>
              <a:gd name="connsiteX6" fmla="*/ 726992 w 799784"/>
              <a:gd name="connsiteY6" fmla="*/ 436743 h 436743"/>
              <a:gd name="connsiteX7" fmla="*/ 611188 w 799784"/>
              <a:gd name="connsiteY7" fmla="*/ 436743 h 436743"/>
              <a:gd name="connsiteX8" fmla="*/ 102955 w 799784"/>
              <a:gd name="connsiteY8" fmla="*/ 436743 h 436743"/>
              <a:gd name="connsiteX9" fmla="*/ 0 w 799784"/>
              <a:gd name="connsiteY9" fmla="*/ 436743 h 436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9784" h="436743">
                <a:moveTo>
                  <a:pt x="0" y="0"/>
                </a:moveTo>
                <a:lnTo>
                  <a:pt x="102955" y="0"/>
                </a:lnTo>
                <a:lnTo>
                  <a:pt x="611188" y="0"/>
                </a:lnTo>
                <a:lnTo>
                  <a:pt x="726992" y="0"/>
                </a:lnTo>
                <a:cubicBezTo>
                  <a:pt x="767194" y="0"/>
                  <a:pt x="799784" y="32590"/>
                  <a:pt x="799784" y="72792"/>
                </a:cubicBezTo>
                <a:lnTo>
                  <a:pt x="799784" y="363951"/>
                </a:lnTo>
                <a:cubicBezTo>
                  <a:pt x="799784" y="404153"/>
                  <a:pt x="767194" y="436743"/>
                  <a:pt x="726992" y="436743"/>
                </a:cubicBezTo>
                <a:lnTo>
                  <a:pt x="611188" y="436743"/>
                </a:lnTo>
                <a:lnTo>
                  <a:pt x="102955" y="436743"/>
                </a:lnTo>
                <a:lnTo>
                  <a:pt x="0" y="436743"/>
                </a:lnTo>
                <a:close/>
              </a:path>
            </a:pathLst>
          </a:custGeom>
          <a:gradFill flip="none" rotWithShape="1">
            <a:gsLst>
              <a:gs pos="100000">
                <a:srgbClr val="FD4699"/>
              </a:gs>
              <a:gs pos="0">
                <a:srgbClr val="FD7F4B"/>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600" dirty="0">
                <a:solidFill>
                  <a:schemeClr val="bg1"/>
                </a:solidFill>
                <a:latin typeface="Bahnschrift Condensed" panose="020B0502040204020203" pitchFamily="34" charset="0"/>
              </a:rPr>
              <a:t>YANG DO HYEOK</a:t>
            </a:r>
          </a:p>
          <a:p>
            <a:pPr algn="ctr"/>
            <a:r>
              <a:rPr lang="en-US" sz="1600" dirty="0">
                <a:solidFill>
                  <a:schemeClr val="tx1"/>
                </a:solidFill>
                <a:latin typeface="Bahnschrift Condensed" panose="020B0502040204020203" pitchFamily="34" charset="0"/>
              </a:rPr>
              <a:t>80%</a:t>
            </a:r>
            <a:endParaRPr lang="en-MY" sz="1600" dirty="0">
              <a:solidFill>
                <a:schemeClr val="tx1"/>
              </a:solidFill>
              <a:latin typeface="Bahnschrift Condensed" panose="020B0502040204020203" pitchFamily="34" charset="0"/>
            </a:endParaRPr>
          </a:p>
        </p:txBody>
      </p:sp>
      <p:sp>
        <p:nvSpPr>
          <p:cNvPr id="35" name="Poll 2 Disappear">
            <a:extLst>
              <a:ext uri="{FF2B5EF4-FFF2-40B4-BE49-F238E27FC236}">
                <a16:creationId xmlns:a16="http://schemas.microsoft.com/office/drawing/2014/main" id="{B2FB1951-5630-42A0-B908-385D433158B0}"/>
              </a:ext>
            </a:extLst>
          </p:cNvPr>
          <p:cNvSpPr/>
          <p:nvPr/>
        </p:nvSpPr>
        <p:spPr>
          <a:xfrm>
            <a:off x="9313126" y="3296425"/>
            <a:ext cx="1396675" cy="436743"/>
          </a:xfrm>
          <a:custGeom>
            <a:avLst/>
            <a:gdLst>
              <a:gd name="connsiteX0" fmla="*/ 0 w 799784"/>
              <a:gd name="connsiteY0" fmla="*/ 0 h 436743"/>
              <a:gd name="connsiteX1" fmla="*/ 102955 w 799784"/>
              <a:gd name="connsiteY1" fmla="*/ 0 h 436743"/>
              <a:gd name="connsiteX2" fmla="*/ 611188 w 799784"/>
              <a:gd name="connsiteY2" fmla="*/ 0 h 436743"/>
              <a:gd name="connsiteX3" fmla="*/ 726992 w 799784"/>
              <a:gd name="connsiteY3" fmla="*/ 0 h 436743"/>
              <a:gd name="connsiteX4" fmla="*/ 799784 w 799784"/>
              <a:gd name="connsiteY4" fmla="*/ 72792 h 436743"/>
              <a:gd name="connsiteX5" fmla="*/ 799784 w 799784"/>
              <a:gd name="connsiteY5" fmla="*/ 363951 h 436743"/>
              <a:gd name="connsiteX6" fmla="*/ 726992 w 799784"/>
              <a:gd name="connsiteY6" fmla="*/ 436743 h 436743"/>
              <a:gd name="connsiteX7" fmla="*/ 611188 w 799784"/>
              <a:gd name="connsiteY7" fmla="*/ 436743 h 436743"/>
              <a:gd name="connsiteX8" fmla="*/ 102955 w 799784"/>
              <a:gd name="connsiteY8" fmla="*/ 436743 h 436743"/>
              <a:gd name="connsiteX9" fmla="*/ 0 w 799784"/>
              <a:gd name="connsiteY9" fmla="*/ 436743 h 436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9784" h="436743">
                <a:moveTo>
                  <a:pt x="0" y="0"/>
                </a:moveTo>
                <a:lnTo>
                  <a:pt x="102955" y="0"/>
                </a:lnTo>
                <a:lnTo>
                  <a:pt x="611188" y="0"/>
                </a:lnTo>
                <a:lnTo>
                  <a:pt x="726992" y="0"/>
                </a:lnTo>
                <a:cubicBezTo>
                  <a:pt x="767194" y="0"/>
                  <a:pt x="799784" y="32590"/>
                  <a:pt x="799784" y="72792"/>
                </a:cubicBezTo>
                <a:lnTo>
                  <a:pt x="799784" y="363951"/>
                </a:lnTo>
                <a:cubicBezTo>
                  <a:pt x="799784" y="404153"/>
                  <a:pt x="767194" y="436743"/>
                  <a:pt x="726992" y="436743"/>
                </a:cubicBezTo>
                <a:lnTo>
                  <a:pt x="611188" y="436743"/>
                </a:lnTo>
                <a:lnTo>
                  <a:pt x="102955" y="436743"/>
                </a:lnTo>
                <a:lnTo>
                  <a:pt x="0" y="43674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dirty="0">
                <a:gradFill>
                  <a:gsLst>
                    <a:gs pos="100000">
                      <a:srgbClr val="AF567D"/>
                    </a:gs>
                    <a:gs pos="69000">
                      <a:srgbClr val="E15D8C"/>
                    </a:gs>
                    <a:gs pos="35000">
                      <a:srgbClr val="DE6A76"/>
                    </a:gs>
                    <a:gs pos="0">
                      <a:srgbClr val="E57F66"/>
                    </a:gs>
                  </a:gsLst>
                  <a:lin ang="0" scaled="1"/>
                </a:gradFill>
                <a:latin typeface="Bahnschrift Condensed" panose="020B0502040204020203" pitchFamily="34" charset="0"/>
              </a:rPr>
              <a:t>YANG DO HYEOK</a:t>
            </a:r>
            <a:endParaRPr lang="en-MY" dirty="0">
              <a:gradFill>
                <a:gsLst>
                  <a:gs pos="100000">
                    <a:srgbClr val="AF567D"/>
                  </a:gs>
                  <a:gs pos="69000">
                    <a:srgbClr val="E15D8C"/>
                  </a:gs>
                  <a:gs pos="35000">
                    <a:srgbClr val="DE6A76"/>
                  </a:gs>
                  <a:gs pos="0">
                    <a:srgbClr val="E57F66"/>
                  </a:gs>
                </a:gsLst>
                <a:lin ang="0" scaled="1"/>
              </a:gradFill>
              <a:latin typeface="Bahnschrift Condensed" panose="020B0502040204020203" pitchFamily="34" charset="0"/>
            </a:endParaRPr>
          </a:p>
        </p:txBody>
      </p:sp>
      <p:sp>
        <p:nvSpPr>
          <p:cNvPr id="13" name="POLL TITLE">
            <a:extLst>
              <a:ext uri="{FF2B5EF4-FFF2-40B4-BE49-F238E27FC236}">
                <a16:creationId xmlns:a16="http://schemas.microsoft.com/office/drawing/2014/main" id="{CC5C2A56-52A1-4233-BA58-F11249332C77}"/>
              </a:ext>
            </a:extLst>
          </p:cNvPr>
          <p:cNvSpPr/>
          <p:nvPr/>
        </p:nvSpPr>
        <p:spPr>
          <a:xfrm>
            <a:off x="73742" y="378277"/>
            <a:ext cx="12044515" cy="344260"/>
          </a:xfrm>
          <a:prstGeom prst="rect">
            <a:avLst/>
          </a:prstGeom>
          <a:solidFill>
            <a:srgbClr val="A261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Abadi" panose="020B0604020104020204" pitchFamily="34" charset="0"/>
                <a:cs typeface="Arial" panose="020B0604020202020204" pitchFamily="34" charset="0"/>
              </a:rPr>
              <a:t>I N S E R T  P O L </a:t>
            </a:r>
            <a:r>
              <a:rPr lang="en-US" sz="2400" b="1" dirty="0" err="1">
                <a:latin typeface="Abadi" panose="020B0604020104020204" pitchFamily="34" charset="0"/>
                <a:cs typeface="Arial" panose="020B0604020202020204" pitchFamily="34" charset="0"/>
              </a:rPr>
              <a:t>L</a:t>
            </a:r>
            <a:r>
              <a:rPr lang="en-US" sz="2400" b="1" dirty="0">
                <a:latin typeface="Abadi" panose="020B0604020104020204" pitchFamily="34" charset="0"/>
                <a:cs typeface="Arial" panose="020B0604020202020204" pitchFamily="34" charset="0"/>
              </a:rPr>
              <a:t>  T I T L E  H E R E</a:t>
            </a:r>
            <a:endParaRPr lang="en-MY" sz="2400" b="1" dirty="0">
              <a:latin typeface="Abadi" panose="020B0604020104020204" pitchFamily="34" charset="0"/>
              <a:cs typeface="Arial" panose="020B0604020202020204" pitchFamily="34" charset="0"/>
            </a:endParaRPr>
          </a:p>
        </p:txBody>
      </p:sp>
      <p:pic>
        <p:nvPicPr>
          <p:cNvPr id="5126" name="Picture 5">
            <a:extLst>
              <a:ext uri="{FF2B5EF4-FFF2-40B4-BE49-F238E27FC236}">
                <a16:creationId xmlns:a16="http://schemas.microsoft.com/office/drawing/2014/main" id="{008E2380-71CC-4327-B88F-5D44371C8A2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6387" r="26672" b="2546"/>
          <a:stretch/>
        </p:blipFill>
        <p:spPr bwMode="auto">
          <a:xfrm>
            <a:off x="612705" y="4252217"/>
            <a:ext cx="1857003" cy="1813156"/>
          </a:xfrm>
          <a:prstGeom prst="roundRect">
            <a:avLst/>
          </a:prstGeom>
          <a:noFill/>
          <a:ln w="38100">
            <a:solidFill>
              <a:schemeClr val="bg1"/>
            </a:solidFill>
          </a:ln>
          <a:extLst>
            <a:ext uri="{909E8E84-426E-40DD-AFC4-6F175D3DCCD1}">
              <a14:hiddenFill xmlns:a14="http://schemas.microsoft.com/office/drawing/2010/main">
                <a:solidFill>
                  <a:srgbClr val="FFFFFF"/>
                </a:solidFill>
              </a14:hiddenFill>
            </a:ext>
          </a:extLst>
        </p:spPr>
      </p:pic>
      <p:pic>
        <p:nvPicPr>
          <p:cNvPr id="5128" name="Picture 6">
            <a:extLst>
              <a:ext uri="{FF2B5EF4-FFF2-40B4-BE49-F238E27FC236}">
                <a16:creationId xmlns:a16="http://schemas.microsoft.com/office/drawing/2014/main" id="{EFCD9D2E-80B4-435D-903F-1AD8FF4D8A6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99524" y="4257766"/>
            <a:ext cx="1849843" cy="1813157"/>
          </a:xfrm>
          <a:prstGeom prst="roundRect">
            <a:avLst/>
          </a:prstGeom>
          <a:noFill/>
          <a:ln w="38100">
            <a:solidFill>
              <a:schemeClr val="bg1"/>
            </a:solidFill>
          </a:ln>
          <a:extLst>
            <a:ext uri="{909E8E84-426E-40DD-AFC4-6F175D3DCCD1}">
              <a14:hiddenFill xmlns:a14="http://schemas.microsoft.com/office/drawing/2010/main">
                <a:solidFill>
                  <a:srgbClr val="FFFFFF"/>
                </a:solidFill>
              </a14:hiddenFill>
            </a:ext>
          </a:extLst>
        </p:spPr>
      </p:pic>
      <p:grpSp>
        <p:nvGrpSpPr>
          <p:cNvPr id="46" name="OR">
            <a:extLst>
              <a:ext uri="{FF2B5EF4-FFF2-40B4-BE49-F238E27FC236}">
                <a16:creationId xmlns:a16="http://schemas.microsoft.com/office/drawing/2014/main" id="{9E6A6120-5170-454E-90B9-92AEED75F85C}"/>
              </a:ext>
            </a:extLst>
          </p:cNvPr>
          <p:cNvGrpSpPr/>
          <p:nvPr/>
        </p:nvGrpSpPr>
        <p:grpSpPr>
          <a:xfrm>
            <a:off x="2370900" y="5029646"/>
            <a:ext cx="717140" cy="307777"/>
            <a:chOff x="2118413" y="1950523"/>
            <a:chExt cx="717140" cy="307777"/>
          </a:xfrm>
        </p:grpSpPr>
        <p:sp>
          <p:nvSpPr>
            <p:cNvPr id="47" name="TextBox 46">
              <a:extLst>
                <a:ext uri="{FF2B5EF4-FFF2-40B4-BE49-F238E27FC236}">
                  <a16:creationId xmlns:a16="http://schemas.microsoft.com/office/drawing/2014/main" id="{96AD365A-5895-4CEF-A60B-9D7812609560}"/>
                </a:ext>
              </a:extLst>
            </p:cNvPr>
            <p:cNvSpPr txBox="1"/>
            <p:nvPr/>
          </p:nvSpPr>
          <p:spPr>
            <a:xfrm>
              <a:off x="2118413" y="1950523"/>
              <a:ext cx="717140" cy="307777"/>
            </a:xfrm>
            <a:prstGeom prst="rect">
              <a:avLst/>
            </a:prstGeom>
            <a:noFill/>
          </p:spPr>
          <p:txBody>
            <a:bodyPr wrap="square" rtlCol="0">
              <a:spAutoFit/>
            </a:bodyPr>
            <a:lstStyle/>
            <a:p>
              <a:pPr algn="ctr"/>
              <a:r>
                <a:rPr lang="en-US" sz="1400" b="1" dirty="0">
                  <a:solidFill>
                    <a:srgbClr val="423F3E"/>
                  </a:solidFill>
                  <a:latin typeface="Microsoft YaHei UI" panose="020B0503020204020204" pitchFamily="34" charset="-122"/>
                  <a:ea typeface="Microsoft YaHei UI" panose="020B0503020204020204" pitchFamily="34" charset="-122"/>
                </a:rPr>
                <a:t>OR</a:t>
              </a:r>
              <a:endParaRPr lang="en-MY" sz="1400" b="1" dirty="0">
                <a:solidFill>
                  <a:srgbClr val="423F3E"/>
                </a:solidFill>
                <a:latin typeface="Microsoft YaHei UI" panose="020B0503020204020204" pitchFamily="34" charset="-122"/>
                <a:ea typeface="Microsoft YaHei UI" panose="020B0503020204020204" pitchFamily="34" charset="-122"/>
              </a:endParaRPr>
            </a:p>
          </p:txBody>
        </p:sp>
        <p:cxnSp>
          <p:nvCxnSpPr>
            <p:cNvPr id="48" name="Straight Connector 47">
              <a:extLst>
                <a:ext uri="{FF2B5EF4-FFF2-40B4-BE49-F238E27FC236}">
                  <a16:creationId xmlns:a16="http://schemas.microsoft.com/office/drawing/2014/main" id="{95F1B37E-FE37-41E4-99D2-AD8F2B98DB26}"/>
                </a:ext>
              </a:extLst>
            </p:cNvPr>
            <p:cNvCxnSpPr/>
            <p:nvPr/>
          </p:nvCxnSpPr>
          <p:spPr>
            <a:xfrm>
              <a:off x="2347275" y="1950523"/>
              <a:ext cx="245097" cy="0"/>
            </a:xfrm>
            <a:prstGeom prst="line">
              <a:avLst/>
            </a:prstGeom>
            <a:ln w="19050">
              <a:solidFill>
                <a:srgbClr val="A88C42"/>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F3882304-DB95-41F8-B203-AB91ED09519A}"/>
                </a:ext>
              </a:extLst>
            </p:cNvPr>
            <p:cNvCxnSpPr/>
            <p:nvPr/>
          </p:nvCxnSpPr>
          <p:spPr>
            <a:xfrm>
              <a:off x="2354434" y="2258300"/>
              <a:ext cx="245097" cy="0"/>
            </a:xfrm>
            <a:prstGeom prst="line">
              <a:avLst/>
            </a:prstGeom>
            <a:ln w="19050">
              <a:solidFill>
                <a:srgbClr val="A88C42"/>
              </a:solidFill>
            </a:ln>
          </p:spPr>
          <p:style>
            <a:lnRef idx="1">
              <a:schemeClr val="accent1"/>
            </a:lnRef>
            <a:fillRef idx="0">
              <a:schemeClr val="accent1"/>
            </a:fillRef>
            <a:effectRef idx="0">
              <a:schemeClr val="accent1"/>
            </a:effectRef>
            <a:fontRef idx="minor">
              <a:schemeClr val="tx1"/>
            </a:fontRef>
          </p:style>
        </p:cxnSp>
      </p:grpSp>
      <p:sp>
        <p:nvSpPr>
          <p:cNvPr id="50" name="Result Poll 1 Appear">
            <a:extLst>
              <a:ext uri="{FF2B5EF4-FFF2-40B4-BE49-F238E27FC236}">
                <a16:creationId xmlns:a16="http://schemas.microsoft.com/office/drawing/2014/main" id="{1D9ACF1B-1BFE-488D-8C9D-2A747C10221E}"/>
              </a:ext>
            </a:extLst>
          </p:cNvPr>
          <p:cNvSpPr/>
          <p:nvPr/>
        </p:nvSpPr>
        <p:spPr>
          <a:xfrm>
            <a:off x="1324481" y="6278103"/>
            <a:ext cx="1270448" cy="436743"/>
          </a:xfrm>
          <a:custGeom>
            <a:avLst/>
            <a:gdLst>
              <a:gd name="connsiteX0" fmla="*/ 109133 w 897803"/>
              <a:gd name="connsiteY0" fmla="*/ 0 h 436743"/>
              <a:gd name="connsiteX1" fmla="*/ 897803 w 897803"/>
              <a:gd name="connsiteY1" fmla="*/ 0 h 436743"/>
              <a:gd name="connsiteX2" fmla="*/ 897803 w 897803"/>
              <a:gd name="connsiteY2" fmla="*/ 72793 h 436743"/>
              <a:gd name="connsiteX3" fmla="*/ 897803 w 897803"/>
              <a:gd name="connsiteY3" fmla="*/ 363951 h 436743"/>
              <a:gd name="connsiteX4" fmla="*/ 897803 w 897803"/>
              <a:gd name="connsiteY4" fmla="*/ 436743 h 436743"/>
              <a:gd name="connsiteX5" fmla="*/ 825011 w 897803"/>
              <a:gd name="connsiteY5" fmla="*/ 436743 h 436743"/>
              <a:gd name="connsiteX6" fmla="*/ 109133 w 897803"/>
              <a:gd name="connsiteY6" fmla="*/ 436743 h 436743"/>
              <a:gd name="connsiteX7" fmla="*/ 72792 w 897803"/>
              <a:gd name="connsiteY7" fmla="*/ 436743 h 436743"/>
              <a:gd name="connsiteX8" fmla="*/ 0 w 897803"/>
              <a:gd name="connsiteY8" fmla="*/ 363951 h 436743"/>
              <a:gd name="connsiteX9" fmla="*/ 0 w 897803"/>
              <a:gd name="connsiteY9" fmla="*/ 72793 h 436743"/>
              <a:gd name="connsiteX10" fmla="*/ 72792 w 897803"/>
              <a:gd name="connsiteY10" fmla="*/ 1 h 436743"/>
              <a:gd name="connsiteX11" fmla="*/ 109133 w 897803"/>
              <a:gd name="connsiteY11" fmla="*/ 1 h 436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97803" h="436743">
                <a:moveTo>
                  <a:pt x="109133" y="0"/>
                </a:moveTo>
                <a:lnTo>
                  <a:pt x="897803" y="0"/>
                </a:lnTo>
                <a:lnTo>
                  <a:pt x="897803" y="72793"/>
                </a:lnTo>
                <a:lnTo>
                  <a:pt x="897803" y="363951"/>
                </a:lnTo>
                <a:lnTo>
                  <a:pt x="897803" y="436743"/>
                </a:lnTo>
                <a:lnTo>
                  <a:pt x="825011" y="436743"/>
                </a:lnTo>
                <a:lnTo>
                  <a:pt x="109133" y="436743"/>
                </a:lnTo>
                <a:lnTo>
                  <a:pt x="72792" y="436743"/>
                </a:lnTo>
                <a:cubicBezTo>
                  <a:pt x="32590" y="436743"/>
                  <a:pt x="0" y="404153"/>
                  <a:pt x="0" y="363951"/>
                </a:cubicBezTo>
                <a:lnTo>
                  <a:pt x="0" y="72793"/>
                </a:lnTo>
                <a:cubicBezTo>
                  <a:pt x="0" y="32591"/>
                  <a:pt x="32590" y="1"/>
                  <a:pt x="72792" y="1"/>
                </a:cubicBezTo>
                <a:lnTo>
                  <a:pt x="109133" y="1"/>
                </a:lnTo>
                <a:close/>
              </a:path>
            </a:pathLst>
          </a:custGeom>
          <a:gradFill flip="none" rotWithShape="1">
            <a:gsLst>
              <a:gs pos="99320">
                <a:srgbClr val="24D93E"/>
              </a:gs>
              <a:gs pos="49000">
                <a:srgbClr val="17DFA1"/>
              </a:gs>
              <a:gs pos="0">
                <a:srgbClr val="23C8F5"/>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600" dirty="0">
                <a:solidFill>
                  <a:schemeClr val="bg1"/>
                </a:solidFill>
                <a:latin typeface="Bahnschrift Condensed" panose="020B0502040204020203" pitchFamily="34" charset="0"/>
              </a:rPr>
              <a:t>YUMEKO JABAMI</a:t>
            </a:r>
          </a:p>
          <a:p>
            <a:pPr algn="ctr"/>
            <a:r>
              <a:rPr lang="en-US" sz="1600" dirty="0">
                <a:solidFill>
                  <a:schemeClr val="tx1"/>
                </a:solidFill>
                <a:latin typeface="Bahnschrift Condensed" panose="020B0502040204020203" pitchFamily="34" charset="0"/>
              </a:rPr>
              <a:t>50%</a:t>
            </a:r>
            <a:endParaRPr lang="en-MY" sz="1600" dirty="0">
              <a:solidFill>
                <a:schemeClr val="tx1"/>
              </a:solidFill>
              <a:latin typeface="Bahnschrift Condensed" panose="020B0502040204020203" pitchFamily="34" charset="0"/>
            </a:endParaRPr>
          </a:p>
        </p:txBody>
      </p:sp>
      <p:sp>
        <p:nvSpPr>
          <p:cNvPr id="51" name="Poll 1 Disappear">
            <a:extLst>
              <a:ext uri="{FF2B5EF4-FFF2-40B4-BE49-F238E27FC236}">
                <a16:creationId xmlns:a16="http://schemas.microsoft.com/office/drawing/2014/main" id="{25E419D2-4114-4D40-A7EF-7DF824E75AA6}"/>
              </a:ext>
            </a:extLst>
          </p:cNvPr>
          <p:cNvSpPr/>
          <p:nvPr/>
        </p:nvSpPr>
        <p:spPr>
          <a:xfrm>
            <a:off x="1324481" y="6278105"/>
            <a:ext cx="1270448" cy="436743"/>
          </a:xfrm>
          <a:custGeom>
            <a:avLst/>
            <a:gdLst>
              <a:gd name="connsiteX0" fmla="*/ 109133 w 897803"/>
              <a:gd name="connsiteY0" fmla="*/ 0 h 436743"/>
              <a:gd name="connsiteX1" fmla="*/ 897803 w 897803"/>
              <a:gd name="connsiteY1" fmla="*/ 0 h 436743"/>
              <a:gd name="connsiteX2" fmla="*/ 897803 w 897803"/>
              <a:gd name="connsiteY2" fmla="*/ 72793 h 436743"/>
              <a:gd name="connsiteX3" fmla="*/ 897803 w 897803"/>
              <a:gd name="connsiteY3" fmla="*/ 363951 h 436743"/>
              <a:gd name="connsiteX4" fmla="*/ 897803 w 897803"/>
              <a:gd name="connsiteY4" fmla="*/ 436743 h 436743"/>
              <a:gd name="connsiteX5" fmla="*/ 825011 w 897803"/>
              <a:gd name="connsiteY5" fmla="*/ 436743 h 436743"/>
              <a:gd name="connsiteX6" fmla="*/ 109133 w 897803"/>
              <a:gd name="connsiteY6" fmla="*/ 436743 h 436743"/>
              <a:gd name="connsiteX7" fmla="*/ 72792 w 897803"/>
              <a:gd name="connsiteY7" fmla="*/ 436743 h 436743"/>
              <a:gd name="connsiteX8" fmla="*/ 0 w 897803"/>
              <a:gd name="connsiteY8" fmla="*/ 363951 h 436743"/>
              <a:gd name="connsiteX9" fmla="*/ 0 w 897803"/>
              <a:gd name="connsiteY9" fmla="*/ 72793 h 436743"/>
              <a:gd name="connsiteX10" fmla="*/ 72792 w 897803"/>
              <a:gd name="connsiteY10" fmla="*/ 1 h 436743"/>
              <a:gd name="connsiteX11" fmla="*/ 109133 w 897803"/>
              <a:gd name="connsiteY11" fmla="*/ 1 h 436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97803" h="436743">
                <a:moveTo>
                  <a:pt x="109133" y="0"/>
                </a:moveTo>
                <a:lnTo>
                  <a:pt x="897803" y="0"/>
                </a:lnTo>
                <a:lnTo>
                  <a:pt x="897803" y="72793"/>
                </a:lnTo>
                <a:lnTo>
                  <a:pt x="897803" y="363951"/>
                </a:lnTo>
                <a:lnTo>
                  <a:pt x="897803" y="436743"/>
                </a:lnTo>
                <a:lnTo>
                  <a:pt x="825011" y="436743"/>
                </a:lnTo>
                <a:lnTo>
                  <a:pt x="109133" y="436743"/>
                </a:lnTo>
                <a:lnTo>
                  <a:pt x="72792" y="436743"/>
                </a:lnTo>
                <a:cubicBezTo>
                  <a:pt x="32590" y="436743"/>
                  <a:pt x="0" y="404153"/>
                  <a:pt x="0" y="363951"/>
                </a:cubicBezTo>
                <a:lnTo>
                  <a:pt x="0" y="72793"/>
                </a:lnTo>
                <a:cubicBezTo>
                  <a:pt x="0" y="32591"/>
                  <a:pt x="32590" y="1"/>
                  <a:pt x="72792" y="1"/>
                </a:cubicBezTo>
                <a:lnTo>
                  <a:pt x="109133" y="1"/>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600" dirty="0">
                <a:gradFill>
                  <a:gsLst>
                    <a:gs pos="100000">
                      <a:srgbClr val="52B94C"/>
                    </a:gs>
                    <a:gs pos="77000">
                      <a:srgbClr val="4BC375"/>
                    </a:gs>
                    <a:gs pos="53000">
                      <a:srgbClr val="4DCB9B"/>
                    </a:gs>
                    <a:gs pos="26000">
                      <a:srgbClr val="29BEB0"/>
                    </a:gs>
                    <a:gs pos="0">
                      <a:srgbClr val="23A6D7"/>
                    </a:gs>
                  </a:gsLst>
                  <a:lin ang="0" scaled="1"/>
                </a:gradFill>
                <a:latin typeface="Bahnschrift Condensed" panose="020B0502040204020203" pitchFamily="34" charset="0"/>
              </a:rPr>
              <a:t>YUMEKO JABAMI</a:t>
            </a:r>
            <a:endParaRPr lang="en-MY" sz="1600" dirty="0">
              <a:gradFill>
                <a:gsLst>
                  <a:gs pos="100000">
                    <a:srgbClr val="52B94C"/>
                  </a:gs>
                  <a:gs pos="77000">
                    <a:srgbClr val="4BC375"/>
                  </a:gs>
                  <a:gs pos="53000">
                    <a:srgbClr val="4DCB9B"/>
                  </a:gs>
                  <a:gs pos="26000">
                    <a:srgbClr val="29BEB0"/>
                  </a:gs>
                  <a:gs pos="0">
                    <a:srgbClr val="23A6D7"/>
                  </a:gs>
                </a:gsLst>
                <a:lin ang="0" scaled="1"/>
              </a:gradFill>
              <a:latin typeface="Bahnschrift Condensed" panose="020B0502040204020203" pitchFamily="34" charset="0"/>
            </a:endParaRPr>
          </a:p>
        </p:txBody>
      </p:sp>
      <p:sp>
        <p:nvSpPr>
          <p:cNvPr id="52" name="Result Poll 2 Appear">
            <a:extLst>
              <a:ext uri="{FF2B5EF4-FFF2-40B4-BE49-F238E27FC236}">
                <a16:creationId xmlns:a16="http://schemas.microsoft.com/office/drawing/2014/main" id="{5E224666-FBCA-491B-A93C-8D0E94C45668}"/>
              </a:ext>
            </a:extLst>
          </p:cNvPr>
          <p:cNvSpPr/>
          <p:nvPr/>
        </p:nvSpPr>
        <p:spPr>
          <a:xfrm>
            <a:off x="2613754" y="6278102"/>
            <a:ext cx="1396674" cy="436743"/>
          </a:xfrm>
          <a:custGeom>
            <a:avLst/>
            <a:gdLst>
              <a:gd name="connsiteX0" fmla="*/ 0 w 799784"/>
              <a:gd name="connsiteY0" fmla="*/ 0 h 436743"/>
              <a:gd name="connsiteX1" fmla="*/ 102955 w 799784"/>
              <a:gd name="connsiteY1" fmla="*/ 0 h 436743"/>
              <a:gd name="connsiteX2" fmla="*/ 611188 w 799784"/>
              <a:gd name="connsiteY2" fmla="*/ 0 h 436743"/>
              <a:gd name="connsiteX3" fmla="*/ 726992 w 799784"/>
              <a:gd name="connsiteY3" fmla="*/ 0 h 436743"/>
              <a:gd name="connsiteX4" fmla="*/ 799784 w 799784"/>
              <a:gd name="connsiteY4" fmla="*/ 72792 h 436743"/>
              <a:gd name="connsiteX5" fmla="*/ 799784 w 799784"/>
              <a:gd name="connsiteY5" fmla="*/ 363951 h 436743"/>
              <a:gd name="connsiteX6" fmla="*/ 726992 w 799784"/>
              <a:gd name="connsiteY6" fmla="*/ 436743 h 436743"/>
              <a:gd name="connsiteX7" fmla="*/ 611188 w 799784"/>
              <a:gd name="connsiteY7" fmla="*/ 436743 h 436743"/>
              <a:gd name="connsiteX8" fmla="*/ 102955 w 799784"/>
              <a:gd name="connsiteY8" fmla="*/ 436743 h 436743"/>
              <a:gd name="connsiteX9" fmla="*/ 0 w 799784"/>
              <a:gd name="connsiteY9" fmla="*/ 436743 h 436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9784" h="436743">
                <a:moveTo>
                  <a:pt x="0" y="0"/>
                </a:moveTo>
                <a:lnTo>
                  <a:pt x="102955" y="0"/>
                </a:lnTo>
                <a:lnTo>
                  <a:pt x="611188" y="0"/>
                </a:lnTo>
                <a:lnTo>
                  <a:pt x="726992" y="0"/>
                </a:lnTo>
                <a:cubicBezTo>
                  <a:pt x="767194" y="0"/>
                  <a:pt x="799784" y="32590"/>
                  <a:pt x="799784" y="72792"/>
                </a:cubicBezTo>
                <a:lnTo>
                  <a:pt x="799784" y="363951"/>
                </a:lnTo>
                <a:cubicBezTo>
                  <a:pt x="799784" y="404153"/>
                  <a:pt x="767194" y="436743"/>
                  <a:pt x="726992" y="436743"/>
                </a:cubicBezTo>
                <a:lnTo>
                  <a:pt x="611188" y="436743"/>
                </a:lnTo>
                <a:lnTo>
                  <a:pt x="102955" y="436743"/>
                </a:lnTo>
                <a:lnTo>
                  <a:pt x="0" y="436743"/>
                </a:lnTo>
                <a:close/>
              </a:path>
            </a:pathLst>
          </a:custGeom>
          <a:gradFill flip="none" rotWithShape="1">
            <a:gsLst>
              <a:gs pos="100000">
                <a:srgbClr val="FD4699"/>
              </a:gs>
              <a:gs pos="0">
                <a:srgbClr val="FD7F4B"/>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600" dirty="0">
                <a:solidFill>
                  <a:schemeClr val="bg1"/>
                </a:solidFill>
                <a:latin typeface="Bahnschrift Condensed" panose="020B0502040204020203" pitchFamily="34" charset="0"/>
              </a:rPr>
              <a:t>MARY SAOTOME</a:t>
            </a:r>
          </a:p>
          <a:p>
            <a:pPr algn="ctr"/>
            <a:r>
              <a:rPr lang="en-US" sz="1600" dirty="0">
                <a:solidFill>
                  <a:schemeClr val="tx1"/>
                </a:solidFill>
                <a:latin typeface="Bahnschrift Condensed" panose="020B0502040204020203" pitchFamily="34" charset="0"/>
              </a:rPr>
              <a:t>50%</a:t>
            </a:r>
            <a:endParaRPr lang="en-MY" sz="1600" dirty="0">
              <a:solidFill>
                <a:schemeClr val="tx1"/>
              </a:solidFill>
              <a:latin typeface="Bahnschrift Condensed" panose="020B0502040204020203" pitchFamily="34" charset="0"/>
            </a:endParaRPr>
          </a:p>
        </p:txBody>
      </p:sp>
      <p:sp>
        <p:nvSpPr>
          <p:cNvPr id="53" name="Poll 2 Disappear">
            <a:extLst>
              <a:ext uri="{FF2B5EF4-FFF2-40B4-BE49-F238E27FC236}">
                <a16:creationId xmlns:a16="http://schemas.microsoft.com/office/drawing/2014/main" id="{37FB63EE-FF36-4075-B63E-42C59779950B}"/>
              </a:ext>
            </a:extLst>
          </p:cNvPr>
          <p:cNvSpPr/>
          <p:nvPr/>
        </p:nvSpPr>
        <p:spPr>
          <a:xfrm>
            <a:off x="2613753" y="6278109"/>
            <a:ext cx="1396675" cy="436743"/>
          </a:xfrm>
          <a:custGeom>
            <a:avLst/>
            <a:gdLst>
              <a:gd name="connsiteX0" fmla="*/ 0 w 799784"/>
              <a:gd name="connsiteY0" fmla="*/ 0 h 436743"/>
              <a:gd name="connsiteX1" fmla="*/ 102955 w 799784"/>
              <a:gd name="connsiteY1" fmla="*/ 0 h 436743"/>
              <a:gd name="connsiteX2" fmla="*/ 611188 w 799784"/>
              <a:gd name="connsiteY2" fmla="*/ 0 h 436743"/>
              <a:gd name="connsiteX3" fmla="*/ 726992 w 799784"/>
              <a:gd name="connsiteY3" fmla="*/ 0 h 436743"/>
              <a:gd name="connsiteX4" fmla="*/ 799784 w 799784"/>
              <a:gd name="connsiteY4" fmla="*/ 72792 h 436743"/>
              <a:gd name="connsiteX5" fmla="*/ 799784 w 799784"/>
              <a:gd name="connsiteY5" fmla="*/ 363951 h 436743"/>
              <a:gd name="connsiteX6" fmla="*/ 726992 w 799784"/>
              <a:gd name="connsiteY6" fmla="*/ 436743 h 436743"/>
              <a:gd name="connsiteX7" fmla="*/ 611188 w 799784"/>
              <a:gd name="connsiteY7" fmla="*/ 436743 h 436743"/>
              <a:gd name="connsiteX8" fmla="*/ 102955 w 799784"/>
              <a:gd name="connsiteY8" fmla="*/ 436743 h 436743"/>
              <a:gd name="connsiteX9" fmla="*/ 0 w 799784"/>
              <a:gd name="connsiteY9" fmla="*/ 436743 h 436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9784" h="436743">
                <a:moveTo>
                  <a:pt x="0" y="0"/>
                </a:moveTo>
                <a:lnTo>
                  <a:pt x="102955" y="0"/>
                </a:lnTo>
                <a:lnTo>
                  <a:pt x="611188" y="0"/>
                </a:lnTo>
                <a:lnTo>
                  <a:pt x="726992" y="0"/>
                </a:lnTo>
                <a:cubicBezTo>
                  <a:pt x="767194" y="0"/>
                  <a:pt x="799784" y="32590"/>
                  <a:pt x="799784" y="72792"/>
                </a:cubicBezTo>
                <a:lnTo>
                  <a:pt x="799784" y="363951"/>
                </a:lnTo>
                <a:cubicBezTo>
                  <a:pt x="799784" y="404153"/>
                  <a:pt x="767194" y="436743"/>
                  <a:pt x="726992" y="436743"/>
                </a:cubicBezTo>
                <a:lnTo>
                  <a:pt x="611188" y="436743"/>
                </a:lnTo>
                <a:lnTo>
                  <a:pt x="102955" y="436743"/>
                </a:lnTo>
                <a:lnTo>
                  <a:pt x="0" y="43674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600" dirty="0">
                <a:gradFill>
                  <a:gsLst>
                    <a:gs pos="100000">
                      <a:srgbClr val="AF567D"/>
                    </a:gs>
                    <a:gs pos="69000">
                      <a:srgbClr val="E15D8C"/>
                    </a:gs>
                    <a:gs pos="35000">
                      <a:srgbClr val="DE6A76"/>
                    </a:gs>
                    <a:gs pos="0">
                      <a:srgbClr val="E57F66"/>
                    </a:gs>
                  </a:gsLst>
                  <a:lin ang="0" scaled="1"/>
                </a:gradFill>
                <a:latin typeface="Bahnschrift Condensed" panose="020B0502040204020203" pitchFamily="34" charset="0"/>
              </a:rPr>
              <a:t>MARY SAOTOME</a:t>
            </a:r>
            <a:endParaRPr lang="en-MY" sz="1600" dirty="0">
              <a:gradFill>
                <a:gsLst>
                  <a:gs pos="100000">
                    <a:srgbClr val="AF567D"/>
                  </a:gs>
                  <a:gs pos="69000">
                    <a:srgbClr val="E15D8C"/>
                  </a:gs>
                  <a:gs pos="35000">
                    <a:srgbClr val="DE6A76"/>
                  </a:gs>
                  <a:gs pos="0">
                    <a:srgbClr val="E57F66"/>
                  </a:gs>
                </a:gsLst>
                <a:lin ang="0" scaled="1"/>
              </a:gradFill>
              <a:latin typeface="Bahnschrift Condensed" panose="020B0502040204020203" pitchFamily="34" charset="0"/>
            </a:endParaRPr>
          </a:p>
        </p:txBody>
      </p:sp>
      <p:pic>
        <p:nvPicPr>
          <p:cNvPr id="5130" name="Picture 7">
            <a:extLst>
              <a:ext uri="{FF2B5EF4-FFF2-40B4-BE49-F238E27FC236}">
                <a16:creationId xmlns:a16="http://schemas.microsoft.com/office/drawing/2014/main" id="{EA3954D3-DB14-4E87-8B0C-3D33692661C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04593" y="4261510"/>
            <a:ext cx="1864161" cy="1813155"/>
          </a:xfrm>
          <a:prstGeom prst="roundRect">
            <a:avLst/>
          </a:prstGeom>
          <a:noFill/>
          <a:ln w="38100">
            <a:solidFill>
              <a:schemeClr val="bg1"/>
            </a:solidFill>
          </a:ln>
          <a:extLst>
            <a:ext uri="{909E8E84-426E-40DD-AFC4-6F175D3DCCD1}">
              <a14:hiddenFill xmlns:a14="http://schemas.microsoft.com/office/drawing/2010/main">
                <a:solidFill>
                  <a:srgbClr val="FFFFFF"/>
                </a:solidFill>
              </a14:hiddenFill>
            </a:ext>
          </a:extLst>
        </p:spPr>
      </p:pic>
      <p:pic>
        <p:nvPicPr>
          <p:cNvPr id="5132" name="Picture 8">
            <a:extLst>
              <a:ext uri="{FF2B5EF4-FFF2-40B4-BE49-F238E27FC236}">
                <a16:creationId xmlns:a16="http://schemas.microsoft.com/office/drawing/2014/main" id="{0EDBDD89-DC6E-45C7-A433-092195C3F08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684252" y="4254378"/>
            <a:ext cx="1857003" cy="1813156"/>
          </a:xfrm>
          <a:prstGeom prst="roundRect">
            <a:avLst/>
          </a:prstGeom>
          <a:noFill/>
          <a:ln w="38100">
            <a:solidFill>
              <a:schemeClr val="bg1"/>
            </a:solidFill>
          </a:ln>
          <a:extLst>
            <a:ext uri="{909E8E84-426E-40DD-AFC4-6F175D3DCCD1}">
              <a14:hiddenFill xmlns:a14="http://schemas.microsoft.com/office/drawing/2010/main">
                <a:solidFill>
                  <a:srgbClr val="FFFFFF"/>
                </a:solidFill>
              </a14:hiddenFill>
            </a:ext>
          </a:extLst>
        </p:spPr>
      </p:pic>
      <p:pic>
        <p:nvPicPr>
          <p:cNvPr id="5134" name="Picture 1">
            <a:extLst>
              <a:ext uri="{FF2B5EF4-FFF2-40B4-BE49-F238E27FC236}">
                <a16:creationId xmlns:a16="http://schemas.microsoft.com/office/drawing/2014/main" id="{0FCBAE34-B005-4CF0-BFE9-D13AA1FBC889}"/>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54940" t="13411" r="28972" b="53128"/>
          <a:stretch/>
        </p:blipFill>
        <p:spPr bwMode="auto">
          <a:xfrm>
            <a:off x="612705" y="1246448"/>
            <a:ext cx="1852976" cy="1813158"/>
          </a:xfrm>
          <a:prstGeom prst="roundRect">
            <a:avLst/>
          </a:prstGeom>
          <a:noFill/>
          <a:ln w="38100">
            <a:solidFill>
              <a:schemeClr val="bg1"/>
            </a:solidFill>
          </a:ln>
          <a:extLst>
            <a:ext uri="{909E8E84-426E-40DD-AFC4-6F175D3DCCD1}">
              <a14:hiddenFill xmlns:a14="http://schemas.microsoft.com/office/drawing/2010/main">
                <a:solidFill>
                  <a:srgbClr val="FFFFFF"/>
                </a:solidFill>
              </a14:hiddenFill>
            </a:ext>
          </a:extLst>
        </p:spPr>
      </p:pic>
      <p:pic>
        <p:nvPicPr>
          <p:cNvPr id="5136" name="Picture 2">
            <a:extLst>
              <a:ext uri="{FF2B5EF4-FFF2-40B4-BE49-F238E27FC236}">
                <a16:creationId xmlns:a16="http://schemas.microsoft.com/office/drawing/2014/main" id="{87A92377-8794-48B0-A0A0-6A0BB3A601CA}"/>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76844" t="27196" b="49012"/>
          <a:stretch/>
        </p:blipFill>
        <p:spPr bwMode="auto">
          <a:xfrm>
            <a:off x="3007576" y="1247733"/>
            <a:ext cx="1838658" cy="1810483"/>
          </a:xfrm>
          <a:prstGeom prst="roundRect">
            <a:avLst/>
          </a:prstGeom>
          <a:noFill/>
          <a:ln w="38100">
            <a:solidFill>
              <a:schemeClr val="bg1"/>
            </a:solidFill>
          </a:ln>
          <a:extLst>
            <a:ext uri="{909E8E84-426E-40DD-AFC4-6F175D3DCCD1}">
              <a14:hiddenFill xmlns:a14="http://schemas.microsoft.com/office/drawing/2010/main">
                <a:solidFill>
                  <a:srgbClr val="FFFFFF"/>
                </a:solidFill>
              </a14:hiddenFill>
            </a:ext>
          </a:extLst>
        </p:spPr>
      </p:pic>
      <p:sp>
        <p:nvSpPr>
          <p:cNvPr id="58" name="Result Poll 1 Appear">
            <a:extLst>
              <a:ext uri="{FF2B5EF4-FFF2-40B4-BE49-F238E27FC236}">
                <a16:creationId xmlns:a16="http://schemas.microsoft.com/office/drawing/2014/main" id="{6CEBE580-E439-45B8-A640-97767F5314DB}"/>
              </a:ext>
            </a:extLst>
          </p:cNvPr>
          <p:cNvSpPr/>
          <p:nvPr/>
        </p:nvSpPr>
        <p:spPr>
          <a:xfrm>
            <a:off x="1324481" y="3265403"/>
            <a:ext cx="1270448" cy="436743"/>
          </a:xfrm>
          <a:custGeom>
            <a:avLst/>
            <a:gdLst>
              <a:gd name="connsiteX0" fmla="*/ 109133 w 897803"/>
              <a:gd name="connsiteY0" fmla="*/ 0 h 436743"/>
              <a:gd name="connsiteX1" fmla="*/ 897803 w 897803"/>
              <a:gd name="connsiteY1" fmla="*/ 0 h 436743"/>
              <a:gd name="connsiteX2" fmla="*/ 897803 w 897803"/>
              <a:gd name="connsiteY2" fmla="*/ 72793 h 436743"/>
              <a:gd name="connsiteX3" fmla="*/ 897803 w 897803"/>
              <a:gd name="connsiteY3" fmla="*/ 363951 h 436743"/>
              <a:gd name="connsiteX4" fmla="*/ 897803 w 897803"/>
              <a:gd name="connsiteY4" fmla="*/ 436743 h 436743"/>
              <a:gd name="connsiteX5" fmla="*/ 825011 w 897803"/>
              <a:gd name="connsiteY5" fmla="*/ 436743 h 436743"/>
              <a:gd name="connsiteX6" fmla="*/ 109133 w 897803"/>
              <a:gd name="connsiteY6" fmla="*/ 436743 h 436743"/>
              <a:gd name="connsiteX7" fmla="*/ 72792 w 897803"/>
              <a:gd name="connsiteY7" fmla="*/ 436743 h 436743"/>
              <a:gd name="connsiteX8" fmla="*/ 0 w 897803"/>
              <a:gd name="connsiteY8" fmla="*/ 363951 h 436743"/>
              <a:gd name="connsiteX9" fmla="*/ 0 w 897803"/>
              <a:gd name="connsiteY9" fmla="*/ 72793 h 436743"/>
              <a:gd name="connsiteX10" fmla="*/ 72792 w 897803"/>
              <a:gd name="connsiteY10" fmla="*/ 1 h 436743"/>
              <a:gd name="connsiteX11" fmla="*/ 109133 w 897803"/>
              <a:gd name="connsiteY11" fmla="*/ 1 h 436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97803" h="436743">
                <a:moveTo>
                  <a:pt x="109133" y="0"/>
                </a:moveTo>
                <a:lnTo>
                  <a:pt x="897803" y="0"/>
                </a:lnTo>
                <a:lnTo>
                  <a:pt x="897803" y="72793"/>
                </a:lnTo>
                <a:lnTo>
                  <a:pt x="897803" y="363951"/>
                </a:lnTo>
                <a:lnTo>
                  <a:pt x="897803" y="436743"/>
                </a:lnTo>
                <a:lnTo>
                  <a:pt x="825011" y="436743"/>
                </a:lnTo>
                <a:lnTo>
                  <a:pt x="109133" y="436743"/>
                </a:lnTo>
                <a:lnTo>
                  <a:pt x="72792" y="436743"/>
                </a:lnTo>
                <a:cubicBezTo>
                  <a:pt x="32590" y="436743"/>
                  <a:pt x="0" y="404153"/>
                  <a:pt x="0" y="363951"/>
                </a:cubicBezTo>
                <a:lnTo>
                  <a:pt x="0" y="72793"/>
                </a:lnTo>
                <a:cubicBezTo>
                  <a:pt x="0" y="32591"/>
                  <a:pt x="32590" y="1"/>
                  <a:pt x="72792" y="1"/>
                </a:cubicBezTo>
                <a:lnTo>
                  <a:pt x="109133" y="1"/>
                </a:lnTo>
                <a:close/>
              </a:path>
            </a:pathLst>
          </a:custGeom>
          <a:gradFill flip="none" rotWithShape="1">
            <a:gsLst>
              <a:gs pos="99320">
                <a:srgbClr val="24D93E"/>
              </a:gs>
              <a:gs pos="49000">
                <a:srgbClr val="17DFA1"/>
              </a:gs>
              <a:gs pos="0">
                <a:srgbClr val="23C8F5"/>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600" dirty="0">
                <a:solidFill>
                  <a:schemeClr val="bg1"/>
                </a:solidFill>
                <a:latin typeface="Bahnschrift Condensed" panose="020B0502040204020203" pitchFamily="34" charset="0"/>
              </a:rPr>
              <a:t>AIZAT</a:t>
            </a:r>
          </a:p>
          <a:p>
            <a:pPr algn="ctr"/>
            <a:r>
              <a:rPr lang="en-US" sz="1600" dirty="0">
                <a:solidFill>
                  <a:schemeClr val="tx1"/>
                </a:solidFill>
                <a:latin typeface="Bahnschrift Condensed" panose="020B0502040204020203" pitchFamily="34" charset="0"/>
              </a:rPr>
              <a:t>10%</a:t>
            </a:r>
            <a:endParaRPr lang="en-MY" sz="1600" dirty="0">
              <a:solidFill>
                <a:schemeClr val="tx1"/>
              </a:solidFill>
              <a:latin typeface="Bahnschrift Condensed" panose="020B0502040204020203" pitchFamily="34" charset="0"/>
            </a:endParaRPr>
          </a:p>
        </p:txBody>
      </p:sp>
      <p:sp>
        <p:nvSpPr>
          <p:cNvPr id="59" name="Poll 1 Disappear">
            <a:extLst>
              <a:ext uri="{FF2B5EF4-FFF2-40B4-BE49-F238E27FC236}">
                <a16:creationId xmlns:a16="http://schemas.microsoft.com/office/drawing/2014/main" id="{38D8FFCF-5C9F-4264-9B59-8A7AE9CE97DF}"/>
              </a:ext>
            </a:extLst>
          </p:cNvPr>
          <p:cNvSpPr/>
          <p:nvPr/>
        </p:nvSpPr>
        <p:spPr>
          <a:xfrm>
            <a:off x="1324481" y="3265404"/>
            <a:ext cx="1270448" cy="436743"/>
          </a:xfrm>
          <a:custGeom>
            <a:avLst/>
            <a:gdLst>
              <a:gd name="connsiteX0" fmla="*/ 109133 w 897803"/>
              <a:gd name="connsiteY0" fmla="*/ 0 h 436743"/>
              <a:gd name="connsiteX1" fmla="*/ 897803 w 897803"/>
              <a:gd name="connsiteY1" fmla="*/ 0 h 436743"/>
              <a:gd name="connsiteX2" fmla="*/ 897803 w 897803"/>
              <a:gd name="connsiteY2" fmla="*/ 72793 h 436743"/>
              <a:gd name="connsiteX3" fmla="*/ 897803 w 897803"/>
              <a:gd name="connsiteY3" fmla="*/ 363951 h 436743"/>
              <a:gd name="connsiteX4" fmla="*/ 897803 w 897803"/>
              <a:gd name="connsiteY4" fmla="*/ 436743 h 436743"/>
              <a:gd name="connsiteX5" fmla="*/ 825011 w 897803"/>
              <a:gd name="connsiteY5" fmla="*/ 436743 h 436743"/>
              <a:gd name="connsiteX6" fmla="*/ 109133 w 897803"/>
              <a:gd name="connsiteY6" fmla="*/ 436743 h 436743"/>
              <a:gd name="connsiteX7" fmla="*/ 72792 w 897803"/>
              <a:gd name="connsiteY7" fmla="*/ 436743 h 436743"/>
              <a:gd name="connsiteX8" fmla="*/ 0 w 897803"/>
              <a:gd name="connsiteY8" fmla="*/ 363951 h 436743"/>
              <a:gd name="connsiteX9" fmla="*/ 0 w 897803"/>
              <a:gd name="connsiteY9" fmla="*/ 72793 h 436743"/>
              <a:gd name="connsiteX10" fmla="*/ 72792 w 897803"/>
              <a:gd name="connsiteY10" fmla="*/ 1 h 436743"/>
              <a:gd name="connsiteX11" fmla="*/ 109133 w 897803"/>
              <a:gd name="connsiteY11" fmla="*/ 1 h 436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97803" h="436743">
                <a:moveTo>
                  <a:pt x="109133" y="0"/>
                </a:moveTo>
                <a:lnTo>
                  <a:pt x="897803" y="0"/>
                </a:lnTo>
                <a:lnTo>
                  <a:pt x="897803" y="72793"/>
                </a:lnTo>
                <a:lnTo>
                  <a:pt x="897803" y="363951"/>
                </a:lnTo>
                <a:lnTo>
                  <a:pt x="897803" y="436743"/>
                </a:lnTo>
                <a:lnTo>
                  <a:pt x="825011" y="436743"/>
                </a:lnTo>
                <a:lnTo>
                  <a:pt x="109133" y="436743"/>
                </a:lnTo>
                <a:lnTo>
                  <a:pt x="72792" y="436743"/>
                </a:lnTo>
                <a:cubicBezTo>
                  <a:pt x="32590" y="436743"/>
                  <a:pt x="0" y="404153"/>
                  <a:pt x="0" y="363951"/>
                </a:cubicBezTo>
                <a:lnTo>
                  <a:pt x="0" y="72793"/>
                </a:lnTo>
                <a:cubicBezTo>
                  <a:pt x="0" y="32591"/>
                  <a:pt x="32590" y="1"/>
                  <a:pt x="72792" y="1"/>
                </a:cubicBezTo>
                <a:lnTo>
                  <a:pt x="109133" y="1"/>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dirty="0">
                <a:gradFill>
                  <a:gsLst>
                    <a:gs pos="100000">
                      <a:srgbClr val="52B94C"/>
                    </a:gs>
                    <a:gs pos="77000">
                      <a:srgbClr val="4BC375"/>
                    </a:gs>
                    <a:gs pos="53000">
                      <a:srgbClr val="4DCB9B"/>
                    </a:gs>
                    <a:gs pos="26000">
                      <a:srgbClr val="29BEB0"/>
                    </a:gs>
                    <a:gs pos="0">
                      <a:srgbClr val="23A6D7"/>
                    </a:gs>
                  </a:gsLst>
                  <a:lin ang="0" scaled="1"/>
                </a:gradFill>
                <a:latin typeface="Bahnschrift Condensed" panose="020B0502040204020203" pitchFamily="34" charset="0"/>
              </a:rPr>
              <a:t>AIZAT</a:t>
            </a:r>
            <a:endParaRPr lang="en-MY" dirty="0">
              <a:gradFill>
                <a:gsLst>
                  <a:gs pos="100000">
                    <a:srgbClr val="52B94C"/>
                  </a:gs>
                  <a:gs pos="77000">
                    <a:srgbClr val="4BC375"/>
                  </a:gs>
                  <a:gs pos="53000">
                    <a:srgbClr val="4DCB9B"/>
                  </a:gs>
                  <a:gs pos="26000">
                    <a:srgbClr val="29BEB0"/>
                  </a:gs>
                  <a:gs pos="0">
                    <a:srgbClr val="23A6D7"/>
                  </a:gs>
                </a:gsLst>
                <a:lin ang="0" scaled="1"/>
              </a:gradFill>
              <a:latin typeface="Bahnschrift Condensed" panose="020B0502040204020203" pitchFamily="34" charset="0"/>
            </a:endParaRPr>
          </a:p>
        </p:txBody>
      </p:sp>
      <p:sp>
        <p:nvSpPr>
          <p:cNvPr id="60" name="Result Poll 2 Appear">
            <a:extLst>
              <a:ext uri="{FF2B5EF4-FFF2-40B4-BE49-F238E27FC236}">
                <a16:creationId xmlns:a16="http://schemas.microsoft.com/office/drawing/2014/main" id="{F087AC38-82FF-4352-A856-E112019C252D}"/>
              </a:ext>
            </a:extLst>
          </p:cNvPr>
          <p:cNvSpPr/>
          <p:nvPr/>
        </p:nvSpPr>
        <p:spPr>
          <a:xfrm>
            <a:off x="2613754" y="3265402"/>
            <a:ext cx="1396674" cy="436743"/>
          </a:xfrm>
          <a:custGeom>
            <a:avLst/>
            <a:gdLst>
              <a:gd name="connsiteX0" fmla="*/ 0 w 799784"/>
              <a:gd name="connsiteY0" fmla="*/ 0 h 436743"/>
              <a:gd name="connsiteX1" fmla="*/ 102955 w 799784"/>
              <a:gd name="connsiteY1" fmla="*/ 0 h 436743"/>
              <a:gd name="connsiteX2" fmla="*/ 611188 w 799784"/>
              <a:gd name="connsiteY2" fmla="*/ 0 h 436743"/>
              <a:gd name="connsiteX3" fmla="*/ 726992 w 799784"/>
              <a:gd name="connsiteY3" fmla="*/ 0 h 436743"/>
              <a:gd name="connsiteX4" fmla="*/ 799784 w 799784"/>
              <a:gd name="connsiteY4" fmla="*/ 72792 h 436743"/>
              <a:gd name="connsiteX5" fmla="*/ 799784 w 799784"/>
              <a:gd name="connsiteY5" fmla="*/ 363951 h 436743"/>
              <a:gd name="connsiteX6" fmla="*/ 726992 w 799784"/>
              <a:gd name="connsiteY6" fmla="*/ 436743 h 436743"/>
              <a:gd name="connsiteX7" fmla="*/ 611188 w 799784"/>
              <a:gd name="connsiteY7" fmla="*/ 436743 h 436743"/>
              <a:gd name="connsiteX8" fmla="*/ 102955 w 799784"/>
              <a:gd name="connsiteY8" fmla="*/ 436743 h 436743"/>
              <a:gd name="connsiteX9" fmla="*/ 0 w 799784"/>
              <a:gd name="connsiteY9" fmla="*/ 436743 h 436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9784" h="436743">
                <a:moveTo>
                  <a:pt x="0" y="0"/>
                </a:moveTo>
                <a:lnTo>
                  <a:pt x="102955" y="0"/>
                </a:lnTo>
                <a:lnTo>
                  <a:pt x="611188" y="0"/>
                </a:lnTo>
                <a:lnTo>
                  <a:pt x="726992" y="0"/>
                </a:lnTo>
                <a:cubicBezTo>
                  <a:pt x="767194" y="0"/>
                  <a:pt x="799784" y="32590"/>
                  <a:pt x="799784" y="72792"/>
                </a:cubicBezTo>
                <a:lnTo>
                  <a:pt x="799784" y="363951"/>
                </a:lnTo>
                <a:cubicBezTo>
                  <a:pt x="799784" y="404153"/>
                  <a:pt x="767194" y="436743"/>
                  <a:pt x="726992" y="436743"/>
                </a:cubicBezTo>
                <a:lnTo>
                  <a:pt x="611188" y="436743"/>
                </a:lnTo>
                <a:lnTo>
                  <a:pt x="102955" y="436743"/>
                </a:lnTo>
                <a:lnTo>
                  <a:pt x="0" y="436743"/>
                </a:lnTo>
                <a:close/>
              </a:path>
            </a:pathLst>
          </a:custGeom>
          <a:gradFill flip="none" rotWithShape="1">
            <a:gsLst>
              <a:gs pos="100000">
                <a:srgbClr val="FD4699"/>
              </a:gs>
              <a:gs pos="0">
                <a:srgbClr val="FD7F4B"/>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600" dirty="0">
                <a:solidFill>
                  <a:schemeClr val="bg1"/>
                </a:solidFill>
                <a:latin typeface="Bahnschrift Condensed" panose="020B0502040204020203" pitchFamily="34" charset="0"/>
              </a:rPr>
              <a:t>HILMI</a:t>
            </a:r>
          </a:p>
          <a:p>
            <a:pPr algn="ctr"/>
            <a:r>
              <a:rPr lang="en-US" sz="1600" dirty="0">
                <a:solidFill>
                  <a:schemeClr val="tx1"/>
                </a:solidFill>
                <a:latin typeface="Bahnschrift Condensed" panose="020B0502040204020203" pitchFamily="34" charset="0"/>
              </a:rPr>
              <a:t>90%</a:t>
            </a:r>
            <a:endParaRPr lang="en-MY" sz="1600" dirty="0">
              <a:solidFill>
                <a:schemeClr val="tx1"/>
              </a:solidFill>
              <a:latin typeface="Bahnschrift Condensed" panose="020B0502040204020203" pitchFamily="34" charset="0"/>
            </a:endParaRPr>
          </a:p>
        </p:txBody>
      </p:sp>
      <p:sp>
        <p:nvSpPr>
          <p:cNvPr id="61" name="Poll 2 Disappear">
            <a:extLst>
              <a:ext uri="{FF2B5EF4-FFF2-40B4-BE49-F238E27FC236}">
                <a16:creationId xmlns:a16="http://schemas.microsoft.com/office/drawing/2014/main" id="{5145FAF9-5AC7-4C8D-9ABD-E44C99759626}"/>
              </a:ext>
            </a:extLst>
          </p:cNvPr>
          <p:cNvSpPr/>
          <p:nvPr/>
        </p:nvSpPr>
        <p:spPr>
          <a:xfrm>
            <a:off x="2613753" y="3265407"/>
            <a:ext cx="1396675" cy="436743"/>
          </a:xfrm>
          <a:custGeom>
            <a:avLst/>
            <a:gdLst>
              <a:gd name="connsiteX0" fmla="*/ 0 w 799784"/>
              <a:gd name="connsiteY0" fmla="*/ 0 h 436743"/>
              <a:gd name="connsiteX1" fmla="*/ 102955 w 799784"/>
              <a:gd name="connsiteY1" fmla="*/ 0 h 436743"/>
              <a:gd name="connsiteX2" fmla="*/ 611188 w 799784"/>
              <a:gd name="connsiteY2" fmla="*/ 0 h 436743"/>
              <a:gd name="connsiteX3" fmla="*/ 726992 w 799784"/>
              <a:gd name="connsiteY3" fmla="*/ 0 h 436743"/>
              <a:gd name="connsiteX4" fmla="*/ 799784 w 799784"/>
              <a:gd name="connsiteY4" fmla="*/ 72792 h 436743"/>
              <a:gd name="connsiteX5" fmla="*/ 799784 w 799784"/>
              <a:gd name="connsiteY5" fmla="*/ 363951 h 436743"/>
              <a:gd name="connsiteX6" fmla="*/ 726992 w 799784"/>
              <a:gd name="connsiteY6" fmla="*/ 436743 h 436743"/>
              <a:gd name="connsiteX7" fmla="*/ 611188 w 799784"/>
              <a:gd name="connsiteY7" fmla="*/ 436743 h 436743"/>
              <a:gd name="connsiteX8" fmla="*/ 102955 w 799784"/>
              <a:gd name="connsiteY8" fmla="*/ 436743 h 436743"/>
              <a:gd name="connsiteX9" fmla="*/ 0 w 799784"/>
              <a:gd name="connsiteY9" fmla="*/ 436743 h 436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9784" h="436743">
                <a:moveTo>
                  <a:pt x="0" y="0"/>
                </a:moveTo>
                <a:lnTo>
                  <a:pt x="102955" y="0"/>
                </a:lnTo>
                <a:lnTo>
                  <a:pt x="611188" y="0"/>
                </a:lnTo>
                <a:lnTo>
                  <a:pt x="726992" y="0"/>
                </a:lnTo>
                <a:cubicBezTo>
                  <a:pt x="767194" y="0"/>
                  <a:pt x="799784" y="32590"/>
                  <a:pt x="799784" y="72792"/>
                </a:cubicBezTo>
                <a:lnTo>
                  <a:pt x="799784" y="363951"/>
                </a:lnTo>
                <a:cubicBezTo>
                  <a:pt x="799784" y="404153"/>
                  <a:pt x="767194" y="436743"/>
                  <a:pt x="726992" y="436743"/>
                </a:cubicBezTo>
                <a:lnTo>
                  <a:pt x="611188" y="436743"/>
                </a:lnTo>
                <a:lnTo>
                  <a:pt x="102955" y="436743"/>
                </a:lnTo>
                <a:lnTo>
                  <a:pt x="0" y="43674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dirty="0">
                <a:gradFill>
                  <a:gsLst>
                    <a:gs pos="100000">
                      <a:srgbClr val="AF567D"/>
                    </a:gs>
                    <a:gs pos="69000">
                      <a:srgbClr val="E15D8C"/>
                    </a:gs>
                    <a:gs pos="35000">
                      <a:srgbClr val="DE6A76"/>
                    </a:gs>
                    <a:gs pos="0">
                      <a:srgbClr val="E57F66"/>
                    </a:gs>
                  </a:gsLst>
                  <a:lin ang="0" scaled="1"/>
                </a:gradFill>
                <a:latin typeface="Bahnschrift Condensed" panose="020B0502040204020203" pitchFamily="34" charset="0"/>
              </a:rPr>
              <a:t>HILMI</a:t>
            </a:r>
            <a:endParaRPr lang="en-MY" dirty="0">
              <a:gradFill>
                <a:gsLst>
                  <a:gs pos="100000">
                    <a:srgbClr val="AF567D"/>
                  </a:gs>
                  <a:gs pos="69000">
                    <a:srgbClr val="E15D8C"/>
                  </a:gs>
                  <a:gs pos="35000">
                    <a:srgbClr val="DE6A76"/>
                  </a:gs>
                  <a:gs pos="0">
                    <a:srgbClr val="E57F66"/>
                  </a:gs>
                </a:gsLst>
                <a:lin ang="0" scaled="1"/>
              </a:gradFill>
              <a:latin typeface="Bahnschrift Condensed" panose="020B0502040204020203" pitchFamily="34" charset="0"/>
            </a:endParaRPr>
          </a:p>
        </p:txBody>
      </p:sp>
      <p:grpSp>
        <p:nvGrpSpPr>
          <p:cNvPr id="40" name="OR">
            <a:extLst>
              <a:ext uri="{FF2B5EF4-FFF2-40B4-BE49-F238E27FC236}">
                <a16:creationId xmlns:a16="http://schemas.microsoft.com/office/drawing/2014/main" id="{0FAE55B0-F3DD-4103-AEFF-AB8221539B96}"/>
              </a:ext>
            </a:extLst>
          </p:cNvPr>
          <p:cNvGrpSpPr/>
          <p:nvPr/>
        </p:nvGrpSpPr>
        <p:grpSpPr>
          <a:xfrm>
            <a:off x="2363740" y="2008823"/>
            <a:ext cx="717140" cy="307777"/>
            <a:chOff x="2363740" y="2008823"/>
            <a:chExt cx="717140" cy="307777"/>
          </a:xfrm>
        </p:grpSpPr>
        <p:sp>
          <p:nvSpPr>
            <p:cNvPr id="63" name="TextBox 62">
              <a:extLst>
                <a:ext uri="{FF2B5EF4-FFF2-40B4-BE49-F238E27FC236}">
                  <a16:creationId xmlns:a16="http://schemas.microsoft.com/office/drawing/2014/main" id="{F39F5565-B11E-45AC-B1CE-93A945D8D058}"/>
                </a:ext>
              </a:extLst>
            </p:cNvPr>
            <p:cNvSpPr txBox="1"/>
            <p:nvPr/>
          </p:nvSpPr>
          <p:spPr>
            <a:xfrm>
              <a:off x="2363740" y="2008823"/>
              <a:ext cx="717140" cy="307777"/>
            </a:xfrm>
            <a:prstGeom prst="rect">
              <a:avLst/>
            </a:prstGeom>
            <a:noFill/>
          </p:spPr>
          <p:txBody>
            <a:bodyPr wrap="square" rtlCol="0">
              <a:spAutoFit/>
            </a:bodyPr>
            <a:lstStyle/>
            <a:p>
              <a:pPr algn="ctr"/>
              <a:r>
                <a:rPr lang="en-US" sz="1400" b="1" dirty="0">
                  <a:solidFill>
                    <a:srgbClr val="423F3E"/>
                  </a:solidFill>
                  <a:latin typeface="Microsoft YaHei UI" panose="020B0503020204020204" pitchFamily="34" charset="-122"/>
                  <a:ea typeface="Microsoft YaHei UI" panose="020B0503020204020204" pitchFamily="34" charset="-122"/>
                </a:rPr>
                <a:t>OR</a:t>
              </a:r>
              <a:endParaRPr lang="en-MY" sz="1400" b="1" dirty="0">
                <a:solidFill>
                  <a:srgbClr val="423F3E"/>
                </a:solidFill>
                <a:latin typeface="Microsoft YaHei UI" panose="020B0503020204020204" pitchFamily="34" charset="-122"/>
                <a:ea typeface="Microsoft YaHei UI" panose="020B0503020204020204" pitchFamily="34" charset="-122"/>
              </a:endParaRPr>
            </a:p>
          </p:txBody>
        </p:sp>
        <p:cxnSp>
          <p:nvCxnSpPr>
            <p:cNvPr id="64" name="Straight Connector 63">
              <a:extLst>
                <a:ext uri="{FF2B5EF4-FFF2-40B4-BE49-F238E27FC236}">
                  <a16:creationId xmlns:a16="http://schemas.microsoft.com/office/drawing/2014/main" id="{46262906-BBE7-4DE4-AEBB-2CA01A70C5FC}"/>
                </a:ext>
              </a:extLst>
            </p:cNvPr>
            <p:cNvCxnSpPr/>
            <p:nvPr/>
          </p:nvCxnSpPr>
          <p:spPr>
            <a:xfrm>
              <a:off x="2592602" y="2008823"/>
              <a:ext cx="245097" cy="0"/>
            </a:xfrm>
            <a:prstGeom prst="line">
              <a:avLst/>
            </a:prstGeom>
            <a:ln w="19050">
              <a:solidFill>
                <a:srgbClr val="A88C42"/>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D124001F-1206-448F-A476-1C20F7C8B1BE}"/>
                </a:ext>
              </a:extLst>
            </p:cNvPr>
            <p:cNvCxnSpPr/>
            <p:nvPr/>
          </p:nvCxnSpPr>
          <p:spPr>
            <a:xfrm>
              <a:off x="2599761" y="2316600"/>
              <a:ext cx="245097" cy="0"/>
            </a:xfrm>
            <a:prstGeom prst="line">
              <a:avLst/>
            </a:prstGeom>
            <a:ln w="19050">
              <a:solidFill>
                <a:srgbClr val="A88C42"/>
              </a:solidFill>
            </a:ln>
          </p:spPr>
          <p:style>
            <a:lnRef idx="1">
              <a:schemeClr val="accent1"/>
            </a:lnRef>
            <a:fillRef idx="0">
              <a:schemeClr val="accent1"/>
            </a:fillRef>
            <a:effectRef idx="0">
              <a:schemeClr val="accent1"/>
            </a:effectRef>
            <a:fontRef idx="minor">
              <a:schemeClr val="tx1"/>
            </a:fontRef>
          </p:style>
        </p:cxnSp>
      </p:grpSp>
      <p:sp>
        <p:nvSpPr>
          <p:cNvPr id="66" name="TextBox 65">
            <a:extLst>
              <a:ext uri="{FF2B5EF4-FFF2-40B4-BE49-F238E27FC236}">
                <a16:creationId xmlns:a16="http://schemas.microsoft.com/office/drawing/2014/main" id="{F658EFA2-D24F-431D-B5DF-6C9DFC2BE48E}"/>
              </a:ext>
            </a:extLst>
          </p:cNvPr>
          <p:cNvSpPr txBox="1"/>
          <p:nvPr/>
        </p:nvSpPr>
        <p:spPr>
          <a:xfrm>
            <a:off x="435376" y="839129"/>
            <a:ext cx="4624605" cy="338554"/>
          </a:xfrm>
          <a:prstGeom prst="rect">
            <a:avLst/>
          </a:prstGeom>
          <a:noFill/>
        </p:spPr>
        <p:txBody>
          <a:bodyPr wrap="square" rtlCol="0">
            <a:spAutoFit/>
          </a:bodyPr>
          <a:lstStyle/>
          <a:p>
            <a:pPr algn="ctr"/>
            <a:r>
              <a:rPr lang="en-US" sz="1600" dirty="0"/>
              <a:t>Who do you think </a:t>
            </a:r>
            <a:r>
              <a:rPr lang="en-US" sz="1600" dirty="0" err="1"/>
              <a:t>Aaida</a:t>
            </a:r>
            <a:r>
              <a:rPr lang="en-US" sz="1600" dirty="0"/>
              <a:t> should have ended up with?</a:t>
            </a:r>
            <a:endParaRPr lang="en-MY" sz="1600" dirty="0"/>
          </a:p>
        </p:txBody>
      </p:sp>
      <p:sp>
        <p:nvSpPr>
          <p:cNvPr id="67" name="TextBox 66">
            <a:extLst>
              <a:ext uri="{FF2B5EF4-FFF2-40B4-BE49-F238E27FC236}">
                <a16:creationId xmlns:a16="http://schemas.microsoft.com/office/drawing/2014/main" id="{B6BD5483-7EBB-415D-8E8B-DD6E9A0F037E}"/>
              </a:ext>
            </a:extLst>
          </p:cNvPr>
          <p:cNvSpPr txBox="1"/>
          <p:nvPr/>
        </p:nvSpPr>
        <p:spPr>
          <a:xfrm>
            <a:off x="7113912" y="843017"/>
            <a:ext cx="4624605" cy="338554"/>
          </a:xfrm>
          <a:prstGeom prst="rect">
            <a:avLst/>
          </a:prstGeom>
          <a:noFill/>
        </p:spPr>
        <p:txBody>
          <a:bodyPr wrap="square" rtlCol="0">
            <a:spAutoFit/>
          </a:bodyPr>
          <a:lstStyle/>
          <a:p>
            <a:pPr algn="ctr"/>
            <a:r>
              <a:rPr lang="en-US" sz="1600" dirty="0"/>
              <a:t>Who deserves someone much better?</a:t>
            </a:r>
            <a:endParaRPr lang="en-MY" sz="1600" dirty="0"/>
          </a:p>
        </p:txBody>
      </p:sp>
      <p:sp>
        <p:nvSpPr>
          <p:cNvPr id="68" name="TextBox 67">
            <a:extLst>
              <a:ext uri="{FF2B5EF4-FFF2-40B4-BE49-F238E27FC236}">
                <a16:creationId xmlns:a16="http://schemas.microsoft.com/office/drawing/2014/main" id="{896C95DD-C3CF-470C-9CF4-CED871003833}"/>
              </a:ext>
            </a:extLst>
          </p:cNvPr>
          <p:cNvSpPr txBox="1"/>
          <p:nvPr/>
        </p:nvSpPr>
        <p:spPr>
          <a:xfrm>
            <a:off x="525396" y="3905729"/>
            <a:ext cx="4624605" cy="338554"/>
          </a:xfrm>
          <a:prstGeom prst="rect">
            <a:avLst/>
          </a:prstGeom>
          <a:noFill/>
        </p:spPr>
        <p:txBody>
          <a:bodyPr wrap="square" rtlCol="0">
            <a:spAutoFit/>
          </a:bodyPr>
          <a:lstStyle/>
          <a:p>
            <a:pPr algn="ctr"/>
            <a:r>
              <a:rPr lang="en-US" sz="1600" dirty="0"/>
              <a:t>Who is the most attractive?</a:t>
            </a:r>
            <a:endParaRPr lang="en-MY" sz="1600" dirty="0"/>
          </a:p>
        </p:txBody>
      </p:sp>
      <p:grpSp>
        <p:nvGrpSpPr>
          <p:cNvPr id="69" name="OR">
            <a:extLst>
              <a:ext uri="{FF2B5EF4-FFF2-40B4-BE49-F238E27FC236}">
                <a16:creationId xmlns:a16="http://schemas.microsoft.com/office/drawing/2014/main" id="{4845C86B-38F5-4E4A-BB48-177E2E378226}"/>
              </a:ext>
            </a:extLst>
          </p:cNvPr>
          <p:cNvGrpSpPr/>
          <p:nvPr/>
        </p:nvGrpSpPr>
        <p:grpSpPr>
          <a:xfrm>
            <a:off x="9070000" y="5020348"/>
            <a:ext cx="717140" cy="307777"/>
            <a:chOff x="2118413" y="1950523"/>
            <a:chExt cx="717140" cy="307777"/>
          </a:xfrm>
        </p:grpSpPr>
        <p:sp>
          <p:nvSpPr>
            <p:cNvPr id="70" name="TextBox 69">
              <a:extLst>
                <a:ext uri="{FF2B5EF4-FFF2-40B4-BE49-F238E27FC236}">
                  <a16:creationId xmlns:a16="http://schemas.microsoft.com/office/drawing/2014/main" id="{0943617C-E632-4038-9157-35F93C817F27}"/>
                </a:ext>
              </a:extLst>
            </p:cNvPr>
            <p:cNvSpPr txBox="1"/>
            <p:nvPr/>
          </p:nvSpPr>
          <p:spPr>
            <a:xfrm>
              <a:off x="2118413" y="1950523"/>
              <a:ext cx="717140" cy="307777"/>
            </a:xfrm>
            <a:prstGeom prst="rect">
              <a:avLst/>
            </a:prstGeom>
            <a:noFill/>
          </p:spPr>
          <p:txBody>
            <a:bodyPr wrap="square" rtlCol="0">
              <a:spAutoFit/>
            </a:bodyPr>
            <a:lstStyle/>
            <a:p>
              <a:pPr algn="ctr"/>
              <a:r>
                <a:rPr lang="en-US" sz="1400" b="1" dirty="0">
                  <a:solidFill>
                    <a:srgbClr val="423F3E"/>
                  </a:solidFill>
                  <a:latin typeface="Microsoft YaHei UI" panose="020B0503020204020204" pitchFamily="34" charset="-122"/>
                  <a:ea typeface="Microsoft YaHei UI" panose="020B0503020204020204" pitchFamily="34" charset="-122"/>
                </a:rPr>
                <a:t>OR</a:t>
              </a:r>
              <a:endParaRPr lang="en-MY" sz="1400" b="1" dirty="0">
                <a:solidFill>
                  <a:srgbClr val="423F3E"/>
                </a:solidFill>
                <a:latin typeface="Microsoft YaHei UI" panose="020B0503020204020204" pitchFamily="34" charset="-122"/>
                <a:ea typeface="Microsoft YaHei UI" panose="020B0503020204020204" pitchFamily="34" charset="-122"/>
              </a:endParaRPr>
            </a:p>
          </p:txBody>
        </p:sp>
        <p:cxnSp>
          <p:nvCxnSpPr>
            <p:cNvPr id="71" name="Straight Connector 70">
              <a:extLst>
                <a:ext uri="{FF2B5EF4-FFF2-40B4-BE49-F238E27FC236}">
                  <a16:creationId xmlns:a16="http://schemas.microsoft.com/office/drawing/2014/main" id="{26E2354D-3783-46ED-8B74-3A7BFCEBC30C}"/>
                </a:ext>
              </a:extLst>
            </p:cNvPr>
            <p:cNvCxnSpPr/>
            <p:nvPr/>
          </p:nvCxnSpPr>
          <p:spPr>
            <a:xfrm>
              <a:off x="2347275" y="1950523"/>
              <a:ext cx="245097" cy="0"/>
            </a:xfrm>
            <a:prstGeom prst="line">
              <a:avLst/>
            </a:prstGeom>
            <a:ln w="19050">
              <a:solidFill>
                <a:srgbClr val="A88C42"/>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FAEB19C1-6BA1-4B82-BDF3-969306618BC1}"/>
                </a:ext>
              </a:extLst>
            </p:cNvPr>
            <p:cNvCxnSpPr/>
            <p:nvPr/>
          </p:nvCxnSpPr>
          <p:spPr>
            <a:xfrm>
              <a:off x="2354434" y="2258300"/>
              <a:ext cx="245097" cy="0"/>
            </a:xfrm>
            <a:prstGeom prst="line">
              <a:avLst/>
            </a:prstGeom>
            <a:ln w="19050">
              <a:solidFill>
                <a:srgbClr val="A88C42"/>
              </a:solidFill>
            </a:ln>
          </p:spPr>
          <p:style>
            <a:lnRef idx="1">
              <a:schemeClr val="accent1"/>
            </a:lnRef>
            <a:fillRef idx="0">
              <a:schemeClr val="accent1"/>
            </a:fillRef>
            <a:effectRef idx="0">
              <a:schemeClr val="accent1"/>
            </a:effectRef>
            <a:fontRef idx="minor">
              <a:schemeClr val="tx1"/>
            </a:fontRef>
          </p:style>
        </p:cxnSp>
      </p:grpSp>
      <p:sp>
        <p:nvSpPr>
          <p:cNvPr id="73" name="Result Poll 1 Appear">
            <a:extLst>
              <a:ext uri="{FF2B5EF4-FFF2-40B4-BE49-F238E27FC236}">
                <a16:creationId xmlns:a16="http://schemas.microsoft.com/office/drawing/2014/main" id="{ECA250DA-DAF8-4E30-B2C7-FDF871E02C18}"/>
              </a:ext>
            </a:extLst>
          </p:cNvPr>
          <p:cNvSpPr/>
          <p:nvPr/>
        </p:nvSpPr>
        <p:spPr>
          <a:xfrm>
            <a:off x="8023526" y="6280848"/>
            <a:ext cx="1270448" cy="436743"/>
          </a:xfrm>
          <a:custGeom>
            <a:avLst/>
            <a:gdLst>
              <a:gd name="connsiteX0" fmla="*/ 109133 w 897803"/>
              <a:gd name="connsiteY0" fmla="*/ 0 h 436743"/>
              <a:gd name="connsiteX1" fmla="*/ 897803 w 897803"/>
              <a:gd name="connsiteY1" fmla="*/ 0 h 436743"/>
              <a:gd name="connsiteX2" fmla="*/ 897803 w 897803"/>
              <a:gd name="connsiteY2" fmla="*/ 72793 h 436743"/>
              <a:gd name="connsiteX3" fmla="*/ 897803 w 897803"/>
              <a:gd name="connsiteY3" fmla="*/ 363951 h 436743"/>
              <a:gd name="connsiteX4" fmla="*/ 897803 w 897803"/>
              <a:gd name="connsiteY4" fmla="*/ 436743 h 436743"/>
              <a:gd name="connsiteX5" fmla="*/ 825011 w 897803"/>
              <a:gd name="connsiteY5" fmla="*/ 436743 h 436743"/>
              <a:gd name="connsiteX6" fmla="*/ 109133 w 897803"/>
              <a:gd name="connsiteY6" fmla="*/ 436743 h 436743"/>
              <a:gd name="connsiteX7" fmla="*/ 72792 w 897803"/>
              <a:gd name="connsiteY7" fmla="*/ 436743 h 436743"/>
              <a:gd name="connsiteX8" fmla="*/ 0 w 897803"/>
              <a:gd name="connsiteY8" fmla="*/ 363951 h 436743"/>
              <a:gd name="connsiteX9" fmla="*/ 0 w 897803"/>
              <a:gd name="connsiteY9" fmla="*/ 72793 h 436743"/>
              <a:gd name="connsiteX10" fmla="*/ 72792 w 897803"/>
              <a:gd name="connsiteY10" fmla="*/ 1 h 436743"/>
              <a:gd name="connsiteX11" fmla="*/ 109133 w 897803"/>
              <a:gd name="connsiteY11" fmla="*/ 1 h 436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97803" h="436743">
                <a:moveTo>
                  <a:pt x="109133" y="0"/>
                </a:moveTo>
                <a:lnTo>
                  <a:pt x="897803" y="0"/>
                </a:lnTo>
                <a:lnTo>
                  <a:pt x="897803" y="72793"/>
                </a:lnTo>
                <a:lnTo>
                  <a:pt x="897803" y="363951"/>
                </a:lnTo>
                <a:lnTo>
                  <a:pt x="897803" y="436743"/>
                </a:lnTo>
                <a:lnTo>
                  <a:pt x="825011" y="436743"/>
                </a:lnTo>
                <a:lnTo>
                  <a:pt x="109133" y="436743"/>
                </a:lnTo>
                <a:lnTo>
                  <a:pt x="72792" y="436743"/>
                </a:lnTo>
                <a:cubicBezTo>
                  <a:pt x="32590" y="436743"/>
                  <a:pt x="0" y="404153"/>
                  <a:pt x="0" y="363951"/>
                </a:cubicBezTo>
                <a:lnTo>
                  <a:pt x="0" y="72793"/>
                </a:lnTo>
                <a:cubicBezTo>
                  <a:pt x="0" y="32591"/>
                  <a:pt x="32590" y="1"/>
                  <a:pt x="72792" y="1"/>
                </a:cubicBezTo>
                <a:lnTo>
                  <a:pt x="109133" y="1"/>
                </a:lnTo>
                <a:close/>
              </a:path>
            </a:pathLst>
          </a:custGeom>
          <a:gradFill flip="none" rotWithShape="1">
            <a:gsLst>
              <a:gs pos="99320">
                <a:srgbClr val="24D93E"/>
              </a:gs>
              <a:gs pos="49000">
                <a:srgbClr val="17DFA1"/>
              </a:gs>
              <a:gs pos="0">
                <a:srgbClr val="23C8F5"/>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600" dirty="0">
                <a:solidFill>
                  <a:schemeClr val="bg1"/>
                </a:solidFill>
                <a:latin typeface="Bahnschrift Condensed" panose="020B0502040204020203" pitchFamily="34" charset="0"/>
              </a:rPr>
              <a:t>NAHHHHHHHHHH</a:t>
            </a:r>
          </a:p>
          <a:p>
            <a:pPr algn="ctr"/>
            <a:r>
              <a:rPr lang="en-US" sz="1600" dirty="0">
                <a:solidFill>
                  <a:schemeClr val="tx1"/>
                </a:solidFill>
                <a:latin typeface="Bahnschrift Condensed" panose="020B0502040204020203" pitchFamily="34" charset="0"/>
              </a:rPr>
              <a:t>0%</a:t>
            </a:r>
            <a:endParaRPr lang="en-MY" sz="1600" dirty="0">
              <a:solidFill>
                <a:schemeClr val="tx1"/>
              </a:solidFill>
              <a:latin typeface="Bahnschrift Condensed" panose="020B0502040204020203" pitchFamily="34" charset="0"/>
            </a:endParaRPr>
          </a:p>
        </p:txBody>
      </p:sp>
      <p:sp>
        <p:nvSpPr>
          <p:cNvPr id="74" name="Poll 1 Disappear">
            <a:extLst>
              <a:ext uri="{FF2B5EF4-FFF2-40B4-BE49-F238E27FC236}">
                <a16:creationId xmlns:a16="http://schemas.microsoft.com/office/drawing/2014/main" id="{3D3B7932-68F8-42E0-BA41-E1E923F1730F}"/>
              </a:ext>
            </a:extLst>
          </p:cNvPr>
          <p:cNvSpPr/>
          <p:nvPr/>
        </p:nvSpPr>
        <p:spPr>
          <a:xfrm>
            <a:off x="8023526" y="6280849"/>
            <a:ext cx="1270448" cy="436743"/>
          </a:xfrm>
          <a:custGeom>
            <a:avLst/>
            <a:gdLst>
              <a:gd name="connsiteX0" fmla="*/ 109133 w 897803"/>
              <a:gd name="connsiteY0" fmla="*/ 0 h 436743"/>
              <a:gd name="connsiteX1" fmla="*/ 897803 w 897803"/>
              <a:gd name="connsiteY1" fmla="*/ 0 h 436743"/>
              <a:gd name="connsiteX2" fmla="*/ 897803 w 897803"/>
              <a:gd name="connsiteY2" fmla="*/ 72793 h 436743"/>
              <a:gd name="connsiteX3" fmla="*/ 897803 w 897803"/>
              <a:gd name="connsiteY3" fmla="*/ 363951 h 436743"/>
              <a:gd name="connsiteX4" fmla="*/ 897803 w 897803"/>
              <a:gd name="connsiteY4" fmla="*/ 436743 h 436743"/>
              <a:gd name="connsiteX5" fmla="*/ 825011 w 897803"/>
              <a:gd name="connsiteY5" fmla="*/ 436743 h 436743"/>
              <a:gd name="connsiteX6" fmla="*/ 109133 w 897803"/>
              <a:gd name="connsiteY6" fmla="*/ 436743 h 436743"/>
              <a:gd name="connsiteX7" fmla="*/ 72792 w 897803"/>
              <a:gd name="connsiteY7" fmla="*/ 436743 h 436743"/>
              <a:gd name="connsiteX8" fmla="*/ 0 w 897803"/>
              <a:gd name="connsiteY8" fmla="*/ 363951 h 436743"/>
              <a:gd name="connsiteX9" fmla="*/ 0 w 897803"/>
              <a:gd name="connsiteY9" fmla="*/ 72793 h 436743"/>
              <a:gd name="connsiteX10" fmla="*/ 72792 w 897803"/>
              <a:gd name="connsiteY10" fmla="*/ 1 h 436743"/>
              <a:gd name="connsiteX11" fmla="*/ 109133 w 897803"/>
              <a:gd name="connsiteY11" fmla="*/ 1 h 436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97803" h="436743">
                <a:moveTo>
                  <a:pt x="109133" y="0"/>
                </a:moveTo>
                <a:lnTo>
                  <a:pt x="897803" y="0"/>
                </a:lnTo>
                <a:lnTo>
                  <a:pt x="897803" y="72793"/>
                </a:lnTo>
                <a:lnTo>
                  <a:pt x="897803" y="363951"/>
                </a:lnTo>
                <a:lnTo>
                  <a:pt x="897803" y="436743"/>
                </a:lnTo>
                <a:lnTo>
                  <a:pt x="825011" y="436743"/>
                </a:lnTo>
                <a:lnTo>
                  <a:pt x="109133" y="436743"/>
                </a:lnTo>
                <a:lnTo>
                  <a:pt x="72792" y="436743"/>
                </a:lnTo>
                <a:cubicBezTo>
                  <a:pt x="32590" y="436743"/>
                  <a:pt x="0" y="404153"/>
                  <a:pt x="0" y="363951"/>
                </a:cubicBezTo>
                <a:lnTo>
                  <a:pt x="0" y="72793"/>
                </a:lnTo>
                <a:cubicBezTo>
                  <a:pt x="0" y="32591"/>
                  <a:pt x="32590" y="1"/>
                  <a:pt x="72792" y="1"/>
                </a:cubicBezTo>
                <a:lnTo>
                  <a:pt x="109133" y="1"/>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600" dirty="0">
                <a:gradFill>
                  <a:gsLst>
                    <a:gs pos="100000">
                      <a:srgbClr val="52B94C"/>
                    </a:gs>
                    <a:gs pos="77000">
                      <a:srgbClr val="4BC375"/>
                    </a:gs>
                    <a:gs pos="53000">
                      <a:srgbClr val="4DCB9B"/>
                    </a:gs>
                    <a:gs pos="26000">
                      <a:srgbClr val="29BEB0"/>
                    </a:gs>
                    <a:gs pos="0">
                      <a:srgbClr val="23A6D7"/>
                    </a:gs>
                  </a:gsLst>
                  <a:lin ang="0" scaled="1"/>
                </a:gradFill>
                <a:latin typeface="Bahnschrift Condensed" panose="020B0502040204020203" pitchFamily="34" charset="0"/>
              </a:rPr>
              <a:t>PULL AN ALL NIGHTER</a:t>
            </a:r>
            <a:endParaRPr lang="en-MY" sz="1600" dirty="0">
              <a:gradFill>
                <a:gsLst>
                  <a:gs pos="100000">
                    <a:srgbClr val="52B94C"/>
                  </a:gs>
                  <a:gs pos="77000">
                    <a:srgbClr val="4BC375"/>
                  </a:gs>
                  <a:gs pos="53000">
                    <a:srgbClr val="4DCB9B"/>
                  </a:gs>
                  <a:gs pos="26000">
                    <a:srgbClr val="29BEB0"/>
                  </a:gs>
                  <a:gs pos="0">
                    <a:srgbClr val="23A6D7"/>
                  </a:gs>
                </a:gsLst>
                <a:lin ang="0" scaled="1"/>
              </a:gradFill>
              <a:latin typeface="Bahnschrift Condensed" panose="020B0502040204020203" pitchFamily="34" charset="0"/>
            </a:endParaRPr>
          </a:p>
        </p:txBody>
      </p:sp>
      <p:sp>
        <p:nvSpPr>
          <p:cNvPr id="75" name="Result Poll 2 Appear">
            <a:extLst>
              <a:ext uri="{FF2B5EF4-FFF2-40B4-BE49-F238E27FC236}">
                <a16:creationId xmlns:a16="http://schemas.microsoft.com/office/drawing/2014/main" id="{52A7169B-3DC0-4783-84F6-675B89BC94F3}"/>
              </a:ext>
            </a:extLst>
          </p:cNvPr>
          <p:cNvSpPr/>
          <p:nvPr/>
        </p:nvSpPr>
        <p:spPr>
          <a:xfrm>
            <a:off x="9312799" y="6280847"/>
            <a:ext cx="1396674" cy="436743"/>
          </a:xfrm>
          <a:custGeom>
            <a:avLst/>
            <a:gdLst>
              <a:gd name="connsiteX0" fmla="*/ 0 w 799784"/>
              <a:gd name="connsiteY0" fmla="*/ 0 h 436743"/>
              <a:gd name="connsiteX1" fmla="*/ 102955 w 799784"/>
              <a:gd name="connsiteY1" fmla="*/ 0 h 436743"/>
              <a:gd name="connsiteX2" fmla="*/ 611188 w 799784"/>
              <a:gd name="connsiteY2" fmla="*/ 0 h 436743"/>
              <a:gd name="connsiteX3" fmla="*/ 726992 w 799784"/>
              <a:gd name="connsiteY3" fmla="*/ 0 h 436743"/>
              <a:gd name="connsiteX4" fmla="*/ 799784 w 799784"/>
              <a:gd name="connsiteY4" fmla="*/ 72792 h 436743"/>
              <a:gd name="connsiteX5" fmla="*/ 799784 w 799784"/>
              <a:gd name="connsiteY5" fmla="*/ 363951 h 436743"/>
              <a:gd name="connsiteX6" fmla="*/ 726992 w 799784"/>
              <a:gd name="connsiteY6" fmla="*/ 436743 h 436743"/>
              <a:gd name="connsiteX7" fmla="*/ 611188 w 799784"/>
              <a:gd name="connsiteY7" fmla="*/ 436743 h 436743"/>
              <a:gd name="connsiteX8" fmla="*/ 102955 w 799784"/>
              <a:gd name="connsiteY8" fmla="*/ 436743 h 436743"/>
              <a:gd name="connsiteX9" fmla="*/ 0 w 799784"/>
              <a:gd name="connsiteY9" fmla="*/ 436743 h 436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9784" h="436743">
                <a:moveTo>
                  <a:pt x="0" y="0"/>
                </a:moveTo>
                <a:lnTo>
                  <a:pt x="102955" y="0"/>
                </a:lnTo>
                <a:lnTo>
                  <a:pt x="611188" y="0"/>
                </a:lnTo>
                <a:lnTo>
                  <a:pt x="726992" y="0"/>
                </a:lnTo>
                <a:cubicBezTo>
                  <a:pt x="767194" y="0"/>
                  <a:pt x="799784" y="32590"/>
                  <a:pt x="799784" y="72792"/>
                </a:cubicBezTo>
                <a:lnTo>
                  <a:pt x="799784" y="363951"/>
                </a:lnTo>
                <a:cubicBezTo>
                  <a:pt x="799784" y="404153"/>
                  <a:pt x="767194" y="436743"/>
                  <a:pt x="726992" y="436743"/>
                </a:cubicBezTo>
                <a:lnTo>
                  <a:pt x="611188" y="436743"/>
                </a:lnTo>
                <a:lnTo>
                  <a:pt x="102955" y="436743"/>
                </a:lnTo>
                <a:lnTo>
                  <a:pt x="0" y="436743"/>
                </a:lnTo>
                <a:close/>
              </a:path>
            </a:pathLst>
          </a:custGeom>
          <a:gradFill flip="none" rotWithShape="1">
            <a:gsLst>
              <a:gs pos="100000">
                <a:srgbClr val="FD4699"/>
              </a:gs>
              <a:gs pos="0">
                <a:srgbClr val="FD7F4B"/>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600" dirty="0">
                <a:solidFill>
                  <a:schemeClr val="bg1"/>
                </a:solidFill>
                <a:latin typeface="Bahnschrift Condensed" panose="020B0502040204020203" pitchFamily="34" charset="0"/>
              </a:rPr>
              <a:t>YESSSSSSSSSSSS</a:t>
            </a:r>
          </a:p>
          <a:p>
            <a:pPr algn="ctr"/>
            <a:r>
              <a:rPr lang="en-US" sz="1600" dirty="0">
                <a:solidFill>
                  <a:schemeClr val="tx1"/>
                </a:solidFill>
                <a:latin typeface="Bahnschrift Condensed" panose="020B0502040204020203" pitchFamily="34" charset="0"/>
              </a:rPr>
              <a:t>100%</a:t>
            </a:r>
            <a:endParaRPr lang="en-MY" sz="1600" dirty="0">
              <a:solidFill>
                <a:schemeClr val="tx1"/>
              </a:solidFill>
              <a:latin typeface="Bahnschrift Condensed" panose="020B0502040204020203" pitchFamily="34" charset="0"/>
            </a:endParaRPr>
          </a:p>
        </p:txBody>
      </p:sp>
      <p:sp>
        <p:nvSpPr>
          <p:cNvPr id="76" name="Poll 2 Disappear">
            <a:extLst>
              <a:ext uri="{FF2B5EF4-FFF2-40B4-BE49-F238E27FC236}">
                <a16:creationId xmlns:a16="http://schemas.microsoft.com/office/drawing/2014/main" id="{582E0841-1D6F-41FB-A8E1-7EFCE18A6EAE}"/>
              </a:ext>
            </a:extLst>
          </p:cNvPr>
          <p:cNvSpPr/>
          <p:nvPr/>
        </p:nvSpPr>
        <p:spPr>
          <a:xfrm>
            <a:off x="9312798" y="6280850"/>
            <a:ext cx="1396675" cy="436743"/>
          </a:xfrm>
          <a:custGeom>
            <a:avLst/>
            <a:gdLst>
              <a:gd name="connsiteX0" fmla="*/ 0 w 799784"/>
              <a:gd name="connsiteY0" fmla="*/ 0 h 436743"/>
              <a:gd name="connsiteX1" fmla="*/ 102955 w 799784"/>
              <a:gd name="connsiteY1" fmla="*/ 0 h 436743"/>
              <a:gd name="connsiteX2" fmla="*/ 611188 w 799784"/>
              <a:gd name="connsiteY2" fmla="*/ 0 h 436743"/>
              <a:gd name="connsiteX3" fmla="*/ 726992 w 799784"/>
              <a:gd name="connsiteY3" fmla="*/ 0 h 436743"/>
              <a:gd name="connsiteX4" fmla="*/ 799784 w 799784"/>
              <a:gd name="connsiteY4" fmla="*/ 72792 h 436743"/>
              <a:gd name="connsiteX5" fmla="*/ 799784 w 799784"/>
              <a:gd name="connsiteY5" fmla="*/ 363951 h 436743"/>
              <a:gd name="connsiteX6" fmla="*/ 726992 w 799784"/>
              <a:gd name="connsiteY6" fmla="*/ 436743 h 436743"/>
              <a:gd name="connsiteX7" fmla="*/ 611188 w 799784"/>
              <a:gd name="connsiteY7" fmla="*/ 436743 h 436743"/>
              <a:gd name="connsiteX8" fmla="*/ 102955 w 799784"/>
              <a:gd name="connsiteY8" fmla="*/ 436743 h 436743"/>
              <a:gd name="connsiteX9" fmla="*/ 0 w 799784"/>
              <a:gd name="connsiteY9" fmla="*/ 436743 h 436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9784" h="436743">
                <a:moveTo>
                  <a:pt x="0" y="0"/>
                </a:moveTo>
                <a:lnTo>
                  <a:pt x="102955" y="0"/>
                </a:lnTo>
                <a:lnTo>
                  <a:pt x="611188" y="0"/>
                </a:lnTo>
                <a:lnTo>
                  <a:pt x="726992" y="0"/>
                </a:lnTo>
                <a:cubicBezTo>
                  <a:pt x="767194" y="0"/>
                  <a:pt x="799784" y="32590"/>
                  <a:pt x="799784" y="72792"/>
                </a:cubicBezTo>
                <a:lnTo>
                  <a:pt x="799784" y="363951"/>
                </a:lnTo>
                <a:cubicBezTo>
                  <a:pt x="799784" y="404153"/>
                  <a:pt x="767194" y="436743"/>
                  <a:pt x="726992" y="436743"/>
                </a:cubicBezTo>
                <a:lnTo>
                  <a:pt x="611188" y="436743"/>
                </a:lnTo>
                <a:lnTo>
                  <a:pt x="102955" y="436743"/>
                </a:lnTo>
                <a:lnTo>
                  <a:pt x="0" y="43674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dirty="0">
                <a:gradFill>
                  <a:gsLst>
                    <a:gs pos="100000">
                      <a:srgbClr val="AF567D"/>
                    </a:gs>
                    <a:gs pos="69000">
                      <a:srgbClr val="E15D8C"/>
                    </a:gs>
                    <a:gs pos="35000">
                      <a:srgbClr val="DE6A76"/>
                    </a:gs>
                    <a:gs pos="0">
                      <a:srgbClr val="E57F66"/>
                    </a:gs>
                  </a:gsLst>
                  <a:lin ang="0" scaled="1"/>
                </a:gradFill>
                <a:latin typeface="Bahnschrift Condensed" panose="020B0502040204020203" pitchFamily="34" charset="0"/>
              </a:rPr>
              <a:t>PROCASTINATE</a:t>
            </a:r>
            <a:endParaRPr lang="en-MY" dirty="0">
              <a:gradFill>
                <a:gsLst>
                  <a:gs pos="100000">
                    <a:srgbClr val="AF567D"/>
                  </a:gs>
                  <a:gs pos="69000">
                    <a:srgbClr val="E15D8C"/>
                  </a:gs>
                  <a:gs pos="35000">
                    <a:srgbClr val="DE6A76"/>
                  </a:gs>
                  <a:gs pos="0">
                    <a:srgbClr val="E57F66"/>
                  </a:gs>
                </a:gsLst>
                <a:lin ang="0" scaled="1"/>
              </a:gradFill>
              <a:latin typeface="Bahnschrift Condensed" panose="020B0502040204020203" pitchFamily="34" charset="0"/>
            </a:endParaRPr>
          </a:p>
        </p:txBody>
      </p:sp>
      <p:sp>
        <p:nvSpPr>
          <p:cNvPr id="77" name="TextBox 76">
            <a:extLst>
              <a:ext uri="{FF2B5EF4-FFF2-40B4-BE49-F238E27FC236}">
                <a16:creationId xmlns:a16="http://schemas.microsoft.com/office/drawing/2014/main" id="{48E6D203-656C-4A49-B51C-548408D1BB94}"/>
              </a:ext>
            </a:extLst>
          </p:cNvPr>
          <p:cNvSpPr txBox="1"/>
          <p:nvPr/>
        </p:nvSpPr>
        <p:spPr>
          <a:xfrm>
            <a:off x="6994224" y="3913663"/>
            <a:ext cx="4882900" cy="338554"/>
          </a:xfrm>
          <a:prstGeom prst="rect">
            <a:avLst/>
          </a:prstGeom>
          <a:noFill/>
        </p:spPr>
        <p:txBody>
          <a:bodyPr wrap="square" rtlCol="0">
            <a:spAutoFit/>
          </a:bodyPr>
          <a:lstStyle/>
          <a:p>
            <a:pPr algn="ctr"/>
            <a:r>
              <a:rPr lang="en-US" sz="1600" dirty="0"/>
              <a:t>After complaining about your work you have, you will…?</a:t>
            </a:r>
            <a:endParaRPr lang="en-MY" sz="1600" dirty="0"/>
          </a:p>
        </p:txBody>
      </p:sp>
      <p:sp>
        <p:nvSpPr>
          <p:cNvPr id="78" name="TextBox 77">
            <a:extLst>
              <a:ext uri="{FF2B5EF4-FFF2-40B4-BE49-F238E27FC236}">
                <a16:creationId xmlns:a16="http://schemas.microsoft.com/office/drawing/2014/main" id="{703DD340-946D-4B83-9363-2635F339FC07}"/>
              </a:ext>
            </a:extLst>
          </p:cNvPr>
          <p:cNvSpPr txBox="1"/>
          <p:nvPr/>
        </p:nvSpPr>
        <p:spPr>
          <a:xfrm>
            <a:off x="346320" y="150665"/>
            <a:ext cx="371149" cy="246221"/>
          </a:xfrm>
          <a:prstGeom prst="rect">
            <a:avLst/>
          </a:prstGeom>
          <a:noFill/>
        </p:spPr>
        <p:txBody>
          <a:bodyPr wrap="square" rtlCol="0">
            <a:spAutoFit/>
          </a:bodyPr>
          <a:lstStyle/>
          <a:p>
            <a:r>
              <a:rPr lang="en-US" sz="1000" dirty="0">
                <a:solidFill>
                  <a:schemeClr val="tx1">
                    <a:alpha val="58000"/>
                  </a:schemeClr>
                </a:solidFill>
              </a:rPr>
              <a:t>1m</a:t>
            </a:r>
            <a:endParaRPr lang="en-MY" sz="1000" dirty="0">
              <a:solidFill>
                <a:schemeClr val="tx1">
                  <a:alpha val="58000"/>
                </a:schemeClr>
              </a:solidFill>
            </a:endParaRPr>
          </a:p>
        </p:txBody>
      </p:sp>
      <p:pic>
        <p:nvPicPr>
          <p:cNvPr id="79" name="Picture 78">
            <a:extLst>
              <a:ext uri="{FF2B5EF4-FFF2-40B4-BE49-F238E27FC236}">
                <a16:creationId xmlns:a16="http://schemas.microsoft.com/office/drawing/2014/main" id="{FCE76363-C48C-44EC-A020-43BB787D7763}"/>
              </a:ext>
            </a:extLst>
          </p:cNvPr>
          <p:cNvPicPr>
            <a:picLocks noChangeAspect="1"/>
          </p:cNvPicPr>
          <p:nvPr/>
        </p:nvPicPr>
        <p:blipFill rotWithShape="1">
          <a:blip r:embed="rId11"/>
          <a:srcRect l="23791" t="21831" r="66768" b="61099"/>
          <a:stretch/>
        </p:blipFill>
        <p:spPr>
          <a:xfrm>
            <a:off x="159177" y="120234"/>
            <a:ext cx="234296" cy="225624"/>
          </a:xfrm>
          <a:prstGeom prst="flowChartConnector">
            <a:avLst/>
          </a:prstGeom>
        </p:spPr>
      </p:pic>
    </p:spTree>
    <p:extLst>
      <p:ext uri="{BB962C8B-B14F-4D97-AF65-F5344CB8AC3E}">
        <p14:creationId xmlns:p14="http://schemas.microsoft.com/office/powerpoint/2010/main" val="3183930715"/>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arn(inVertical)">
                                      <p:cBhvr>
                                        <p:cTn id="7" dur="500"/>
                                        <p:tgtEl>
                                          <p:spTgt spid="13"/>
                                        </p:tgtEl>
                                      </p:cBhvr>
                                    </p:animEffect>
                                  </p:childTnLst>
                                </p:cTn>
                              </p:par>
                            </p:childTnLst>
                          </p:cTn>
                        </p:par>
                        <p:par>
                          <p:cTn id="8" fill="hold">
                            <p:stCondLst>
                              <p:cond delay="500"/>
                            </p:stCondLst>
                            <p:childTnLst>
                              <p:par>
                                <p:cTn id="9" presetID="12" presetClass="entr" presetSubtype="4" fill="hold" nodeType="afterEffect">
                                  <p:stCondLst>
                                    <p:cond delay="0"/>
                                  </p:stCondLst>
                                  <p:childTnLst>
                                    <p:set>
                                      <p:cBhvr>
                                        <p:cTn id="10" dur="1" fill="hold">
                                          <p:stCondLst>
                                            <p:cond delay="0"/>
                                          </p:stCondLst>
                                        </p:cTn>
                                        <p:tgtEl>
                                          <p:spTgt spid="5134"/>
                                        </p:tgtEl>
                                        <p:attrNameLst>
                                          <p:attrName>style.visibility</p:attrName>
                                        </p:attrNameLst>
                                      </p:cBhvr>
                                      <p:to>
                                        <p:strVal val="visible"/>
                                      </p:to>
                                    </p:set>
                                    <p:anim calcmode="lin" valueType="num">
                                      <p:cBhvr additive="base">
                                        <p:cTn id="11" dur="500"/>
                                        <p:tgtEl>
                                          <p:spTgt spid="5134"/>
                                        </p:tgtEl>
                                        <p:attrNameLst>
                                          <p:attrName>ppt_y</p:attrName>
                                        </p:attrNameLst>
                                      </p:cBhvr>
                                      <p:tavLst>
                                        <p:tav tm="0">
                                          <p:val>
                                            <p:strVal val="#ppt_y+#ppt_h*1.125000"/>
                                          </p:val>
                                        </p:tav>
                                        <p:tav tm="100000">
                                          <p:val>
                                            <p:strVal val="#ppt_y"/>
                                          </p:val>
                                        </p:tav>
                                      </p:tavLst>
                                    </p:anim>
                                    <p:animEffect transition="in" filter="wipe(up)">
                                      <p:cBhvr>
                                        <p:cTn id="12" dur="500"/>
                                        <p:tgtEl>
                                          <p:spTgt spid="5134"/>
                                        </p:tgtEl>
                                      </p:cBhvr>
                                    </p:animEffect>
                                  </p:childTnLst>
                                </p:cTn>
                              </p:par>
                              <p:par>
                                <p:cTn id="13" presetID="49" presetClass="entr" presetSubtype="0" decel="100000" fill="hold" nodeType="withEffect">
                                  <p:stCondLst>
                                    <p:cond delay="0"/>
                                  </p:stCondLst>
                                  <p:childTnLst>
                                    <p:set>
                                      <p:cBhvr>
                                        <p:cTn id="14" dur="1" fill="hold">
                                          <p:stCondLst>
                                            <p:cond delay="0"/>
                                          </p:stCondLst>
                                        </p:cTn>
                                        <p:tgtEl>
                                          <p:spTgt spid="40"/>
                                        </p:tgtEl>
                                        <p:attrNameLst>
                                          <p:attrName>style.visibility</p:attrName>
                                        </p:attrNameLst>
                                      </p:cBhvr>
                                      <p:to>
                                        <p:strVal val="visible"/>
                                      </p:to>
                                    </p:set>
                                    <p:anim calcmode="lin" valueType="num">
                                      <p:cBhvr>
                                        <p:cTn id="15" dur="500" fill="hold"/>
                                        <p:tgtEl>
                                          <p:spTgt spid="40"/>
                                        </p:tgtEl>
                                        <p:attrNameLst>
                                          <p:attrName>ppt_w</p:attrName>
                                        </p:attrNameLst>
                                      </p:cBhvr>
                                      <p:tavLst>
                                        <p:tav tm="0">
                                          <p:val>
                                            <p:fltVal val="0"/>
                                          </p:val>
                                        </p:tav>
                                        <p:tav tm="100000">
                                          <p:val>
                                            <p:strVal val="#ppt_w"/>
                                          </p:val>
                                        </p:tav>
                                      </p:tavLst>
                                    </p:anim>
                                    <p:anim calcmode="lin" valueType="num">
                                      <p:cBhvr>
                                        <p:cTn id="16" dur="500" fill="hold"/>
                                        <p:tgtEl>
                                          <p:spTgt spid="40"/>
                                        </p:tgtEl>
                                        <p:attrNameLst>
                                          <p:attrName>ppt_h</p:attrName>
                                        </p:attrNameLst>
                                      </p:cBhvr>
                                      <p:tavLst>
                                        <p:tav tm="0">
                                          <p:val>
                                            <p:fltVal val="0"/>
                                          </p:val>
                                        </p:tav>
                                        <p:tav tm="100000">
                                          <p:val>
                                            <p:strVal val="#ppt_h"/>
                                          </p:val>
                                        </p:tav>
                                      </p:tavLst>
                                    </p:anim>
                                    <p:anim calcmode="lin" valueType="num">
                                      <p:cBhvr>
                                        <p:cTn id="17" dur="500" fill="hold"/>
                                        <p:tgtEl>
                                          <p:spTgt spid="40"/>
                                        </p:tgtEl>
                                        <p:attrNameLst>
                                          <p:attrName>style.rotation</p:attrName>
                                        </p:attrNameLst>
                                      </p:cBhvr>
                                      <p:tavLst>
                                        <p:tav tm="0">
                                          <p:val>
                                            <p:fltVal val="360"/>
                                          </p:val>
                                        </p:tav>
                                        <p:tav tm="100000">
                                          <p:val>
                                            <p:fltVal val="0"/>
                                          </p:val>
                                        </p:tav>
                                      </p:tavLst>
                                    </p:anim>
                                    <p:animEffect transition="in" filter="fade">
                                      <p:cBhvr>
                                        <p:cTn id="18" dur="500"/>
                                        <p:tgtEl>
                                          <p:spTgt spid="40"/>
                                        </p:tgtEl>
                                      </p:cBhvr>
                                    </p:animEffect>
                                  </p:childTnLst>
                                </p:cTn>
                              </p:par>
                              <p:par>
                                <p:cTn id="19" presetID="12" presetClass="entr" presetSubtype="1" fill="hold" nodeType="withEffect">
                                  <p:stCondLst>
                                    <p:cond delay="0"/>
                                  </p:stCondLst>
                                  <p:childTnLst>
                                    <p:set>
                                      <p:cBhvr>
                                        <p:cTn id="20" dur="1" fill="hold">
                                          <p:stCondLst>
                                            <p:cond delay="0"/>
                                          </p:stCondLst>
                                        </p:cTn>
                                        <p:tgtEl>
                                          <p:spTgt spid="5136"/>
                                        </p:tgtEl>
                                        <p:attrNameLst>
                                          <p:attrName>style.visibility</p:attrName>
                                        </p:attrNameLst>
                                      </p:cBhvr>
                                      <p:to>
                                        <p:strVal val="visible"/>
                                      </p:to>
                                    </p:set>
                                    <p:anim calcmode="lin" valueType="num">
                                      <p:cBhvr additive="base">
                                        <p:cTn id="21" dur="500"/>
                                        <p:tgtEl>
                                          <p:spTgt spid="5136"/>
                                        </p:tgtEl>
                                        <p:attrNameLst>
                                          <p:attrName>ppt_y</p:attrName>
                                        </p:attrNameLst>
                                      </p:cBhvr>
                                      <p:tavLst>
                                        <p:tav tm="0">
                                          <p:val>
                                            <p:strVal val="#ppt_y-#ppt_h*1.125000"/>
                                          </p:val>
                                        </p:tav>
                                        <p:tav tm="100000">
                                          <p:val>
                                            <p:strVal val="#ppt_y"/>
                                          </p:val>
                                        </p:tav>
                                      </p:tavLst>
                                    </p:anim>
                                    <p:animEffect transition="in" filter="wipe(down)">
                                      <p:cBhvr>
                                        <p:cTn id="22" dur="500"/>
                                        <p:tgtEl>
                                          <p:spTgt spid="5136"/>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0" nodeType="clickEffect">
                                  <p:stCondLst>
                                    <p:cond delay="0"/>
                                  </p:stCondLst>
                                  <p:childTnLst>
                                    <p:set>
                                      <p:cBhvr>
                                        <p:cTn id="26" dur="1" fill="hold">
                                          <p:stCondLst>
                                            <p:cond delay="0"/>
                                          </p:stCondLst>
                                        </p:cTn>
                                        <p:tgtEl>
                                          <p:spTgt spid="59"/>
                                        </p:tgtEl>
                                        <p:attrNameLst>
                                          <p:attrName>style.visibility</p:attrName>
                                        </p:attrNameLst>
                                      </p:cBhvr>
                                      <p:to>
                                        <p:strVal val="hidden"/>
                                      </p:to>
                                    </p:set>
                                  </p:childTnLst>
                                </p:cTn>
                              </p:par>
                              <p:par>
                                <p:cTn id="27" presetID="1" presetClass="exit" presetSubtype="0" fill="hold" grpId="0" nodeType="withEffect">
                                  <p:stCondLst>
                                    <p:cond delay="0"/>
                                  </p:stCondLst>
                                  <p:childTnLst>
                                    <p:set>
                                      <p:cBhvr>
                                        <p:cTn id="28" dur="1" fill="hold">
                                          <p:stCondLst>
                                            <p:cond delay="0"/>
                                          </p:stCondLst>
                                        </p:cTn>
                                        <p:tgtEl>
                                          <p:spTgt spid="61"/>
                                        </p:tgtEl>
                                        <p:attrNameLst>
                                          <p:attrName>style.visibility</p:attrName>
                                        </p:attrNameLst>
                                      </p:cBhvr>
                                      <p:to>
                                        <p:strVal val="hidden"/>
                                      </p:to>
                                    </p:set>
                                  </p:childTnLst>
                                </p:cTn>
                              </p:par>
                              <p:par>
                                <p:cTn id="29" presetID="22" presetClass="entr" presetSubtype="2" fill="hold" grpId="0" nodeType="withEffect">
                                  <p:stCondLst>
                                    <p:cond delay="0"/>
                                  </p:stCondLst>
                                  <p:childTnLst>
                                    <p:set>
                                      <p:cBhvr>
                                        <p:cTn id="30" dur="1" fill="hold">
                                          <p:stCondLst>
                                            <p:cond delay="0"/>
                                          </p:stCondLst>
                                        </p:cTn>
                                        <p:tgtEl>
                                          <p:spTgt spid="58"/>
                                        </p:tgtEl>
                                        <p:attrNameLst>
                                          <p:attrName>style.visibility</p:attrName>
                                        </p:attrNameLst>
                                      </p:cBhvr>
                                      <p:to>
                                        <p:strVal val="visible"/>
                                      </p:to>
                                    </p:set>
                                    <p:animEffect transition="in" filter="wipe(right)">
                                      <p:cBhvr>
                                        <p:cTn id="31" dur="500"/>
                                        <p:tgtEl>
                                          <p:spTgt spid="58"/>
                                        </p:tgtEl>
                                      </p:cBhvr>
                                    </p:animEffect>
                                  </p:childTnLst>
                                </p:cTn>
                              </p:par>
                              <p:par>
                                <p:cTn id="32" presetID="22" presetClass="entr" presetSubtype="8" fill="hold" grpId="0" nodeType="withEffect">
                                  <p:stCondLst>
                                    <p:cond delay="0"/>
                                  </p:stCondLst>
                                  <p:childTnLst>
                                    <p:set>
                                      <p:cBhvr>
                                        <p:cTn id="33" dur="1" fill="hold">
                                          <p:stCondLst>
                                            <p:cond delay="0"/>
                                          </p:stCondLst>
                                        </p:cTn>
                                        <p:tgtEl>
                                          <p:spTgt spid="60"/>
                                        </p:tgtEl>
                                        <p:attrNameLst>
                                          <p:attrName>style.visibility</p:attrName>
                                        </p:attrNameLst>
                                      </p:cBhvr>
                                      <p:to>
                                        <p:strVal val="visible"/>
                                      </p:to>
                                    </p:set>
                                    <p:animEffect transition="in" filter="wipe(left)">
                                      <p:cBhvr>
                                        <p:cTn id="34" dur="500"/>
                                        <p:tgtEl>
                                          <p:spTgt spid="60"/>
                                        </p:tgtEl>
                                      </p:cBhvr>
                                    </p:animEffect>
                                  </p:childTnLst>
                                </p:cTn>
                              </p:par>
                            </p:childTnLst>
                          </p:cTn>
                        </p:par>
                        <p:par>
                          <p:cTn id="35" fill="hold">
                            <p:stCondLst>
                              <p:cond delay="500"/>
                            </p:stCondLst>
                            <p:childTnLst>
                              <p:par>
                                <p:cTn id="36" presetID="12" presetClass="entr" presetSubtype="4" fill="hold" nodeType="afterEffect">
                                  <p:stCondLst>
                                    <p:cond delay="0"/>
                                  </p:stCondLst>
                                  <p:childTnLst>
                                    <p:set>
                                      <p:cBhvr>
                                        <p:cTn id="37" dur="1" fill="hold">
                                          <p:stCondLst>
                                            <p:cond delay="0"/>
                                          </p:stCondLst>
                                        </p:cTn>
                                        <p:tgtEl>
                                          <p:spTgt spid="5124"/>
                                        </p:tgtEl>
                                        <p:attrNameLst>
                                          <p:attrName>style.visibility</p:attrName>
                                        </p:attrNameLst>
                                      </p:cBhvr>
                                      <p:to>
                                        <p:strVal val="visible"/>
                                      </p:to>
                                    </p:set>
                                    <p:anim calcmode="lin" valueType="num">
                                      <p:cBhvr additive="base">
                                        <p:cTn id="38" dur="500"/>
                                        <p:tgtEl>
                                          <p:spTgt spid="5124"/>
                                        </p:tgtEl>
                                        <p:attrNameLst>
                                          <p:attrName>ppt_y</p:attrName>
                                        </p:attrNameLst>
                                      </p:cBhvr>
                                      <p:tavLst>
                                        <p:tav tm="0">
                                          <p:val>
                                            <p:strVal val="#ppt_y+#ppt_h*1.125000"/>
                                          </p:val>
                                        </p:tav>
                                        <p:tav tm="100000">
                                          <p:val>
                                            <p:strVal val="#ppt_y"/>
                                          </p:val>
                                        </p:tav>
                                      </p:tavLst>
                                    </p:anim>
                                    <p:animEffect transition="in" filter="wipe(up)">
                                      <p:cBhvr>
                                        <p:cTn id="39" dur="500"/>
                                        <p:tgtEl>
                                          <p:spTgt spid="5124"/>
                                        </p:tgtEl>
                                      </p:cBhvr>
                                    </p:animEffect>
                                  </p:childTnLst>
                                </p:cTn>
                              </p:par>
                              <p:par>
                                <p:cTn id="40" presetID="49" presetClass="entr" presetSubtype="0" decel="100000" fill="hold" nodeType="withEffect">
                                  <p:stCondLst>
                                    <p:cond delay="0"/>
                                  </p:stCondLst>
                                  <p:childTnLst>
                                    <p:set>
                                      <p:cBhvr>
                                        <p:cTn id="41" dur="1" fill="hold">
                                          <p:stCondLst>
                                            <p:cond delay="0"/>
                                          </p:stCondLst>
                                        </p:cTn>
                                        <p:tgtEl>
                                          <p:spTgt spid="10"/>
                                        </p:tgtEl>
                                        <p:attrNameLst>
                                          <p:attrName>style.visibility</p:attrName>
                                        </p:attrNameLst>
                                      </p:cBhvr>
                                      <p:to>
                                        <p:strVal val="visible"/>
                                      </p:to>
                                    </p:set>
                                    <p:anim calcmode="lin" valueType="num">
                                      <p:cBhvr>
                                        <p:cTn id="42" dur="500" fill="hold"/>
                                        <p:tgtEl>
                                          <p:spTgt spid="10"/>
                                        </p:tgtEl>
                                        <p:attrNameLst>
                                          <p:attrName>ppt_w</p:attrName>
                                        </p:attrNameLst>
                                      </p:cBhvr>
                                      <p:tavLst>
                                        <p:tav tm="0">
                                          <p:val>
                                            <p:fltVal val="0"/>
                                          </p:val>
                                        </p:tav>
                                        <p:tav tm="100000">
                                          <p:val>
                                            <p:strVal val="#ppt_w"/>
                                          </p:val>
                                        </p:tav>
                                      </p:tavLst>
                                    </p:anim>
                                    <p:anim calcmode="lin" valueType="num">
                                      <p:cBhvr>
                                        <p:cTn id="43" dur="500" fill="hold"/>
                                        <p:tgtEl>
                                          <p:spTgt spid="10"/>
                                        </p:tgtEl>
                                        <p:attrNameLst>
                                          <p:attrName>ppt_h</p:attrName>
                                        </p:attrNameLst>
                                      </p:cBhvr>
                                      <p:tavLst>
                                        <p:tav tm="0">
                                          <p:val>
                                            <p:fltVal val="0"/>
                                          </p:val>
                                        </p:tav>
                                        <p:tav tm="100000">
                                          <p:val>
                                            <p:strVal val="#ppt_h"/>
                                          </p:val>
                                        </p:tav>
                                      </p:tavLst>
                                    </p:anim>
                                    <p:anim calcmode="lin" valueType="num">
                                      <p:cBhvr>
                                        <p:cTn id="44" dur="500" fill="hold"/>
                                        <p:tgtEl>
                                          <p:spTgt spid="10"/>
                                        </p:tgtEl>
                                        <p:attrNameLst>
                                          <p:attrName>style.rotation</p:attrName>
                                        </p:attrNameLst>
                                      </p:cBhvr>
                                      <p:tavLst>
                                        <p:tav tm="0">
                                          <p:val>
                                            <p:fltVal val="360"/>
                                          </p:val>
                                        </p:tav>
                                        <p:tav tm="100000">
                                          <p:val>
                                            <p:fltVal val="0"/>
                                          </p:val>
                                        </p:tav>
                                      </p:tavLst>
                                    </p:anim>
                                    <p:animEffect transition="in" filter="fade">
                                      <p:cBhvr>
                                        <p:cTn id="45" dur="500"/>
                                        <p:tgtEl>
                                          <p:spTgt spid="10"/>
                                        </p:tgtEl>
                                      </p:cBhvr>
                                    </p:animEffect>
                                  </p:childTnLst>
                                </p:cTn>
                              </p:par>
                              <p:par>
                                <p:cTn id="46" presetID="12" presetClass="entr" presetSubtype="1" fill="hold" nodeType="withEffect">
                                  <p:stCondLst>
                                    <p:cond delay="0"/>
                                  </p:stCondLst>
                                  <p:childTnLst>
                                    <p:set>
                                      <p:cBhvr>
                                        <p:cTn id="47" dur="1" fill="hold">
                                          <p:stCondLst>
                                            <p:cond delay="0"/>
                                          </p:stCondLst>
                                        </p:cTn>
                                        <p:tgtEl>
                                          <p:spTgt spid="5"/>
                                        </p:tgtEl>
                                        <p:attrNameLst>
                                          <p:attrName>style.visibility</p:attrName>
                                        </p:attrNameLst>
                                      </p:cBhvr>
                                      <p:to>
                                        <p:strVal val="visible"/>
                                      </p:to>
                                    </p:set>
                                    <p:anim calcmode="lin" valueType="num">
                                      <p:cBhvr additive="base">
                                        <p:cTn id="48" dur="500"/>
                                        <p:tgtEl>
                                          <p:spTgt spid="5"/>
                                        </p:tgtEl>
                                        <p:attrNameLst>
                                          <p:attrName>ppt_y</p:attrName>
                                        </p:attrNameLst>
                                      </p:cBhvr>
                                      <p:tavLst>
                                        <p:tav tm="0">
                                          <p:val>
                                            <p:strVal val="#ppt_y-#ppt_h*1.125000"/>
                                          </p:val>
                                        </p:tav>
                                        <p:tav tm="100000">
                                          <p:val>
                                            <p:strVal val="#ppt_y"/>
                                          </p:val>
                                        </p:tav>
                                      </p:tavLst>
                                    </p:anim>
                                    <p:animEffect transition="in" filter="wipe(down)">
                                      <p:cBhvr>
                                        <p:cTn id="49" dur="500"/>
                                        <p:tgtEl>
                                          <p:spTgt spid="5"/>
                                        </p:tgtEl>
                                      </p:cBhvr>
                                    </p:animEffect>
                                  </p:childTnLst>
                                </p:cTn>
                              </p:par>
                            </p:childTnLst>
                          </p:cTn>
                        </p:par>
                      </p:childTnLst>
                    </p:cTn>
                  </p:par>
                  <p:par>
                    <p:cTn id="50" fill="hold">
                      <p:stCondLst>
                        <p:cond delay="indefinite"/>
                      </p:stCondLst>
                      <p:childTnLst>
                        <p:par>
                          <p:cTn id="51" fill="hold">
                            <p:stCondLst>
                              <p:cond delay="0"/>
                            </p:stCondLst>
                            <p:childTnLst>
                              <p:par>
                                <p:cTn id="52" presetID="1" presetClass="exit" presetSubtype="0" fill="hold" grpId="0" nodeType="clickEffect">
                                  <p:stCondLst>
                                    <p:cond delay="0"/>
                                  </p:stCondLst>
                                  <p:childTnLst>
                                    <p:set>
                                      <p:cBhvr>
                                        <p:cTn id="53" dur="1" fill="hold">
                                          <p:stCondLst>
                                            <p:cond delay="0"/>
                                          </p:stCondLst>
                                        </p:cTn>
                                        <p:tgtEl>
                                          <p:spTgt spid="32"/>
                                        </p:tgtEl>
                                        <p:attrNameLst>
                                          <p:attrName>style.visibility</p:attrName>
                                        </p:attrNameLst>
                                      </p:cBhvr>
                                      <p:to>
                                        <p:strVal val="hidden"/>
                                      </p:to>
                                    </p:set>
                                  </p:childTnLst>
                                </p:cTn>
                              </p:par>
                              <p:par>
                                <p:cTn id="54" presetID="1" presetClass="exit" presetSubtype="0" fill="hold" grpId="0" nodeType="withEffect">
                                  <p:stCondLst>
                                    <p:cond delay="0"/>
                                  </p:stCondLst>
                                  <p:childTnLst>
                                    <p:set>
                                      <p:cBhvr>
                                        <p:cTn id="55" dur="1" fill="hold">
                                          <p:stCondLst>
                                            <p:cond delay="0"/>
                                          </p:stCondLst>
                                        </p:cTn>
                                        <p:tgtEl>
                                          <p:spTgt spid="35"/>
                                        </p:tgtEl>
                                        <p:attrNameLst>
                                          <p:attrName>style.visibility</p:attrName>
                                        </p:attrNameLst>
                                      </p:cBhvr>
                                      <p:to>
                                        <p:strVal val="hidden"/>
                                      </p:to>
                                    </p:set>
                                  </p:childTnLst>
                                </p:cTn>
                              </p:par>
                              <p:par>
                                <p:cTn id="56" presetID="22" presetClass="entr" presetSubtype="2" fill="hold" grpId="0" nodeType="withEffect">
                                  <p:stCondLst>
                                    <p:cond delay="0"/>
                                  </p:stCondLst>
                                  <p:childTnLst>
                                    <p:set>
                                      <p:cBhvr>
                                        <p:cTn id="57" dur="1" fill="hold">
                                          <p:stCondLst>
                                            <p:cond delay="0"/>
                                          </p:stCondLst>
                                        </p:cTn>
                                        <p:tgtEl>
                                          <p:spTgt spid="31"/>
                                        </p:tgtEl>
                                        <p:attrNameLst>
                                          <p:attrName>style.visibility</p:attrName>
                                        </p:attrNameLst>
                                      </p:cBhvr>
                                      <p:to>
                                        <p:strVal val="visible"/>
                                      </p:to>
                                    </p:set>
                                    <p:animEffect transition="in" filter="wipe(right)">
                                      <p:cBhvr>
                                        <p:cTn id="58" dur="500"/>
                                        <p:tgtEl>
                                          <p:spTgt spid="31"/>
                                        </p:tgtEl>
                                      </p:cBhvr>
                                    </p:animEffect>
                                  </p:childTnLst>
                                </p:cTn>
                              </p:par>
                              <p:par>
                                <p:cTn id="59" presetID="22" presetClass="entr" presetSubtype="8" fill="hold" grpId="0" nodeType="withEffect">
                                  <p:stCondLst>
                                    <p:cond delay="0"/>
                                  </p:stCondLst>
                                  <p:childTnLst>
                                    <p:set>
                                      <p:cBhvr>
                                        <p:cTn id="60" dur="1" fill="hold">
                                          <p:stCondLst>
                                            <p:cond delay="0"/>
                                          </p:stCondLst>
                                        </p:cTn>
                                        <p:tgtEl>
                                          <p:spTgt spid="34"/>
                                        </p:tgtEl>
                                        <p:attrNameLst>
                                          <p:attrName>style.visibility</p:attrName>
                                        </p:attrNameLst>
                                      </p:cBhvr>
                                      <p:to>
                                        <p:strVal val="visible"/>
                                      </p:to>
                                    </p:set>
                                    <p:animEffect transition="in" filter="wipe(left)">
                                      <p:cBhvr>
                                        <p:cTn id="61" dur="500"/>
                                        <p:tgtEl>
                                          <p:spTgt spid="34"/>
                                        </p:tgtEl>
                                      </p:cBhvr>
                                    </p:animEffect>
                                  </p:childTnLst>
                                </p:cTn>
                              </p:par>
                            </p:childTnLst>
                          </p:cTn>
                        </p:par>
                        <p:par>
                          <p:cTn id="62" fill="hold">
                            <p:stCondLst>
                              <p:cond delay="500"/>
                            </p:stCondLst>
                            <p:childTnLst>
                              <p:par>
                                <p:cTn id="63" presetID="12" presetClass="entr" presetSubtype="4" fill="hold" nodeType="afterEffect">
                                  <p:stCondLst>
                                    <p:cond delay="0"/>
                                  </p:stCondLst>
                                  <p:childTnLst>
                                    <p:set>
                                      <p:cBhvr>
                                        <p:cTn id="64" dur="1" fill="hold">
                                          <p:stCondLst>
                                            <p:cond delay="0"/>
                                          </p:stCondLst>
                                        </p:cTn>
                                        <p:tgtEl>
                                          <p:spTgt spid="5126"/>
                                        </p:tgtEl>
                                        <p:attrNameLst>
                                          <p:attrName>style.visibility</p:attrName>
                                        </p:attrNameLst>
                                      </p:cBhvr>
                                      <p:to>
                                        <p:strVal val="visible"/>
                                      </p:to>
                                    </p:set>
                                    <p:anim calcmode="lin" valueType="num">
                                      <p:cBhvr additive="base">
                                        <p:cTn id="65" dur="500"/>
                                        <p:tgtEl>
                                          <p:spTgt spid="5126"/>
                                        </p:tgtEl>
                                        <p:attrNameLst>
                                          <p:attrName>ppt_y</p:attrName>
                                        </p:attrNameLst>
                                      </p:cBhvr>
                                      <p:tavLst>
                                        <p:tav tm="0">
                                          <p:val>
                                            <p:strVal val="#ppt_y+#ppt_h*1.125000"/>
                                          </p:val>
                                        </p:tav>
                                        <p:tav tm="100000">
                                          <p:val>
                                            <p:strVal val="#ppt_y"/>
                                          </p:val>
                                        </p:tav>
                                      </p:tavLst>
                                    </p:anim>
                                    <p:animEffect transition="in" filter="wipe(up)">
                                      <p:cBhvr>
                                        <p:cTn id="66" dur="500"/>
                                        <p:tgtEl>
                                          <p:spTgt spid="5126"/>
                                        </p:tgtEl>
                                      </p:cBhvr>
                                    </p:animEffect>
                                  </p:childTnLst>
                                </p:cTn>
                              </p:par>
                              <p:par>
                                <p:cTn id="67" presetID="49" presetClass="entr" presetSubtype="0" decel="100000" fill="hold" nodeType="withEffect">
                                  <p:stCondLst>
                                    <p:cond delay="0"/>
                                  </p:stCondLst>
                                  <p:childTnLst>
                                    <p:set>
                                      <p:cBhvr>
                                        <p:cTn id="68" dur="1" fill="hold">
                                          <p:stCondLst>
                                            <p:cond delay="0"/>
                                          </p:stCondLst>
                                        </p:cTn>
                                        <p:tgtEl>
                                          <p:spTgt spid="46"/>
                                        </p:tgtEl>
                                        <p:attrNameLst>
                                          <p:attrName>style.visibility</p:attrName>
                                        </p:attrNameLst>
                                      </p:cBhvr>
                                      <p:to>
                                        <p:strVal val="visible"/>
                                      </p:to>
                                    </p:set>
                                    <p:anim calcmode="lin" valueType="num">
                                      <p:cBhvr>
                                        <p:cTn id="69" dur="500" fill="hold"/>
                                        <p:tgtEl>
                                          <p:spTgt spid="46"/>
                                        </p:tgtEl>
                                        <p:attrNameLst>
                                          <p:attrName>ppt_w</p:attrName>
                                        </p:attrNameLst>
                                      </p:cBhvr>
                                      <p:tavLst>
                                        <p:tav tm="0">
                                          <p:val>
                                            <p:fltVal val="0"/>
                                          </p:val>
                                        </p:tav>
                                        <p:tav tm="100000">
                                          <p:val>
                                            <p:strVal val="#ppt_w"/>
                                          </p:val>
                                        </p:tav>
                                      </p:tavLst>
                                    </p:anim>
                                    <p:anim calcmode="lin" valueType="num">
                                      <p:cBhvr>
                                        <p:cTn id="70" dur="500" fill="hold"/>
                                        <p:tgtEl>
                                          <p:spTgt spid="46"/>
                                        </p:tgtEl>
                                        <p:attrNameLst>
                                          <p:attrName>ppt_h</p:attrName>
                                        </p:attrNameLst>
                                      </p:cBhvr>
                                      <p:tavLst>
                                        <p:tav tm="0">
                                          <p:val>
                                            <p:fltVal val="0"/>
                                          </p:val>
                                        </p:tav>
                                        <p:tav tm="100000">
                                          <p:val>
                                            <p:strVal val="#ppt_h"/>
                                          </p:val>
                                        </p:tav>
                                      </p:tavLst>
                                    </p:anim>
                                    <p:anim calcmode="lin" valueType="num">
                                      <p:cBhvr>
                                        <p:cTn id="71" dur="500" fill="hold"/>
                                        <p:tgtEl>
                                          <p:spTgt spid="46"/>
                                        </p:tgtEl>
                                        <p:attrNameLst>
                                          <p:attrName>style.rotation</p:attrName>
                                        </p:attrNameLst>
                                      </p:cBhvr>
                                      <p:tavLst>
                                        <p:tav tm="0">
                                          <p:val>
                                            <p:fltVal val="360"/>
                                          </p:val>
                                        </p:tav>
                                        <p:tav tm="100000">
                                          <p:val>
                                            <p:fltVal val="0"/>
                                          </p:val>
                                        </p:tav>
                                      </p:tavLst>
                                    </p:anim>
                                    <p:animEffect transition="in" filter="fade">
                                      <p:cBhvr>
                                        <p:cTn id="72" dur="500"/>
                                        <p:tgtEl>
                                          <p:spTgt spid="46"/>
                                        </p:tgtEl>
                                      </p:cBhvr>
                                    </p:animEffect>
                                  </p:childTnLst>
                                </p:cTn>
                              </p:par>
                              <p:par>
                                <p:cTn id="73" presetID="12" presetClass="entr" presetSubtype="1" fill="hold" nodeType="withEffect">
                                  <p:stCondLst>
                                    <p:cond delay="0"/>
                                  </p:stCondLst>
                                  <p:childTnLst>
                                    <p:set>
                                      <p:cBhvr>
                                        <p:cTn id="74" dur="1" fill="hold">
                                          <p:stCondLst>
                                            <p:cond delay="0"/>
                                          </p:stCondLst>
                                        </p:cTn>
                                        <p:tgtEl>
                                          <p:spTgt spid="5128"/>
                                        </p:tgtEl>
                                        <p:attrNameLst>
                                          <p:attrName>style.visibility</p:attrName>
                                        </p:attrNameLst>
                                      </p:cBhvr>
                                      <p:to>
                                        <p:strVal val="visible"/>
                                      </p:to>
                                    </p:set>
                                    <p:anim calcmode="lin" valueType="num">
                                      <p:cBhvr additive="base">
                                        <p:cTn id="75" dur="500"/>
                                        <p:tgtEl>
                                          <p:spTgt spid="5128"/>
                                        </p:tgtEl>
                                        <p:attrNameLst>
                                          <p:attrName>ppt_y</p:attrName>
                                        </p:attrNameLst>
                                      </p:cBhvr>
                                      <p:tavLst>
                                        <p:tav tm="0">
                                          <p:val>
                                            <p:strVal val="#ppt_y-#ppt_h*1.125000"/>
                                          </p:val>
                                        </p:tav>
                                        <p:tav tm="100000">
                                          <p:val>
                                            <p:strVal val="#ppt_y"/>
                                          </p:val>
                                        </p:tav>
                                      </p:tavLst>
                                    </p:anim>
                                    <p:animEffect transition="in" filter="wipe(down)">
                                      <p:cBhvr>
                                        <p:cTn id="76" dur="500"/>
                                        <p:tgtEl>
                                          <p:spTgt spid="5128"/>
                                        </p:tgtEl>
                                      </p:cBhvr>
                                    </p:animEffect>
                                  </p:childTnLst>
                                </p:cTn>
                              </p:par>
                            </p:childTnLst>
                          </p:cTn>
                        </p:par>
                      </p:childTnLst>
                    </p:cTn>
                  </p:par>
                  <p:par>
                    <p:cTn id="77" fill="hold">
                      <p:stCondLst>
                        <p:cond delay="indefinite"/>
                      </p:stCondLst>
                      <p:childTnLst>
                        <p:par>
                          <p:cTn id="78" fill="hold">
                            <p:stCondLst>
                              <p:cond delay="0"/>
                            </p:stCondLst>
                            <p:childTnLst>
                              <p:par>
                                <p:cTn id="79" presetID="1" presetClass="exit" presetSubtype="0" fill="hold" grpId="0" nodeType="clickEffect">
                                  <p:stCondLst>
                                    <p:cond delay="0"/>
                                  </p:stCondLst>
                                  <p:childTnLst>
                                    <p:set>
                                      <p:cBhvr>
                                        <p:cTn id="80" dur="1" fill="hold">
                                          <p:stCondLst>
                                            <p:cond delay="0"/>
                                          </p:stCondLst>
                                        </p:cTn>
                                        <p:tgtEl>
                                          <p:spTgt spid="51"/>
                                        </p:tgtEl>
                                        <p:attrNameLst>
                                          <p:attrName>style.visibility</p:attrName>
                                        </p:attrNameLst>
                                      </p:cBhvr>
                                      <p:to>
                                        <p:strVal val="hidden"/>
                                      </p:to>
                                    </p:set>
                                  </p:childTnLst>
                                </p:cTn>
                              </p:par>
                              <p:par>
                                <p:cTn id="81" presetID="1" presetClass="exit" presetSubtype="0" fill="hold" grpId="0" nodeType="withEffect">
                                  <p:stCondLst>
                                    <p:cond delay="0"/>
                                  </p:stCondLst>
                                  <p:childTnLst>
                                    <p:set>
                                      <p:cBhvr>
                                        <p:cTn id="82" dur="1" fill="hold">
                                          <p:stCondLst>
                                            <p:cond delay="0"/>
                                          </p:stCondLst>
                                        </p:cTn>
                                        <p:tgtEl>
                                          <p:spTgt spid="53"/>
                                        </p:tgtEl>
                                        <p:attrNameLst>
                                          <p:attrName>style.visibility</p:attrName>
                                        </p:attrNameLst>
                                      </p:cBhvr>
                                      <p:to>
                                        <p:strVal val="hidden"/>
                                      </p:to>
                                    </p:set>
                                  </p:childTnLst>
                                </p:cTn>
                              </p:par>
                              <p:par>
                                <p:cTn id="83" presetID="22" presetClass="entr" presetSubtype="2" fill="hold" grpId="0" nodeType="withEffect">
                                  <p:stCondLst>
                                    <p:cond delay="0"/>
                                  </p:stCondLst>
                                  <p:childTnLst>
                                    <p:set>
                                      <p:cBhvr>
                                        <p:cTn id="84" dur="1" fill="hold">
                                          <p:stCondLst>
                                            <p:cond delay="0"/>
                                          </p:stCondLst>
                                        </p:cTn>
                                        <p:tgtEl>
                                          <p:spTgt spid="50"/>
                                        </p:tgtEl>
                                        <p:attrNameLst>
                                          <p:attrName>style.visibility</p:attrName>
                                        </p:attrNameLst>
                                      </p:cBhvr>
                                      <p:to>
                                        <p:strVal val="visible"/>
                                      </p:to>
                                    </p:set>
                                    <p:animEffect transition="in" filter="wipe(right)">
                                      <p:cBhvr>
                                        <p:cTn id="85" dur="500"/>
                                        <p:tgtEl>
                                          <p:spTgt spid="50"/>
                                        </p:tgtEl>
                                      </p:cBhvr>
                                    </p:animEffect>
                                  </p:childTnLst>
                                </p:cTn>
                              </p:par>
                              <p:par>
                                <p:cTn id="86" presetID="22" presetClass="entr" presetSubtype="8" fill="hold" grpId="0" nodeType="withEffect">
                                  <p:stCondLst>
                                    <p:cond delay="0"/>
                                  </p:stCondLst>
                                  <p:childTnLst>
                                    <p:set>
                                      <p:cBhvr>
                                        <p:cTn id="87" dur="1" fill="hold">
                                          <p:stCondLst>
                                            <p:cond delay="0"/>
                                          </p:stCondLst>
                                        </p:cTn>
                                        <p:tgtEl>
                                          <p:spTgt spid="52"/>
                                        </p:tgtEl>
                                        <p:attrNameLst>
                                          <p:attrName>style.visibility</p:attrName>
                                        </p:attrNameLst>
                                      </p:cBhvr>
                                      <p:to>
                                        <p:strVal val="visible"/>
                                      </p:to>
                                    </p:set>
                                    <p:animEffect transition="in" filter="wipe(left)">
                                      <p:cBhvr>
                                        <p:cTn id="88" dur="500"/>
                                        <p:tgtEl>
                                          <p:spTgt spid="52"/>
                                        </p:tgtEl>
                                      </p:cBhvr>
                                    </p:animEffect>
                                  </p:childTnLst>
                                </p:cTn>
                              </p:par>
                            </p:childTnLst>
                          </p:cTn>
                        </p:par>
                        <p:par>
                          <p:cTn id="89" fill="hold">
                            <p:stCondLst>
                              <p:cond delay="500"/>
                            </p:stCondLst>
                            <p:childTnLst>
                              <p:par>
                                <p:cTn id="90" presetID="12" presetClass="entr" presetSubtype="4" fill="hold" nodeType="afterEffect">
                                  <p:stCondLst>
                                    <p:cond delay="0"/>
                                  </p:stCondLst>
                                  <p:childTnLst>
                                    <p:set>
                                      <p:cBhvr>
                                        <p:cTn id="91" dur="1" fill="hold">
                                          <p:stCondLst>
                                            <p:cond delay="0"/>
                                          </p:stCondLst>
                                        </p:cTn>
                                        <p:tgtEl>
                                          <p:spTgt spid="5130"/>
                                        </p:tgtEl>
                                        <p:attrNameLst>
                                          <p:attrName>style.visibility</p:attrName>
                                        </p:attrNameLst>
                                      </p:cBhvr>
                                      <p:to>
                                        <p:strVal val="visible"/>
                                      </p:to>
                                    </p:set>
                                    <p:anim calcmode="lin" valueType="num">
                                      <p:cBhvr additive="base">
                                        <p:cTn id="92" dur="500"/>
                                        <p:tgtEl>
                                          <p:spTgt spid="5130"/>
                                        </p:tgtEl>
                                        <p:attrNameLst>
                                          <p:attrName>ppt_y</p:attrName>
                                        </p:attrNameLst>
                                      </p:cBhvr>
                                      <p:tavLst>
                                        <p:tav tm="0">
                                          <p:val>
                                            <p:strVal val="#ppt_y+#ppt_h*1.125000"/>
                                          </p:val>
                                        </p:tav>
                                        <p:tav tm="100000">
                                          <p:val>
                                            <p:strVal val="#ppt_y"/>
                                          </p:val>
                                        </p:tav>
                                      </p:tavLst>
                                    </p:anim>
                                    <p:animEffect transition="in" filter="wipe(up)">
                                      <p:cBhvr>
                                        <p:cTn id="93" dur="500"/>
                                        <p:tgtEl>
                                          <p:spTgt spid="5130"/>
                                        </p:tgtEl>
                                      </p:cBhvr>
                                    </p:animEffect>
                                  </p:childTnLst>
                                </p:cTn>
                              </p:par>
                              <p:par>
                                <p:cTn id="94" presetID="49" presetClass="entr" presetSubtype="0" decel="100000" fill="hold" nodeType="withEffect">
                                  <p:stCondLst>
                                    <p:cond delay="0"/>
                                  </p:stCondLst>
                                  <p:childTnLst>
                                    <p:set>
                                      <p:cBhvr>
                                        <p:cTn id="95" dur="1" fill="hold">
                                          <p:stCondLst>
                                            <p:cond delay="0"/>
                                          </p:stCondLst>
                                        </p:cTn>
                                        <p:tgtEl>
                                          <p:spTgt spid="69"/>
                                        </p:tgtEl>
                                        <p:attrNameLst>
                                          <p:attrName>style.visibility</p:attrName>
                                        </p:attrNameLst>
                                      </p:cBhvr>
                                      <p:to>
                                        <p:strVal val="visible"/>
                                      </p:to>
                                    </p:set>
                                    <p:anim calcmode="lin" valueType="num">
                                      <p:cBhvr>
                                        <p:cTn id="96" dur="500" fill="hold"/>
                                        <p:tgtEl>
                                          <p:spTgt spid="69"/>
                                        </p:tgtEl>
                                        <p:attrNameLst>
                                          <p:attrName>ppt_w</p:attrName>
                                        </p:attrNameLst>
                                      </p:cBhvr>
                                      <p:tavLst>
                                        <p:tav tm="0">
                                          <p:val>
                                            <p:fltVal val="0"/>
                                          </p:val>
                                        </p:tav>
                                        <p:tav tm="100000">
                                          <p:val>
                                            <p:strVal val="#ppt_w"/>
                                          </p:val>
                                        </p:tav>
                                      </p:tavLst>
                                    </p:anim>
                                    <p:anim calcmode="lin" valueType="num">
                                      <p:cBhvr>
                                        <p:cTn id="97" dur="500" fill="hold"/>
                                        <p:tgtEl>
                                          <p:spTgt spid="69"/>
                                        </p:tgtEl>
                                        <p:attrNameLst>
                                          <p:attrName>ppt_h</p:attrName>
                                        </p:attrNameLst>
                                      </p:cBhvr>
                                      <p:tavLst>
                                        <p:tav tm="0">
                                          <p:val>
                                            <p:fltVal val="0"/>
                                          </p:val>
                                        </p:tav>
                                        <p:tav tm="100000">
                                          <p:val>
                                            <p:strVal val="#ppt_h"/>
                                          </p:val>
                                        </p:tav>
                                      </p:tavLst>
                                    </p:anim>
                                    <p:anim calcmode="lin" valueType="num">
                                      <p:cBhvr>
                                        <p:cTn id="98" dur="500" fill="hold"/>
                                        <p:tgtEl>
                                          <p:spTgt spid="69"/>
                                        </p:tgtEl>
                                        <p:attrNameLst>
                                          <p:attrName>style.rotation</p:attrName>
                                        </p:attrNameLst>
                                      </p:cBhvr>
                                      <p:tavLst>
                                        <p:tav tm="0">
                                          <p:val>
                                            <p:fltVal val="360"/>
                                          </p:val>
                                        </p:tav>
                                        <p:tav tm="100000">
                                          <p:val>
                                            <p:fltVal val="0"/>
                                          </p:val>
                                        </p:tav>
                                      </p:tavLst>
                                    </p:anim>
                                    <p:animEffect transition="in" filter="fade">
                                      <p:cBhvr>
                                        <p:cTn id="99" dur="500"/>
                                        <p:tgtEl>
                                          <p:spTgt spid="69"/>
                                        </p:tgtEl>
                                      </p:cBhvr>
                                    </p:animEffect>
                                  </p:childTnLst>
                                </p:cTn>
                              </p:par>
                              <p:par>
                                <p:cTn id="100" presetID="12" presetClass="entr" presetSubtype="1" fill="hold" nodeType="withEffect">
                                  <p:stCondLst>
                                    <p:cond delay="0"/>
                                  </p:stCondLst>
                                  <p:childTnLst>
                                    <p:set>
                                      <p:cBhvr>
                                        <p:cTn id="101" dur="1" fill="hold">
                                          <p:stCondLst>
                                            <p:cond delay="0"/>
                                          </p:stCondLst>
                                        </p:cTn>
                                        <p:tgtEl>
                                          <p:spTgt spid="5132"/>
                                        </p:tgtEl>
                                        <p:attrNameLst>
                                          <p:attrName>style.visibility</p:attrName>
                                        </p:attrNameLst>
                                      </p:cBhvr>
                                      <p:to>
                                        <p:strVal val="visible"/>
                                      </p:to>
                                    </p:set>
                                    <p:anim calcmode="lin" valueType="num">
                                      <p:cBhvr additive="base">
                                        <p:cTn id="102" dur="500"/>
                                        <p:tgtEl>
                                          <p:spTgt spid="5132"/>
                                        </p:tgtEl>
                                        <p:attrNameLst>
                                          <p:attrName>ppt_y</p:attrName>
                                        </p:attrNameLst>
                                      </p:cBhvr>
                                      <p:tavLst>
                                        <p:tav tm="0">
                                          <p:val>
                                            <p:strVal val="#ppt_y-#ppt_h*1.125000"/>
                                          </p:val>
                                        </p:tav>
                                        <p:tav tm="100000">
                                          <p:val>
                                            <p:strVal val="#ppt_y"/>
                                          </p:val>
                                        </p:tav>
                                      </p:tavLst>
                                    </p:anim>
                                    <p:animEffect transition="in" filter="wipe(down)">
                                      <p:cBhvr>
                                        <p:cTn id="103" dur="500"/>
                                        <p:tgtEl>
                                          <p:spTgt spid="5132"/>
                                        </p:tgtEl>
                                      </p:cBhvr>
                                    </p:animEffect>
                                  </p:childTnLst>
                                </p:cTn>
                              </p:par>
                            </p:childTnLst>
                          </p:cTn>
                        </p:par>
                      </p:childTnLst>
                    </p:cTn>
                  </p:par>
                  <p:par>
                    <p:cTn id="104" fill="hold">
                      <p:stCondLst>
                        <p:cond delay="indefinite"/>
                      </p:stCondLst>
                      <p:childTnLst>
                        <p:par>
                          <p:cTn id="105" fill="hold">
                            <p:stCondLst>
                              <p:cond delay="0"/>
                            </p:stCondLst>
                            <p:childTnLst>
                              <p:par>
                                <p:cTn id="106" presetID="1" presetClass="exit" presetSubtype="0" fill="hold" grpId="0" nodeType="clickEffect">
                                  <p:stCondLst>
                                    <p:cond delay="0"/>
                                  </p:stCondLst>
                                  <p:childTnLst>
                                    <p:set>
                                      <p:cBhvr>
                                        <p:cTn id="107" dur="1" fill="hold">
                                          <p:stCondLst>
                                            <p:cond delay="0"/>
                                          </p:stCondLst>
                                        </p:cTn>
                                        <p:tgtEl>
                                          <p:spTgt spid="74"/>
                                        </p:tgtEl>
                                        <p:attrNameLst>
                                          <p:attrName>style.visibility</p:attrName>
                                        </p:attrNameLst>
                                      </p:cBhvr>
                                      <p:to>
                                        <p:strVal val="hidden"/>
                                      </p:to>
                                    </p:set>
                                  </p:childTnLst>
                                </p:cTn>
                              </p:par>
                              <p:par>
                                <p:cTn id="108" presetID="1" presetClass="exit" presetSubtype="0" fill="hold" grpId="0" nodeType="withEffect">
                                  <p:stCondLst>
                                    <p:cond delay="0"/>
                                  </p:stCondLst>
                                  <p:childTnLst>
                                    <p:set>
                                      <p:cBhvr>
                                        <p:cTn id="109" dur="1" fill="hold">
                                          <p:stCondLst>
                                            <p:cond delay="0"/>
                                          </p:stCondLst>
                                        </p:cTn>
                                        <p:tgtEl>
                                          <p:spTgt spid="76"/>
                                        </p:tgtEl>
                                        <p:attrNameLst>
                                          <p:attrName>style.visibility</p:attrName>
                                        </p:attrNameLst>
                                      </p:cBhvr>
                                      <p:to>
                                        <p:strVal val="hidden"/>
                                      </p:to>
                                    </p:set>
                                  </p:childTnLst>
                                </p:cTn>
                              </p:par>
                              <p:par>
                                <p:cTn id="110" presetID="22" presetClass="entr" presetSubtype="2" fill="hold" grpId="0" nodeType="withEffect">
                                  <p:stCondLst>
                                    <p:cond delay="0"/>
                                  </p:stCondLst>
                                  <p:childTnLst>
                                    <p:set>
                                      <p:cBhvr>
                                        <p:cTn id="111" dur="1" fill="hold">
                                          <p:stCondLst>
                                            <p:cond delay="0"/>
                                          </p:stCondLst>
                                        </p:cTn>
                                        <p:tgtEl>
                                          <p:spTgt spid="73"/>
                                        </p:tgtEl>
                                        <p:attrNameLst>
                                          <p:attrName>style.visibility</p:attrName>
                                        </p:attrNameLst>
                                      </p:cBhvr>
                                      <p:to>
                                        <p:strVal val="visible"/>
                                      </p:to>
                                    </p:set>
                                    <p:animEffect transition="in" filter="wipe(right)">
                                      <p:cBhvr>
                                        <p:cTn id="112" dur="500"/>
                                        <p:tgtEl>
                                          <p:spTgt spid="73"/>
                                        </p:tgtEl>
                                      </p:cBhvr>
                                    </p:animEffect>
                                  </p:childTnLst>
                                </p:cTn>
                              </p:par>
                              <p:par>
                                <p:cTn id="113" presetID="22" presetClass="entr" presetSubtype="8" fill="hold" grpId="0" nodeType="withEffect">
                                  <p:stCondLst>
                                    <p:cond delay="0"/>
                                  </p:stCondLst>
                                  <p:childTnLst>
                                    <p:set>
                                      <p:cBhvr>
                                        <p:cTn id="114" dur="1" fill="hold">
                                          <p:stCondLst>
                                            <p:cond delay="0"/>
                                          </p:stCondLst>
                                        </p:cTn>
                                        <p:tgtEl>
                                          <p:spTgt spid="75"/>
                                        </p:tgtEl>
                                        <p:attrNameLst>
                                          <p:attrName>style.visibility</p:attrName>
                                        </p:attrNameLst>
                                      </p:cBhvr>
                                      <p:to>
                                        <p:strVal val="visible"/>
                                      </p:to>
                                    </p:set>
                                    <p:animEffect transition="in" filter="wipe(left)">
                                      <p:cBhvr>
                                        <p:cTn id="115" dur="5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2" grpId="0" animBg="1"/>
      <p:bldP spid="34" grpId="0" animBg="1"/>
      <p:bldP spid="35" grpId="0" animBg="1"/>
      <p:bldP spid="13" grpId="0" animBg="1"/>
      <p:bldP spid="50" grpId="0" animBg="1"/>
      <p:bldP spid="51" grpId="0" animBg="1"/>
      <p:bldP spid="52" grpId="0" animBg="1"/>
      <p:bldP spid="53" grpId="0" animBg="1"/>
      <p:bldP spid="58" grpId="0" animBg="1"/>
      <p:bldP spid="59" grpId="0" animBg="1"/>
      <p:bldP spid="60" grpId="0" animBg="1"/>
      <p:bldP spid="61" grpId="0" animBg="1"/>
      <p:bldP spid="73" grpId="0" animBg="1"/>
      <p:bldP spid="74" grpId="0" animBg="1"/>
      <p:bldP spid="75" grpId="0" animBg="1"/>
      <p:bldP spid="76"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525252"/>
        </a:solidFill>
        <a:effectLst/>
      </p:bgPr>
    </p:bg>
    <p:spTree>
      <p:nvGrpSpPr>
        <p:cNvPr id="1" name=""/>
        <p:cNvGrpSpPr/>
        <p:nvPr/>
      </p:nvGrpSpPr>
      <p:grpSpPr>
        <a:xfrm>
          <a:off x="0" y="0"/>
          <a:ext cx="0" cy="0"/>
          <a:chOff x="0" y="0"/>
          <a:chExt cx="0" cy="0"/>
        </a:xfrm>
      </p:grpSpPr>
      <p:grpSp>
        <p:nvGrpSpPr>
          <p:cNvPr id="2054" name="Group 2053">
            <a:extLst>
              <a:ext uri="{FF2B5EF4-FFF2-40B4-BE49-F238E27FC236}">
                <a16:creationId xmlns:a16="http://schemas.microsoft.com/office/drawing/2014/main" id="{13E2AB3B-AE56-4B35-8223-481DDF19C40F}"/>
              </a:ext>
            </a:extLst>
          </p:cNvPr>
          <p:cNvGrpSpPr/>
          <p:nvPr/>
        </p:nvGrpSpPr>
        <p:grpSpPr>
          <a:xfrm>
            <a:off x="291786" y="696206"/>
            <a:ext cx="11586841" cy="6041723"/>
            <a:chOff x="291786" y="696206"/>
            <a:chExt cx="11586841" cy="6041723"/>
          </a:xfrm>
          <a:solidFill>
            <a:srgbClr val="000000"/>
          </a:solidFill>
        </p:grpSpPr>
        <p:sp>
          <p:nvSpPr>
            <p:cNvPr id="6" name="Rectangle 5">
              <a:extLst>
                <a:ext uri="{FF2B5EF4-FFF2-40B4-BE49-F238E27FC236}">
                  <a16:creationId xmlns:a16="http://schemas.microsoft.com/office/drawing/2014/main" id="{A4FF3548-031D-4544-BF22-2BA1BE8DC995}"/>
                </a:ext>
              </a:extLst>
            </p:cNvPr>
            <p:cNvSpPr/>
            <p:nvPr/>
          </p:nvSpPr>
          <p:spPr>
            <a:xfrm>
              <a:off x="291786" y="696206"/>
              <a:ext cx="11586841" cy="604172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2051" name="Rectangle 2050">
              <a:extLst>
                <a:ext uri="{FF2B5EF4-FFF2-40B4-BE49-F238E27FC236}">
                  <a16:creationId xmlns:a16="http://schemas.microsoft.com/office/drawing/2014/main" id="{122CA097-7EE9-4C8C-A203-9EB400F3CED9}"/>
                </a:ext>
              </a:extLst>
            </p:cNvPr>
            <p:cNvSpPr/>
            <p:nvPr/>
          </p:nvSpPr>
          <p:spPr>
            <a:xfrm>
              <a:off x="300038" y="696206"/>
              <a:ext cx="5795962" cy="604172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 Insert picture here //</a:t>
              </a:r>
              <a:endParaRPr lang="en-MY" dirty="0">
                <a:solidFill>
                  <a:schemeClr val="bg1"/>
                </a:solidFill>
              </a:endParaRPr>
            </a:p>
          </p:txBody>
        </p:sp>
      </p:grpSp>
      <p:grpSp>
        <p:nvGrpSpPr>
          <p:cNvPr id="47" name="Group 46">
            <a:extLst>
              <a:ext uri="{FF2B5EF4-FFF2-40B4-BE49-F238E27FC236}">
                <a16:creationId xmlns:a16="http://schemas.microsoft.com/office/drawing/2014/main" id="{3BC4AE0D-F82C-4B3D-A49B-742FE3F2700D}"/>
              </a:ext>
            </a:extLst>
          </p:cNvPr>
          <p:cNvGrpSpPr/>
          <p:nvPr/>
        </p:nvGrpSpPr>
        <p:grpSpPr>
          <a:xfrm>
            <a:off x="11418948" y="763516"/>
            <a:ext cx="402487" cy="80310"/>
            <a:chOff x="2727601" y="2857097"/>
            <a:chExt cx="402487" cy="80310"/>
          </a:xfrm>
          <a:solidFill>
            <a:schemeClr val="bg1"/>
          </a:solidFill>
        </p:grpSpPr>
        <p:sp>
          <p:nvSpPr>
            <p:cNvPr id="48" name="Flowchart: Connector 47">
              <a:extLst>
                <a:ext uri="{FF2B5EF4-FFF2-40B4-BE49-F238E27FC236}">
                  <a16:creationId xmlns:a16="http://schemas.microsoft.com/office/drawing/2014/main" id="{C37D9EE0-B503-4D17-B0DA-DDDC0FE6118D}"/>
                </a:ext>
              </a:extLst>
            </p:cNvPr>
            <p:cNvSpPr/>
            <p:nvPr/>
          </p:nvSpPr>
          <p:spPr>
            <a:xfrm>
              <a:off x="2727601" y="2857097"/>
              <a:ext cx="84425" cy="80310"/>
            </a:xfrm>
            <a:prstGeom prst="flowChartConnector">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49" name="Flowchart: Connector 48">
              <a:extLst>
                <a:ext uri="{FF2B5EF4-FFF2-40B4-BE49-F238E27FC236}">
                  <a16:creationId xmlns:a16="http://schemas.microsoft.com/office/drawing/2014/main" id="{2D5A7971-D284-419A-879A-0ED508C485F9}"/>
                </a:ext>
              </a:extLst>
            </p:cNvPr>
            <p:cNvSpPr/>
            <p:nvPr/>
          </p:nvSpPr>
          <p:spPr>
            <a:xfrm>
              <a:off x="2886632" y="2857097"/>
              <a:ext cx="84425" cy="80310"/>
            </a:xfrm>
            <a:prstGeom prst="flowChartConnector">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50" name="Flowchart: Connector 49">
              <a:extLst>
                <a:ext uri="{FF2B5EF4-FFF2-40B4-BE49-F238E27FC236}">
                  <a16:creationId xmlns:a16="http://schemas.microsoft.com/office/drawing/2014/main" id="{7F97E84E-D350-4126-8928-9C3704324048}"/>
                </a:ext>
              </a:extLst>
            </p:cNvPr>
            <p:cNvSpPr/>
            <p:nvPr/>
          </p:nvSpPr>
          <p:spPr>
            <a:xfrm>
              <a:off x="3045663" y="2857097"/>
              <a:ext cx="84425" cy="80310"/>
            </a:xfrm>
            <a:prstGeom prst="flowChartConnector">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grpSp>
      <p:cxnSp>
        <p:nvCxnSpPr>
          <p:cNvPr id="2057" name="Straight Connector 2056">
            <a:extLst>
              <a:ext uri="{FF2B5EF4-FFF2-40B4-BE49-F238E27FC236}">
                <a16:creationId xmlns:a16="http://schemas.microsoft.com/office/drawing/2014/main" id="{72F18720-65DA-49DA-AE5C-872B110C73E0}"/>
              </a:ext>
            </a:extLst>
          </p:cNvPr>
          <p:cNvCxnSpPr>
            <a:cxnSpLocks/>
          </p:cNvCxnSpPr>
          <p:nvPr/>
        </p:nvCxnSpPr>
        <p:spPr>
          <a:xfrm flipV="1">
            <a:off x="6123676" y="1410935"/>
            <a:ext cx="5725478" cy="15423"/>
          </a:xfrm>
          <a:prstGeom prst="line">
            <a:avLst/>
          </a:prstGeom>
          <a:ln w="12700">
            <a:solidFill>
              <a:srgbClr val="888888"/>
            </a:solidFill>
          </a:ln>
        </p:spPr>
        <p:style>
          <a:lnRef idx="1">
            <a:schemeClr val="accent3"/>
          </a:lnRef>
          <a:fillRef idx="0">
            <a:schemeClr val="accent3"/>
          </a:fillRef>
          <a:effectRef idx="0">
            <a:schemeClr val="accent3"/>
          </a:effectRef>
          <a:fontRef idx="minor">
            <a:schemeClr val="tx1"/>
          </a:fontRef>
        </p:style>
      </p:cxnSp>
      <p:cxnSp>
        <p:nvCxnSpPr>
          <p:cNvPr id="54" name="Straight Connector 53">
            <a:extLst>
              <a:ext uri="{FF2B5EF4-FFF2-40B4-BE49-F238E27FC236}">
                <a16:creationId xmlns:a16="http://schemas.microsoft.com/office/drawing/2014/main" id="{5803B933-FF65-4D00-A034-3D8E591AFD4F}"/>
              </a:ext>
            </a:extLst>
          </p:cNvPr>
          <p:cNvCxnSpPr>
            <a:cxnSpLocks/>
          </p:cNvCxnSpPr>
          <p:nvPr/>
        </p:nvCxnSpPr>
        <p:spPr>
          <a:xfrm>
            <a:off x="6142769" y="5517872"/>
            <a:ext cx="5706385" cy="0"/>
          </a:xfrm>
          <a:prstGeom prst="line">
            <a:avLst/>
          </a:prstGeom>
          <a:ln w="12700">
            <a:solidFill>
              <a:srgbClr val="888888"/>
            </a:solidFill>
          </a:ln>
        </p:spPr>
        <p:style>
          <a:lnRef idx="1">
            <a:schemeClr val="accent3"/>
          </a:lnRef>
          <a:fillRef idx="0">
            <a:schemeClr val="accent3"/>
          </a:fillRef>
          <a:effectRef idx="0">
            <a:schemeClr val="accent3"/>
          </a:effectRef>
          <a:fontRef idx="minor">
            <a:schemeClr val="tx1"/>
          </a:fontRef>
        </p:style>
      </p:cxnSp>
      <p:sp>
        <p:nvSpPr>
          <p:cNvPr id="2066" name="Heart 2065">
            <a:extLst>
              <a:ext uri="{FF2B5EF4-FFF2-40B4-BE49-F238E27FC236}">
                <a16:creationId xmlns:a16="http://schemas.microsoft.com/office/drawing/2014/main" id="{4AF2BF71-EB64-43FC-AA94-2CD87E576F71}"/>
              </a:ext>
            </a:extLst>
          </p:cNvPr>
          <p:cNvSpPr/>
          <p:nvPr/>
        </p:nvSpPr>
        <p:spPr>
          <a:xfrm>
            <a:off x="6408447" y="5604952"/>
            <a:ext cx="264445" cy="234032"/>
          </a:xfrm>
          <a:prstGeom prst="hear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2067" name="Speech Bubble: Oval 2066">
            <a:extLst>
              <a:ext uri="{FF2B5EF4-FFF2-40B4-BE49-F238E27FC236}">
                <a16:creationId xmlns:a16="http://schemas.microsoft.com/office/drawing/2014/main" id="{A62EE997-26DC-4804-8C20-E141363B1ED6}"/>
              </a:ext>
            </a:extLst>
          </p:cNvPr>
          <p:cNvSpPr/>
          <p:nvPr/>
        </p:nvSpPr>
        <p:spPr>
          <a:xfrm flipH="1">
            <a:off x="6876504" y="5604952"/>
            <a:ext cx="264445" cy="235299"/>
          </a:xfrm>
          <a:prstGeom prst="wedgeEllipseCallout">
            <a:avLst>
              <a:gd name="adj1" fmla="val -44554"/>
              <a:gd name="adj2" fmla="val 42935"/>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200" name="Freeform: Shape 199">
            <a:extLst>
              <a:ext uri="{FF2B5EF4-FFF2-40B4-BE49-F238E27FC236}">
                <a16:creationId xmlns:a16="http://schemas.microsoft.com/office/drawing/2014/main" id="{F4F7EAEA-262F-4816-8E6A-6AFA07F3A231}"/>
              </a:ext>
            </a:extLst>
          </p:cNvPr>
          <p:cNvSpPr/>
          <p:nvPr/>
        </p:nvSpPr>
        <p:spPr>
          <a:xfrm rot="3854833">
            <a:off x="8098896" y="5667763"/>
            <a:ext cx="12446" cy="111732"/>
          </a:xfrm>
          <a:custGeom>
            <a:avLst/>
            <a:gdLst>
              <a:gd name="connsiteX0" fmla="*/ 0 w 12446"/>
              <a:gd name="connsiteY0" fmla="*/ 0 h 111732"/>
              <a:gd name="connsiteX1" fmla="*/ 12446 w 12446"/>
              <a:gd name="connsiteY1" fmla="*/ 111694 h 111732"/>
              <a:gd name="connsiteX2" fmla="*/ 12112 w 12446"/>
              <a:gd name="connsiteY2" fmla="*/ 111732 h 111732"/>
              <a:gd name="connsiteX3" fmla="*/ 0 w 12446"/>
              <a:gd name="connsiteY3" fmla="*/ 3040 h 111732"/>
              <a:gd name="connsiteX4" fmla="*/ 0 w 12446"/>
              <a:gd name="connsiteY4" fmla="*/ 0 h 1117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46" h="111732">
                <a:moveTo>
                  <a:pt x="0" y="0"/>
                </a:moveTo>
                <a:lnTo>
                  <a:pt x="12446" y="111694"/>
                </a:lnTo>
                <a:lnTo>
                  <a:pt x="12112" y="111732"/>
                </a:lnTo>
                <a:lnTo>
                  <a:pt x="0" y="3040"/>
                </a:lnTo>
                <a:lnTo>
                  <a:pt x="0" y="0"/>
                </a:lnTo>
                <a:close/>
              </a:path>
            </a:pathLst>
          </a:cu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MY"/>
          </a:p>
        </p:txBody>
      </p:sp>
      <p:sp>
        <p:nvSpPr>
          <p:cNvPr id="195" name="Freeform: Shape 194">
            <a:extLst>
              <a:ext uri="{FF2B5EF4-FFF2-40B4-BE49-F238E27FC236}">
                <a16:creationId xmlns:a16="http://schemas.microsoft.com/office/drawing/2014/main" id="{4767BA89-A7C3-48DD-B0E1-3FEC03728CCD}"/>
              </a:ext>
            </a:extLst>
          </p:cNvPr>
          <p:cNvSpPr/>
          <p:nvPr/>
        </p:nvSpPr>
        <p:spPr>
          <a:xfrm rot="3854833">
            <a:off x="8182645" y="5627474"/>
            <a:ext cx="9793" cy="88097"/>
          </a:xfrm>
          <a:custGeom>
            <a:avLst/>
            <a:gdLst>
              <a:gd name="connsiteX0" fmla="*/ 0 w 9793"/>
              <a:gd name="connsiteY0" fmla="*/ 217 h 88097"/>
              <a:gd name="connsiteX1" fmla="*/ 315 w 9793"/>
              <a:gd name="connsiteY1" fmla="*/ 0 h 88097"/>
              <a:gd name="connsiteX2" fmla="*/ 9793 w 9793"/>
              <a:gd name="connsiteY2" fmla="*/ 85057 h 88097"/>
              <a:gd name="connsiteX3" fmla="*/ 9793 w 9793"/>
              <a:gd name="connsiteY3" fmla="*/ 88097 h 88097"/>
              <a:gd name="connsiteX4" fmla="*/ 0 w 9793"/>
              <a:gd name="connsiteY4" fmla="*/ 217 h 88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93" h="88097">
                <a:moveTo>
                  <a:pt x="0" y="217"/>
                </a:moveTo>
                <a:lnTo>
                  <a:pt x="315" y="0"/>
                </a:lnTo>
                <a:lnTo>
                  <a:pt x="9793" y="85057"/>
                </a:lnTo>
                <a:lnTo>
                  <a:pt x="9793" y="88097"/>
                </a:lnTo>
                <a:lnTo>
                  <a:pt x="0" y="217"/>
                </a:lnTo>
                <a:close/>
              </a:path>
            </a:pathLst>
          </a:cu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MY"/>
          </a:p>
        </p:txBody>
      </p:sp>
      <p:sp>
        <p:nvSpPr>
          <p:cNvPr id="40" name="Freeform: Shape 39">
            <a:extLst>
              <a:ext uri="{FF2B5EF4-FFF2-40B4-BE49-F238E27FC236}">
                <a16:creationId xmlns:a16="http://schemas.microsoft.com/office/drawing/2014/main" id="{D0A9358C-F270-413C-BC55-28D1EDE332DC}"/>
              </a:ext>
            </a:extLst>
          </p:cNvPr>
          <p:cNvSpPr/>
          <p:nvPr/>
        </p:nvSpPr>
        <p:spPr>
          <a:xfrm>
            <a:off x="11522539" y="5606219"/>
            <a:ext cx="230381" cy="234032"/>
          </a:xfrm>
          <a:custGeom>
            <a:avLst/>
            <a:gdLst>
              <a:gd name="connsiteX0" fmla="*/ 0 w 230381"/>
              <a:gd name="connsiteY0" fmla="*/ 0 h 234032"/>
              <a:gd name="connsiteX1" fmla="*/ 230381 w 230381"/>
              <a:gd name="connsiteY1" fmla="*/ 0 h 234032"/>
              <a:gd name="connsiteX2" fmla="*/ 230381 w 230381"/>
              <a:gd name="connsiteY2" fmla="*/ 234032 h 234032"/>
              <a:gd name="connsiteX3" fmla="*/ 229831 w 230381"/>
              <a:gd name="connsiteY3" fmla="*/ 234032 h 234032"/>
              <a:gd name="connsiteX4" fmla="*/ 115191 w 230381"/>
              <a:gd name="connsiteY4" fmla="*/ 124953 h 234032"/>
              <a:gd name="connsiteX5" fmla="*/ 551 w 230381"/>
              <a:gd name="connsiteY5" fmla="*/ 234032 h 234032"/>
              <a:gd name="connsiteX6" fmla="*/ 0 w 230381"/>
              <a:gd name="connsiteY6" fmla="*/ 234032 h 234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0381" h="234032">
                <a:moveTo>
                  <a:pt x="0" y="0"/>
                </a:moveTo>
                <a:lnTo>
                  <a:pt x="230381" y="0"/>
                </a:lnTo>
                <a:lnTo>
                  <a:pt x="230381" y="234032"/>
                </a:lnTo>
                <a:lnTo>
                  <a:pt x="229831" y="234032"/>
                </a:lnTo>
                <a:lnTo>
                  <a:pt x="115191" y="124953"/>
                </a:lnTo>
                <a:lnTo>
                  <a:pt x="551" y="234032"/>
                </a:lnTo>
                <a:lnTo>
                  <a:pt x="0" y="234032"/>
                </a:ln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MY" dirty="0"/>
          </a:p>
        </p:txBody>
      </p:sp>
      <p:sp>
        <p:nvSpPr>
          <p:cNvPr id="7" name="TextBox 6">
            <a:extLst>
              <a:ext uri="{FF2B5EF4-FFF2-40B4-BE49-F238E27FC236}">
                <a16:creationId xmlns:a16="http://schemas.microsoft.com/office/drawing/2014/main" id="{52796C3E-95DC-4BA6-BF77-BE850C5600BE}"/>
              </a:ext>
            </a:extLst>
          </p:cNvPr>
          <p:cNvSpPr txBox="1"/>
          <p:nvPr/>
        </p:nvSpPr>
        <p:spPr>
          <a:xfrm>
            <a:off x="6230820" y="5793058"/>
            <a:ext cx="1115452" cy="307777"/>
          </a:xfrm>
          <a:prstGeom prst="rect">
            <a:avLst/>
          </a:prstGeom>
          <a:noFill/>
        </p:spPr>
        <p:txBody>
          <a:bodyPr wrap="square" rtlCol="0">
            <a:spAutoFit/>
          </a:bodyPr>
          <a:lstStyle/>
          <a:p>
            <a:r>
              <a:rPr lang="en-US" sz="1400" b="1" dirty="0">
                <a:solidFill>
                  <a:schemeClr val="bg1"/>
                </a:solidFill>
                <a:latin typeface="Microsoft Yi Baiti" panose="03000500000000000000" pitchFamily="66" charset="0"/>
                <a:ea typeface="Microsoft Yi Baiti" panose="03000500000000000000" pitchFamily="66" charset="0"/>
                <a:cs typeface="Times New Roman" panose="02020603050405020304" pitchFamily="18" charset="0"/>
              </a:rPr>
              <a:t>51,967 likes</a:t>
            </a:r>
            <a:endParaRPr lang="en-MY" sz="1400" b="1" dirty="0">
              <a:solidFill>
                <a:schemeClr val="bg1"/>
              </a:solidFill>
              <a:latin typeface="Microsoft Yi Baiti" panose="03000500000000000000" pitchFamily="66" charset="0"/>
              <a:ea typeface="Microsoft Yi Baiti" panose="03000500000000000000" pitchFamily="66" charset="0"/>
              <a:cs typeface="Times New Roman" panose="02020603050405020304" pitchFamily="18" charset="0"/>
            </a:endParaRPr>
          </a:p>
        </p:txBody>
      </p:sp>
      <p:sp>
        <p:nvSpPr>
          <p:cNvPr id="44" name="TextBox 43">
            <a:extLst>
              <a:ext uri="{FF2B5EF4-FFF2-40B4-BE49-F238E27FC236}">
                <a16:creationId xmlns:a16="http://schemas.microsoft.com/office/drawing/2014/main" id="{A40DCDDE-6BF9-4BA1-9494-608AD7DC0575}"/>
              </a:ext>
            </a:extLst>
          </p:cNvPr>
          <p:cNvSpPr txBox="1"/>
          <p:nvPr/>
        </p:nvSpPr>
        <p:spPr>
          <a:xfrm>
            <a:off x="6240699" y="6050050"/>
            <a:ext cx="790803" cy="246221"/>
          </a:xfrm>
          <a:prstGeom prst="rect">
            <a:avLst/>
          </a:prstGeom>
          <a:noFill/>
        </p:spPr>
        <p:txBody>
          <a:bodyPr wrap="square" rtlCol="0">
            <a:spAutoFit/>
          </a:bodyPr>
          <a:lstStyle/>
          <a:p>
            <a:r>
              <a:rPr lang="en-US" sz="1000" dirty="0">
                <a:solidFill>
                  <a:srgbClr val="888888"/>
                </a:solidFill>
                <a:ea typeface="Microsoft Yi Baiti" panose="03000500000000000000" pitchFamily="66" charset="0"/>
                <a:cs typeface="Times New Roman" panose="02020603050405020304" pitchFamily="18" charset="0"/>
              </a:rPr>
              <a:t>1 DAY AGO</a:t>
            </a:r>
            <a:endParaRPr lang="en-MY" sz="1000" dirty="0">
              <a:solidFill>
                <a:srgbClr val="888888"/>
              </a:solidFill>
              <a:ea typeface="Microsoft Yi Baiti" panose="03000500000000000000" pitchFamily="66" charset="0"/>
              <a:cs typeface="Times New Roman" panose="02020603050405020304" pitchFamily="18" charset="0"/>
            </a:endParaRPr>
          </a:p>
        </p:txBody>
      </p:sp>
      <p:cxnSp>
        <p:nvCxnSpPr>
          <p:cNvPr id="45" name="Straight Connector 44">
            <a:extLst>
              <a:ext uri="{FF2B5EF4-FFF2-40B4-BE49-F238E27FC236}">
                <a16:creationId xmlns:a16="http://schemas.microsoft.com/office/drawing/2014/main" id="{6C3F0AA0-DC0B-44AD-AE82-03C05301C3BB}"/>
              </a:ext>
            </a:extLst>
          </p:cNvPr>
          <p:cNvCxnSpPr>
            <a:cxnSpLocks/>
          </p:cNvCxnSpPr>
          <p:nvPr/>
        </p:nvCxnSpPr>
        <p:spPr>
          <a:xfrm>
            <a:off x="6133222" y="6312532"/>
            <a:ext cx="5706385" cy="0"/>
          </a:xfrm>
          <a:prstGeom prst="line">
            <a:avLst/>
          </a:prstGeom>
          <a:ln w="12700">
            <a:solidFill>
              <a:srgbClr val="888888"/>
            </a:solidFill>
          </a:ln>
        </p:spPr>
        <p:style>
          <a:lnRef idx="1">
            <a:schemeClr val="accent3"/>
          </a:lnRef>
          <a:fillRef idx="0">
            <a:schemeClr val="accent3"/>
          </a:fillRef>
          <a:effectRef idx="0">
            <a:schemeClr val="accent3"/>
          </a:effectRef>
          <a:fontRef idx="minor">
            <a:schemeClr val="tx1"/>
          </a:fontRef>
        </p:style>
      </p:cxnSp>
      <p:grpSp>
        <p:nvGrpSpPr>
          <p:cNvPr id="14" name="Group 13">
            <a:extLst>
              <a:ext uri="{FF2B5EF4-FFF2-40B4-BE49-F238E27FC236}">
                <a16:creationId xmlns:a16="http://schemas.microsoft.com/office/drawing/2014/main" id="{EA7ACDB1-0AEB-4453-9018-4EAC5CDE03AC}"/>
              </a:ext>
            </a:extLst>
          </p:cNvPr>
          <p:cNvGrpSpPr/>
          <p:nvPr/>
        </p:nvGrpSpPr>
        <p:grpSpPr>
          <a:xfrm>
            <a:off x="6408447" y="6401122"/>
            <a:ext cx="273860" cy="246218"/>
            <a:chOff x="-7572375" y="6793231"/>
            <a:chExt cx="487680" cy="428625"/>
          </a:xfrm>
          <a:noFill/>
        </p:grpSpPr>
        <p:sp>
          <p:nvSpPr>
            <p:cNvPr id="12" name="Smiley Face 11">
              <a:extLst>
                <a:ext uri="{FF2B5EF4-FFF2-40B4-BE49-F238E27FC236}">
                  <a16:creationId xmlns:a16="http://schemas.microsoft.com/office/drawing/2014/main" id="{E7CA8991-EB60-4086-B814-D37D3B7205C6}"/>
                </a:ext>
              </a:extLst>
            </p:cNvPr>
            <p:cNvSpPr/>
            <p:nvPr/>
          </p:nvSpPr>
          <p:spPr>
            <a:xfrm>
              <a:off x="-7572375" y="6793231"/>
              <a:ext cx="487680" cy="428625"/>
            </a:xfrm>
            <a:prstGeom prst="smileyFac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13" name="Flowchart: Connector 12">
              <a:extLst>
                <a:ext uri="{FF2B5EF4-FFF2-40B4-BE49-F238E27FC236}">
                  <a16:creationId xmlns:a16="http://schemas.microsoft.com/office/drawing/2014/main" id="{32A41F08-8C3B-439C-81D1-560DB60FC035}"/>
                </a:ext>
              </a:extLst>
            </p:cNvPr>
            <p:cNvSpPr/>
            <p:nvPr/>
          </p:nvSpPr>
          <p:spPr>
            <a:xfrm>
              <a:off x="-7429500" y="6926580"/>
              <a:ext cx="45719" cy="45719"/>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52" name="Flowchart: Connector 51">
              <a:extLst>
                <a:ext uri="{FF2B5EF4-FFF2-40B4-BE49-F238E27FC236}">
                  <a16:creationId xmlns:a16="http://schemas.microsoft.com/office/drawing/2014/main" id="{D127BBE1-ACBE-48AD-9606-2820EB696D76}"/>
                </a:ext>
              </a:extLst>
            </p:cNvPr>
            <p:cNvSpPr/>
            <p:nvPr/>
          </p:nvSpPr>
          <p:spPr>
            <a:xfrm>
              <a:off x="-7271386" y="6926579"/>
              <a:ext cx="45719" cy="45719"/>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grpSp>
      <p:sp>
        <p:nvSpPr>
          <p:cNvPr id="55" name="TextBox 54">
            <a:extLst>
              <a:ext uri="{FF2B5EF4-FFF2-40B4-BE49-F238E27FC236}">
                <a16:creationId xmlns:a16="http://schemas.microsoft.com/office/drawing/2014/main" id="{19AC7104-ADA5-400E-AB17-69E338179BEF}"/>
              </a:ext>
            </a:extLst>
          </p:cNvPr>
          <p:cNvSpPr txBox="1"/>
          <p:nvPr/>
        </p:nvSpPr>
        <p:spPr>
          <a:xfrm>
            <a:off x="6876504" y="6350096"/>
            <a:ext cx="1459134" cy="307777"/>
          </a:xfrm>
          <a:prstGeom prst="rect">
            <a:avLst/>
          </a:prstGeom>
          <a:noFill/>
        </p:spPr>
        <p:txBody>
          <a:bodyPr wrap="square" rtlCol="0">
            <a:spAutoFit/>
          </a:bodyPr>
          <a:lstStyle/>
          <a:p>
            <a:r>
              <a:rPr lang="en-US" sz="1400" b="1" dirty="0">
                <a:solidFill>
                  <a:srgbClr val="888888"/>
                </a:solidFill>
                <a:latin typeface="Microsoft Yi Baiti" panose="03000500000000000000" pitchFamily="66" charset="0"/>
                <a:ea typeface="Microsoft Yi Baiti" panose="03000500000000000000" pitchFamily="66" charset="0"/>
                <a:cs typeface="Times New Roman" panose="02020603050405020304" pitchFamily="18" charset="0"/>
              </a:rPr>
              <a:t>Add a comment…</a:t>
            </a:r>
            <a:endParaRPr lang="en-MY" sz="1400" b="1" dirty="0">
              <a:solidFill>
                <a:srgbClr val="888888"/>
              </a:solidFill>
              <a:latin typeface="Microsoft Yi Baiti" panose="03000500000000000000" pitchFamily="66" charset="0"/>
              <a:ea typeface="Microsoft Yi Baiti" panose="03000500000000000000" pitchFamily="66" charset="0"/>
              <a:cs typeface="Times New Roman" panose="02020603050405020304" pitchFamily="18" charset="0"/>
            </a:endParaRPr>
          </a:p>
        </p:txBody>
      </p:sp>
      <p:sp>
        <p:nvSpPr>
          <p:cNvPr id="56" name="TextBox 55">
            <a:extLst>
              <a:ext uri="{FF2B5EF4-FFF2-40B4-BE49-F238E27FC236}">
                <a16:creationId xmlns:a16="http://schemas.microsoft.com/office/drawing/2014/main" id="{A4CBC55B-B57E-46AA-9228-F665B65BD8AA}"/>
              </a:ext>
            </a:extLst>
          </p:cNvPr>
          <p:cNvSpPr txBox="1"/>
          <p:nvPr/>
        </p:nvSpPr>
        <p:spPr>
          <a:xfrm>
            <a:off x="11347305" y="6387359"/>
            <a:ext cx="552909" cy="307777"/>
          </a:xfrm>
          <a:prstGeom prst="rect">
            <a:avLst/>
          </a:prstGeom>
          <a:noFill/>
        </p:spPr>
        <p:txBody>
          <a:bodyPr wrap="square" rtlCol="0">
            <a:spAutoFit/>
          </a:bodyPr>
          <a:lstStyle/>
          <a:p>
            <a:r>
              <a:rPr lang="en-US" sz="1400" b="1" dirty="0">
                <a:solidFill>
                  <a:srgbClr val="44596C"/>
                </a:solidFill>
                <a:ea typeface="Microsoft Yi Baiti" panose="03000500000000000000" pitchFamily="66" charset="0"/>
                <a:cs typeface="Times New Roman" panose="02020603050405020304" pitchFamily="18" charset="0"/>
              </a:rPr>
              <a:t>Post</a:t>
            </a:r>
            <a:endParaRPr lang="en-MY" sz="1400" b="1" dirty="0">
              <a:solidFill>
                <a:srgbClr val="44596C"/>
              </a:solidFill>
              <a:ea typeface="Microsoft Yi Baiti" panose="03000500000000000000" pitchFamily="66" charset="0"/>
              <a:cs typeface="Times New Roman" panose="02020603050405020304" pitchFamily="18" charset="0"/>
            </a:endParaRPr>
          </a:p>
        </p:txBody>
      </p:sp>
      <p:sp>
        <p:nvSpPr>
          <p:cNvPr id="57" name="TextBox 56">
            <a:extLst>
              <a:ext uri="{FF2B5EF4-FFF2-40B4-BE49-F238E27FC236}">
                <a16:creationId xmlns:a16="http://schemas.microsoft.com/office/drawing/2014/main" id="{3FA299BB-6C48-4415-A486-2D8EEF16C5D4}"/>
              </a:ext>
            </a:extLst>
          </p:cNvPr>
          <p:cNvSpPr txBox="1"/>
          <p:nvPr/>
        </p:nvSpPr>
        <p:spPr>
          <a:xfrm>
            <a:off x="8052097" y="720667"/>
            <a:ext cx="1656046" cy="707886"/>
          </a:xfrm>
          <a:prstGeom prst="rect">
            <a:avLst/>
          </a:prstGeom>
          <a:noFill/>
        </p:spPr>
        <p:txBody>
          <a:bodyPr wrap="square" rtlCol="0">
            <a:spAutoFit/>
          </a:bodyPr>
          <a:lstStyle/>
          <a:p>
            <a:pPr algn="ctr"/>
            <a:r>
              <a:rPr lang="en-US" sz="4000" b="1" dirty="0">
                <a:gradFill flip="none" rotWithShape="1">
                  <a:gsLst>
                    <a:gs pos="38000">
                      <a:srgbClr val="F06E94"/>
                    </a:gs>
                    <a:gs pos="100000">
                      <a:srgbClr val="3E80E2"/>
                    </a:gs>
                    <a:gs pos="70000">
                      <a:srgbClr val="9865DF"/>
                    </a:gs>
                    <a:gs pos="0">
                      <a:srgbClr val="FFD13F"/>
                    </a:gs>
                  </a:gsLst>
                  <a:lin ang="16200000" scaled="1"/>
                  <a:tileRect/>
                </a:gradFill>
                <a:latin typeface="Arial Rounded MT Bold" panose="020F0704030504030204" pitchFamily="34" charset="0"/>
                <a:ea typeface="Microsoft YaHei UI Light" panose="020B0502040204020203" pitchFamily="34" charset="-122"/>
              </a:rPr>
              <a:t>TITLE</a:t>
            </a:r>
            <a:r>
              <a:rPr lang="en-US" sz="4000" b="1" dirty="0">
                <a:gradFill>
                  <a:gsLst>
                    <a:gs pos="38000">
                      <a:srgbClr val="F06E94"/>
                    </a:gs>
                    <a:gs pos="100000">
                      <a:srgbClr val="3E80E2"/>
                    </a:gs>
                    <a:gs pos="70000">
                      <a:srgbClr val="9865DF"/>
                    </a:gs>
                    <a:gs pos="0">
                      <a:srgbClr val="FFD13F"/>
                    </a:gs>
                  </a:gsLst>
                  <a:lin ang="13500000" scaled="1"/>
                </a:gradFill>
                <a:effectLst>
                  <a:outerShdw blurRad="50800" dist="38100" dir="5400000" algn="t" rotWithShape="0">
                    <a:prstClr val="black">
                      <a:alpha val="40000"/>
                    </a:prstClr>
                  </a:outerShdw>
                </a:effectLst>
                <a:latin typeface="Arial Rounded MT Bold" panose="020F0704030504030204" pitchFamily="34" charset="0"/>
              </a:rPr>
              <a:t> </a:t>
            </a:r>
            <a:endParaRPr lang="en-MY" sz="4000" b="1" dirty="0">
              <a:gradFill>
                <a:gsLst>
                  <a:gs pos="38000">
                    <a:srgbClr val="F06E94"/>
                  </a:gs>
                  <a:gs pos="100000">
                    <a:srgbClr val="3E80E2"/>
                  </a:gs>
                  <a:gs pos="70000">
                    <a:srgbClr val="9865DF"/>
                  </a:gs>
                  <a:gs pos="0">
                    <a:srgbClr val="FFD13F"/>
                  </a:gs>
                </a:gsLst>
                <a:lin ang="13500000" scaled="1"/>
              </a:gradFill>
              <a:effectLst>
                <a:outerShdw blurRad="50800" dist="38100" dir="5400000" algn="t" rotWithShape="0">
                  <a:prstClr val="black">
                    <a:alpha val="40000"/>
                  </a:prstClr>
                </a:outerShdw>
              </a:effectLst>
              <a:latin typeface="Arial Rounded MT Bold" panose="020F0704030504030204" pitchFamily="34" charset="0"/>
            </a:endParaRPr>
          </a:p>
        </p:txBody>
      </p:sp>
      <p:sp>
        <p:nvSpPr>
          <p:cNvPr id="68" name="Freeform: Shape 67">
            <a:extLst>
              <a:ext uri="{FF2B5EF4-FFF2-40B4-BE49-F238E27FC236}">
                <a16:creationId xmlns:a16="http://schemas.microsoft.com/office/drawing/2014/main" id="{CBBEB6BC-D8CF-4881-B24F-E3750DA34B8C}"/>
              </a:ext>
            </a:extLst>
          </p:cNvPr>
          <p:cNvSpPr/>
          <p:nvPr/>
        </p:nvSpPr>
        <p:spPr>
          <a:xfrm rot="16200000">
            <a:off x="9472224" y="198483"/>
            <a:ext cx="181811" cy="245979"/>
          </a:xfrm>
          <a:custGeom>
            <a:avLst/>
            <a:gdLst>
              <a:gd name="connsiteX0" fmla="*/ 213896 w 213896"/>
              <a:gd name="connsiteY0" fmla="*/ 117644 h 235286"/>
              <a:gd name="connsiteX1" fmla="*/ 106949 w 213896"/>
              <a:gd name="connsiteY1" fmla="*/ 235286 h 235286"/>
              <a:gd name="connsiteX2" fmla="*/ 0 w 213896"/>
              <a:gd name="connsiteY2" fmla="*/ 235286 h 235286"/>
              <a:gd name="connsiteX3" fmla="*/ 0 w 213896"/>
              <a:gd name="connsiteY3" fmla="*/ 160421 h 235286"/>
              <a:gd name="connsiteX4" fmla="*/ 50801 w 213896"/>
              <a:gd name="connsiteY4" fmla="*/ 160423 h 235286"/>
              <a:gd name="connsiteX5" fmla="*/ 101601 w 213896"/>
              <a:gd name="connsiteY5" fmla="*/ 117643 h 235286"/>
              <a:gd name="connsiteX6" fmla="*/ 50801 w 213896"/>
              <a:gd name="connsiteY6" fmla="*/ 74865 h 235286"/>
              <a:gd name="connsiteX7" fmla="*/ 0 w 213896"/>
              <a:gd name="connsiteY7" fmla="*/ 74865 h 235286"/>
              <a:gd name="connsiteX8" fmla="*/ 0 w 213896"/>
              <a:gd name="connsiteY8" fmla="*/ 0 h 235286"/>
              <a:gd name="connsiteX9" fmla="*/ 106949 w 213896"/>
              <a:gd name="connsiteY9" fmla="*/ 0 h 235286"/>
              <a:gd name="connsiteX10" fmla="*/ 213896 w 213896"/>
              <a:gd name="connsiteY10" fmla="*/ 117644 h 235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3896" h="235286">
                <a:moveTo>
                  <a:pt x="213896" y="117644"/>
                </a:moveTo>
                <a:lnTo>
                  <a:pt x="106949" y="235286"/>
                </a:lnTo>
                <a:lnTo>
                  <a:pt x="0" y="235286"/>
                </a:lnTo>
                <a:lnTo>
                  <a:pt x="0" y="160421"/>
                </a:lnTo>
                <a:lnTo>
                  <a:pt x="50801" y="160423"/>
                </a:lnTo>
                <a:cubicBezTo>
                  <a:pt x="78857" y="160423"/>
                  <a:pt x="101601" y="141269"/>
                  <a:pt x="101601" y="117643"/>
                </a:cubicBezTo>
                <a:cubicBezTo>
                  <a:pt x="101601" y="94017"/>
                  <a:pt x="78857" y="74865"/>
                  <a:pt x="50801" y="74865"/>
                </a:cubicBezTo>
                <a:lnTo>
                  <a:pt x="0" y="74865"/>
                </a:lnTo>
                <a:lnTo>
                  <a:pt x="0" y="0"/>
                </a:lnTo>
                <a:lnTo>
                  <a:pt x="106949" y="0"/>
                </a:lnTo>
                <a:lnTo>
                  <a:pt x="213896" y="117644"/>
                </a:ln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MY"/>
          </a:p>
        </p:txBody>
      </p:sp>
      <p:sp>
        <p:nvSpPr>
          <p:cNvPr id="69" name="Speech Bubble: Oval 68">
            <a:extLst>
              <a:ext uri="{FF2B5EF4-FFF2-40B4-BE49-F238E27FC236}">
                <a16:creationId xmlns:a16="http://schemas.microsoft.com/office/drawing/2014/main" id="{6AC3A6F8-B268-48F1-83D8-16256FEBD494}"/>
              </a:ext>
            </a:extLst>
          </p:cNvPr>
          <p:cNvSpPr/>
          <p:nvPr/>
        </p:nvSpPr>
        <p:spPr>
          <a:xfrm>
            <a:off x="9985110" y="221480"/>
            <a:ext cx="245979" cy="181811"/>
          </a:xfrm>
          <a:prstGeom prst="wedgeEllipseCallou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70" name="Freeform: Shape 69">
            <a:extLst>
              <a:ext uri="{FF2B5EF4-FFF2-40B4-BE49-F238E27FC236}">
                <a16:creationId xmlns:a16="http://schemas.microsoft.com/office/drawing/2014/main" id="{5FB6BF59-1CE6-4E24-80D6-8B42AF558364}"/>
              </a:ext>
            </a:extLst>
          </p:cNvPr>
          <p:cNvSpPr/>
          <p:nvPr/>
        </p:nvSpPr>
        <p:spPr>
          <a:xfrm>
            <a:off x="10034713" y="278009"/>
            <a:ext cx="146771" cy="68752"/>
          </a:xfrm>
          <a:custGeom>
            <a:avLst/>
            <a:gdLst>
              <a:gd name="connsiteX0" fmla="*/ 21 w 146771"/>
              <a:gd name="connsiteY0" fmla="*/ 61750 h 68752"/>
              <a:gd name="connsiteX1" fmla="*/ 45741 w 146771"/>
              <a:gd name="connsiteY1" fmla="*/ 790 h 68752"/>
              <a:gd name="connsiteX2" fmla="*/ 95271 w 146771"/>
              <a:gd name="connsiteY2" fmla="*/ 25555 h 68752"/>
              <a:gd name="connsiteX3" fmla="*/ 146706 w 146771"/>
              <a:gd name="connsiteY3" fmla="*/ 2695 h 68752"/>
              <a:gd name="connsiteX4" fmla="*/ 104796 w 146771"/>
              <a:gd name="connsiteY4" fmla="*/ 67465 h 68752"/>
              <a:gd name="connsiteX5" fmla="*/ 51456 w 146771"/>
              <a:gd name="connsiteY5" fmla="*/ 46510 h 68752"/>
              <a:gd name="connsiteX6" fmla="*/ 21 w 146771"/>
              <a:gd name="connsiteY6" fmla="*/ 61750 h 687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771" h="68752">
                <a:moveTo>
                  <a:pt x="21" y="61750"/>
                </a:moveTo>
                <a:cubicBezTo>
                  <a:pt x="-931" y="54130"/>
                  <a:pt x="29866" y="6822"/>
                  <a:pt x="45741" y="790"/>
                </a:cubicBezTo>
                <a:cubicBezTo>
                  <a:pt x="61616" y="-5242"/>
                  <a:pt x="78444" y="25238"/>
                  <a:pt x="95271" y="25555"/>
                </a:cubicBezTo>
                <a:cubicBezTo>
                  <a:pt x="112098" y="25872"/>
                  <a:pt x="145119" y="-4290"/>
                  <a:pt x="146706" y="2695"/>
                </a:cubicBezTo>
                <a:cubicBezTo>
                  <a:pt x="148293" y="9680"/>
                  <a:pt x="120671" y="60163"/>
                  <a:pt x="104796" y="67465"/>
                </a:cubicBezTo>
                <a:cubicBezTo>
                  <a:pt x="88921" y="74767"/>
                  <a:pt x="68284" y="48733"/>
                  <a:pt x="51456" y="46510"/>
                </a:cubicBezTo>
                <a:cubicBezTo>
                  <a:pt x="34628" y="44287"/>
                  <a:pt x="973" y="69370"/>
                  <a:pt x="21" y="6175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71" name="Oval 70">
            <a:extLst>
              <a:ext uri="{FF2B5EF4-FFF2-40B4-BE49-F238E27FC236}">
                <a16:creationId xmlns:a16="http://schemas.microsoft.com/office/drawing/2014/main" id="{136B481F-3738-4B63-AC48-4D4FF7AD26BB}"/>
              </a:ext>
            </a:extLst>
          </p:cNvPr>
          <p:cNvSpPr/>
          <p:nvPr/>
        </p:nvSpPr>
        <p:spPr>
          <a:xfrm>
            <a:off x="10545318" y="221480"/>
            <a:ext cx="232410" cy="203835"/>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grpSp>
        <p:nvGrpSpPr>
          <p:cNvPr id="72" name="Group 71">
            <a:extLst>
              <a:ext uri="{FF2B5EF4-FFF2-40B4-BE49-F238E27FC236}">
                <a16:creationId xmlns:a16="http://schemas.microsoft.com/office/drawing/2014/main" id="{A9983B73-AB16-482E-BAA4-1AC5444BCD37}"/>
              </a:ext>
            </a:extLst>
          </p:cNvPr>
          <p:cNvGrpSpPr/>
          <p:nvPr/>
        </p:nvGrpSpPr>
        <p:grpSpPr>
          <a:xfrm>
            <a:off x="10589127" y="277918"/>
            <a:ext cx="144791" cy="97343"/>
            <a:chOff x="10302235" y="480968"/>
            <a:chExt cx="144791" cy="97343"/>
          </a:xfrm>
        </p:grpSpPr>
        <p:sp>
          <p:nvSpPr>
            <p:cNvPr id="73" name="Flowchart: Decision 72">
              <a:extLst>
                <a:ext uri="{FF2B5EF4-FFF2-40B4-BE49-F238E27FC236}">
                  <a16:creationId xmlns:a16="http://schemas.microsoft.com/office/drawing/2014/main" id="{F11F480F-43AE-4CA9-815B-81ACAB9FFE38}"/>
                </a:ext>
              </a:extLst>
            </p:cNvPr>
            <p:cNvSpPr/>
            <p:nvPr/>
          </p:nvSpPr>
          <p:spPr>
            <a:xfrm rot="19381466">
              <a:off x="10302235" y="480968"/>
              <a:ext cx="144791" cy="82392"/>
            </a:xfrm>
            <a:prstGeom prst="flowChartDecision">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74" name="Isosceles Triangle 73">
              <a:extLst>
                <a:ext uri="{FF2B5EF4-FFF2-40B4-BE49-F238E27FC236}">
                  <a16:creationId xmlns:a16="http://schemas.microsoft.com/office/drawing/2014/main" id="{C7779C9E-DE6E-40F3-A6CF-17799CFAB497}"/>
                </a:ext>
              </a:extLst>
            </p:cNvPr>
            <p:cNvSpPr/>
            <p:nvPr/>
          </p:nvSpPr>
          <p:spPr>
            <a:xfrm rot="13921270">
              <a:off x="10310790" y="512540"/>
              <a:ext cx="62962" cy="68580"/>
            </a:xfrm>
            <a:prstGeom prs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grpSp>
      <p:sp>
        <p:nvSpPr>
          <p:cNvPr id="75" name="Heart 74">
            <a:extLst>
              <a:ext uri="{FF2B5EF4-FFF2-40B4-BE49-F238E27FC236}">
                <a16:creationId xmlns:a16="http://schemas.microsoft.com/office/drawing/2014/main" id="{36F11EEC-120C-4F83-83C5-1664B1491778}"/>
              </a:ext>
            </a:extLst>
          </p:cNvPr>
          <p:cNvSpPr/>
          <p:nvPr/>
        </p:nvSpPr>
        <p:spPr>
          <a:xfrm>
            <a:off x="11088398" y="233756"/>
            <a:ext cx="238125" cy="169545"/>
          </a:xfrm>
          <a:prstGeom prst="hear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76" name="Oval 75">
            <a:extLst>
              <a:ext uri="{FF2B5EF4-FFF2-40B4-BE49-F238E27FC236}">
                <a16:creationId xmlns:a16="http://schemas.microsoft.com/office/drawing/2014/main" id="{BB1EC965-7817-4605-AA31-BB2A97B5E4C6}"/>
              </a:ext>
            </a:extLst>
          </p:cNvPr>
          <p:cNvSpPr/>
          <p:nvPr/>
        </p:nvSpPr>
        <p:spPr>
          <a:xfrm>
            <a:off x="11602278" y="188560"/>
            <a:ext cx="308610" cy="248694"/>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cxnSp>
        <p:nvCxnSpPr>
          <p:cNvPr id="77" name="Straight Connector 76">
            <a:extLst>
              <a:ext uri="{FF2B5EF4-FFF2-40B4-BE49-F238E27FC236}">
                <a16:creationId xmlns:a16="http://schemas.microsoft.com/office/drawing/2014/main" id="{5247739A-2491-4544-9766-F14EA85C6A93}"/>
              </a:ext>
            </a:extLst>
          </p:cNvPr>
          <p:cNvCxnSpPr>
            <a:cxnSpLocks/>
          </p:cNvCxnSpPr>
          <p:nvPr/>
        </p:nvCxnSpPr>
        <p:spPr>
          <a:xfrm>
            <a:off x="0" y="583408"/>
            <a:ext cx="12192000" cy="0"/>
          </a:xfrm>
          <a:prstGeom prst="line">
            <a:avLst/>
          </a:prstGeom>
          <a:ln w="12700">
            <a:solidFill>
              <a:srgbClr val="888888"/>
            </a:solidFill>
          </a:ln>
        </p:spPr>
        <p:style>
          <a:lnRef idx="1">
            <a:schemeClr val="accent1"/>
          </a:lnRef>
          <a:fillRef idx="0">
            <a:schemeClr val="accent1"/>
          </a:fillRef>
          <a:effectRef idx="0">
            <a:schemeClr val="accent1"/>
          </a:effectRef>
          <a:fontRef idx="minor">
            <a:schemeClr val="tx1"/>
          </a:fontRef>
        </p:style>
      </p:cxnSp>
      <p:sp>
        <p:nvSpPr>
          <p:cNvPr id="78" name="Rectangle: Rounded Corners 77">
            <a:extLst>
              <a:ext uri="{FF2B5EF4-FFF2-40B4-BE49-F238E27FC236}">
                <a16:creationId xmlns:a16="http://schemas.microsoft.com/office/drawing/2014/main" id="{D4CBECBA-D877-461F-9F60-552EA549AD11}"/>
              </a:ext>
            </a:extLst>
          </p:cNvPr>
          <p:cNvSpPr/>
          <p:nvPr/>
        </p:nvSpPr>
        <p:spPr>
          <a:xfrm>
            <a:off x="4769427" y="188560"/>
            <a:ext cx="2691246" cy="250834"/>
          </a:xfrm>
          <a:prstGeom prst="roundRect">
            <a:avLst>
              <a:gd name="adj" fmla="val 12525"/>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79" name="TextBox 78">
            <a:extLst>
              <a:ext uri="{FF2B5EF4-FFF2-40B4-BE49-F238E27FC236}">
                <a16:creationId xmlns:a16="http://schemas.microsoft.com/office/drawing/2014/main" id="{E18BDE76-EDC5-46AC-977F-E1173B52E3CC}"/>
              </a:ext>
            </a:extLst>
          </p:cNvPr>
          <p:cNvSpPr txBox="1"/>
          <p:nvPr/>
        </p:nvSpPr>
        <p:spPr>
          <a:xfrm>
            <a:off x="5449966" y="156648"/>
            <a:ext cx="1470379" cy="307777"/>
          </a:xfrm>
          <a:prstGeom prst="rect">
            <a:avLst/>
          </a:prstGeom>
          <a:noFill/>
        </p:spPr>
        <p:txBody>
          <a:bodyPr wrap="square" rtlCol="0">
            <a:spAutoFit/>
          </a:bodyPr>
          <a:lstStyle/>
          <a:p>
            <a:r>
              <a:rPr lang="en-US" sz="1400" b="1" dirty="0">
                <a:solidFill>
                  <a:srgbClr val="F2F2F2"/>
                </a:solidFill>
                <a:latin typeface="Microsoft YaHei UI" panose="020B0503020204020204" pitchFamily="34" charset="-122"/>
                <a:ea typeface="Microsoft YaHei UI" panose="020B0503020204020204" pitchFamily="34" charset="-122"/>
              </a:rPr>
              <a:t>Subject Code</a:t>
            </a:r>
            <a:endParaRPr lang="en-MY" sz="1400" b="1" dirty="0">
              <a:solidFill>
                <a:srgbClr val="F2F2F2"/>
              </a:solidFill>
              <a:latin typeface="Microsoft YaHei UI" panose="020B0503020204020204" pitchFamily="34" charset="-122"/>
              <a:ea typeface="Microsoft YaHei UI" panose="020B0503020204020204" pitchFamily="34" charset="-122"/>
            </a:endParaRPr>
          </a:p>
        </p:txBody>
      </p:sp>
      <p:pic>
        <p:nvPicPr>
          <p:cNvPr id="80" name="Picture 79">
            <a:extLst>
              <a:ext uri="{FF2B5EF4-FFF2-40B4-BE49-F238E27FC236}">
                <a16:creationId xmlns:a16="http://schemas.microsoft.com/office/drawing/2014/main" id="{1B04F8DC-16A7-4E86-A43D-1C00335C1A74}"/>
              </a:ext>
            </a:extLst>
          </p:cNvPr>
          <p:cNvPicPr>
            <a:picLocks noChangeAspect="1"/>
          </p:cNvPicPr>
          <p:nvPr/>
        </p:nvPicPr>
        <p:blipFill rotWithShape="1">
          <a:blip r:embed="rId3"/>
          <a:srcRect l="23791" t="21831" r="66768" b="61099"/>
          <a:stretch/>
        </p:blipFill>
        <p:spPr>
          <a:xfrm>
            <a:off x="11622137" y="205181"/>
            <a:ext cx="270778" cy="217670"/>
          </a:xfrm>
          <a:prstGeom prst="flowChartConnector">
            <a:avLst/>
          </a:prstGeom>
        </p:spPr>
      </p:pic>
      <p:sp>
        <p:nvSpPr>
          <p:cNvPr id="81" name="TextBox 80">
            <a:extLst>
              <a:ext uri="{FF2B5EF4-FFF2-40B4-BE49-F238E27FC236}">
                <a16:creationId xmlns:a16="http://schemas.microsoft.com/office/drawing/2014/main" id="{EFCE7ED8-AB36-43D4-9A01-107F4922C416}"/>
              </a:ext>
            </a:extLst>
          </p:cNvPr>
          <p:cNvSpPr txBox="1"/>
          <p:nvPr/>
        </p:nvSpPr>
        <p:spPr>
          <a:xfrm>
            <a:off x="116567" y="11286"/>
            <a:ext cx="2778168" cy="584775"/>
          </a:xfrm>
          <a:prstGeom prst="rect">
            <a:avLst/>
          </a:prstGeom>
          <a:noFill/>
        </p:spPr>
        <p:txBody>
          <a:bodyPr wrap="square" rtlCol="0">
            <a:spAutoFit/>
          </a:bodyPr>
          <a:lstStyle/>
          <a:p>
            <a:r>
              <a:rPr lang="en-US" sz="3200" dirty="0">
                <a:solidFill>
                  <a:schemeClr val="bg1"/>
                </a:solidFill>
                <a:latin typeface="Forte" panose="03060902040502070203" pitchFamily="66" charset="0"/>
              </a:rPr>
              <a:t>Subject Name</a:t>
            </a:r>
            <a:endParaRPr lang="en-MY" sz="3200" dirty="0">
              <a:solidFill>
                <a:schemeClr val="bg1"/>
              </a:solidFill>
              <a:latin typeface="Forte" panose="03060902040502070203" pitchFamily="66" charset="0"/>
            </a:endParaRPr>
          </a:p>
        </p:txBody>
      </p:sp>
      <p:pic>
        <p:nvPicPr>
          <p:cNvPr id="19" name="Picture">
            <a:extLst>
              <a:ext uri="{FF2B5EF4-FFF2-40B4-BE49-F238E27FC236}">
                <a16:creationId xmlns:a16="http://schemas.microsoft.com/office/drawing/2014/main" id="{2C782221-BF39-494C-B725-093F792E7403}"/>
              </a:ext>
            </a:extLst>
          </p:cNvPr>
          <p:cNvPicPr>
            <a:picLocks noChangeAspect="1"/>
          </p:cNvPicPr>
          <p:nvPr/>
        </p:nvPicPr>
        <p:blipFill rotWithShape="1">
          <a:blip r:embed="rId4"/>
          <a:srcRect t="20216" b="20934"/>
          <a:stretch/>
        </p:blipFill>
        <p:spPr>
          <a:xfrm>
            <a:off x="291786" y="696205"/>
            <a:ext cx="5802418" cy="6041721"/>
          </a:xfrm>
          <a:prstGeom prst="rect">
            <a:avLst/>
          </a:prstGeom>
        </p:spPr>
      </p:pic>
      <p:grpSp>
        <p:nvGrpSpPr>
          <p:cNvPr id="11" name="Icon Tag Name">
            <a:extLst>
              <a:ext uri="{FF2B5EF4-FFF2-40B4-BE49-F238E27FC236}">
                <a16:creationId xmlns:a16="http://schemas.microsoft.com/office/drawing/2014/main" id="{EE560BFF-A642-4571-AC5B-DC6BA1DC939B}"/>
              </a:ext>
            </a:extLst>
          </p:cNvPr>
          <p:cNvGrpSpPr/>
          <p:nvPr/>
        </p:nvGrpSpPr>
        <p:grpSpPr>
          <a:xfrm>
            <a:off x="417308" y="6413341"/>
            <a:ext cx="246636" cy="221780"/>
            <a:chOff x="967826" y="6387359"/>
            <a:chExt cx="316992" cy="294014"/>
          </a:xfrm>
        </p:grpSpPr>
        <p:grpSp>
          <p:nvGrpSpPr>
            <p:cNvPr id="9" name="Group 8">
              <a:extLst>
                <a:ext uri="{FF2B5EF4-FFF2-40B4-BE49-F238E27FC236}">
                  <a16:creationId xmlns:a16="http://schemas.microsoft.com/office/drawing/2014/main" id="{EA85A77C-B92B-4BDF-A672-6BF61939819E}"/>
                </a:ext>
              </a:extLst>
            </p:cNvPr>
            <p:cNvGrpSpPr/>
            <p:nvPr/>
          </p:nvGrpSpPr>
          <p:grpSpPr>
            <a:xfrm>
              <a:off x="967826" y="6387359"/>
              <a:ext cx="316992" cy="294014"/>
              <a:chOff x="967826" y="6387359"/>
              <a:chExt cx="316992" cy="294014"/>
            </a:xfrm>
          </p:grpSpPr>
          <p:sp>
            <p:nvSpPr>
              <p:cNvPr id="4" name="Oval 3">
                <a:extLst>
                  <a:ext uri="{FF2B5EF4-FFF2-40B4-BE49-F238E27FC236}">
                    <a16:creationId xmlns:a16="http://schemas.microsoft.com/office/drawing/2014/main" id="{631B2569-623D-49D8-A78A-FE40136D5760}"/>
                  </a:ext>
                </a:extLst>
              </p:cNvPr>
              <p:cNvSpPr/>
              <p:nvPr/>
            </p:nvSpPr>
            <p:spPr>
              <a:xfrm>
                <a:off x="967826" y="6387359"/>
                <a:ext cx="316992" cy="29401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5" name="Oval 4">
                <a:extLst>
                  <a:ext uri="{FF2B5EF4-FFF2-40B4-BE49-F238E27FC236}">
                    <a16:creationId xmlns:a16="http://schemas.microsoft.com/office/drawing/2014/main" id="{A3A9DB5D-E5FA-4C0E-ABCB-C800428A4BF5}"/>
                  </a:ext>
                </a:extLst>
              </p:cNvPr>
              <p:cNvSpPr/>
              <p:nvPr/>
            </p:nvSpPr>
            <p:spPr>
              <a:xfrm>
                <a:off x="1057143" y="6463001"/>
                <a:ext cx="143171" cy="13896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grpSp>
        <p:grpSp>
          <p:nvGrpSpPr>
            <p:cNvPr id="51" name="Group 50">
              <a:extLst>
                <a:ext uri="{FF2B5EF4-FFF2-40B4-BE49-F238E27FC236}">
                  <a16:creationId xmlns:a16="http://schemas.microsoft.com/office/drawing/2014/main" id="{17566208-D65C-4A0E-A0BE-5AE2B5C5C349}"/>
                </a:ext>
              </a:extLst>
            </p:cNvPr>
            <p:cNvGrpSpPr/>
            <p:nvPr/>
          </p:nvGrpSpPr>
          <p:grpSpPr>
            <a:xfrm>
              <a:off x="1091952" y="6503984"/>
              <a:ext cx="75670" cy="76410"/>
              <a:chOff x="6622964" y="4688201"/>
              <a:chExt cx="97908" cy="108746"/>
            </a:xfrm>
            <a:solidFill>
              <a:schemeClr val="tx1"/>
            </a:solidFill>
          </p:grpSpPr>
          <p:sp>
            <p:nvSpPr>
              <p:cNvPr id="58" name="Flowchart: Connector 57">
                <a:extLst>
                  <a:ext uri="{FF2B5EF4-FFF2-40B4-BE49-F238E27FC236}">
                    <a16:creationId xmlns:a16="http://schemas.microsoft.com/office/drawing/2014/main" id="{0EB45D32-A20F-4A76-8DAB-65034D2D4B8D}"/>
                  </a:ext>
                </a:extLst>
              </p:cNvPr>
              <p:cNvSpPr/>
              <p:nvPr/>
            </p:nvSpPr>
            <p:spPr>
              <a:xfrm>
                <a:off x="6649058" y="4688201"/>
                <a:ext cx="45719" cy="45719"/>
              </a:xfrm>
              <a:prstGeom prst="flowChartConnector">
                <a:avLst/>
              </a:pr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59" name="Freeform: Shape 58">
                <a:extLst>
                  <a:ext uri="{FF2B5EF4-FFF2-40B4-BE49-F238E27FC236}">
                    <a16:creationId xmlns:a16="http://schemas.microsoft.com/office/drawing/2014/main" id="{CCCE57AE-FB30-479C-B378-88146CCC3F60}"/>
                  </a:ext>
                </a:extLst>
              </p:cNvPr>
              <p:cNvSpPr/>
              <p:nvPr/>
            </p:nvSpPr>
            <p:spPr>
              <a:xfrm>
                <a:off x="6622964" y="4751228"/>
                <a:ext cx="97908" cy="45719"/>
              </a:xfrm>
              <a:custGeom>
                <a:avLst/>
                <a:gdLst>
                  <a:gd name="connsiteX0" fmla="*/ 21819 w 97908"/>
                  <a:gd name="connsiteY0" fmla="*/ 0 h 23535"/>
                  <a:gd name="connsiteX1" fmla="*/ 76089 w 97908"/>
                  <a:gd name="connsiteY1" fmla="*/ 0 h 23535"/>
                  <a:gd name="connsiteX2" fmla="*/ 97908 w 97908"/>
                  <a:gd name="connsiteY2" fmla="*/ 21819 h 23535"/>
                  <a:gd name="connsiteX3" fmla="*/ 97908 w 97908"/>
                  <a:gd name="connsiteY3" fmla="*/ 23535 h 23535"/>
                  <a:gd name="connsiteX4" fmla="*/ 0 w 97908"/>
                  <a:gd name="connsiteY4" fmla="*/ 23535 h 23535"/>
                  <a:gd name="connsiteX5" fmla="*/ 0 w 97908"/>
                  <a:gd name="connsiteY5" fmla="*/ 21819 h 23535"/>
                  <a:gd name="connsiteX6" fmla="*/ 21819 w 97908"/>
                  <a:gd name="connsiteY6" fmla="*/ 0 h 23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7908" h="23535">
                    <a:moveTo>
                      <a:pt x="21819" y="0"/>
                    </a:moveTo>
                    <a:lnTo>
                      <a:pt x="76089" y="0"/>
                    </a:lnTo>
                    <a:cubicBezTo>
                      <a:pt x="88139" y="0"/>
                      <a:pt x="97908" y="9769"/>
                      <a:pt x="97908" y="21819"/>
                    </a:cubicBezTo>
                    <a:lnTo>
                      <a:pt x="97908" y="23535"/>
                    </a:lnTo>
                    <a:lnTo>
                      <a:pt x="0" y="23535"/>
                    </a:lnTo>
                    <a:lnTo>
                      <a:pt x="0" y="21819"/>
                    </a:lnTo>
                    <a:cubicBezTo>
                      <a:pt x="0" y="9769"/>
                      <a:pt x="9769" y="0"/>
                      <a:pt x="21819" y="0"/>
                    </a:cubicBezTo>
                    <a:close/>
                  </a:path>
                </a:pathLst>
              </a:cu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MY" dirty="0"/>
              </a:p>
            </p:txBody>
          </p:sp>
        </p:grpSp>
      </p:grpSp>
      <p:grpSp>
        <p:nvGrpSpPr>
          <p:cNvPr id="17" name="Tag Name">
            <a:extLst>
              <a:ext uri="{FF2B5EF4-FFF2-40B4-BE49-F238E27FC236}">
                <a16:creationId xmlns:a16="http://schemas.microsoft.com/office/drawing/2014/main" id="{A8051009-602C-4818-9884-D74364335DFB}"/>
              </a:ext>
            </a:extLst>
          </p:cNvPr>
          <p:cNvGrpSpPr/>
          <p:nvPr/>
        </p:nvGrpSpPr>
        <p:grpSpPr>
          <a:xfrm>
            <a:off x="3657599" y="4881985"/>
            <a:ext cx="1057757" cy="466729"/>
            <a:chOff x="924231" y="5996940"/>
            <a:chExt cx="640453" cy="299331"/>
          </a:xfrm>
        </p:grpSpPr>
        <p:sp>
          <p:nvSpPr>
            <p:cNvPr id="15" name="Speech Bubble: Rectangle with Corners Rounded 14">
              <a:extLst>
                <a:ext uri="{FF2B5EF4-FFF2-40B4-BE49-F238E27FC236}">
                  <a16:creationId xmlns:a16="http://schemas.microsoft.com/office/drawing/2014/main" id="{1E82C732-CFAD-4C0B-A3E8-1D723798E413}"/>
                </a:ext>
              </a:extLst>
            </p:cNvPr>
            <p:cNvSpPr/>
            <p:nvPr/>
          </p:nvSpPr>
          <p:spPr>
            <a:xfrm flipV="1">
              <a:off x="950595" y="5996940"/>
              <a:ext cx="586740" cy="299331"/>
            </a:xfrm>
            <a:prstGeom prst="wedgeRoundRectCallout">
              <a:avLst>
                <a:gd name="adj1" fmla="val -19534"/>
                <a:gd name="adj2" fmla="val 73955"/>
                <a:gd name="adj3" fmla="val 1666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6" name="TextBox 15">
              <a:extLst>
                <a:ext uri="{FF2B5EF4-FFF2-40B4-BE49-F238E27FC236}">
                  <a16:creationId xmlns:a16="http://schemas.microsoft.com/office/drawing/2014/main" id="{808A5E58-8271-49A2-BE42-4AAFD13D4F96}"/>
                </a:ext>
              </a:extLst>
            </p:cNvPr>
            <p:cNvSpPr txBox="1"/>
            <p:nvPr/>
          </p:nvSpPr>
          <p:spPr>
            <a:xfrm>
              <a:off x="924231" y="6062723"/>
              <a:ext cx="640453" cy="177650"/>
            </a:xfrm>
            <a:prstGeom prst="rect">
              <a:avLst/>
            </a:prstGeom>
            <a:noFill/>
          </p:spPr>
          <p:txBody>
            <a:bodyPr wrap="square" rtlCol="0">
              <a:spAutoFit/>
            </a:bodyPr>
            <a:lstStyle/>
            <a:p>
              <a:pPr algn="ctr"/>
              <a:r>
                <a:rPr lang="en-US" sz="1200" b="1" dirty="0" err="1">
                  <a:solidFill>
                    <a:schemeClr val="bg1"/>
                  </a:solidFill>
                </a:rPr>
                <a:t>luckymy</a:t>
              </a:r>
              <a:r>
                <a:rPr lang="en-US" sz="1200" b="1" dirty="0">
                  <a:solidFill>
                    <a:schemeClr val="bg1"/>
                  </a:solidFill>
                </a:rPr>
                <a:t>_</a:t>
              </a:r>
              <a:endParaRPr lang="en-MY" sz="1200" b="1" dirty="0">
                <a:solidFill>
                  <a:schemeClr val="bg1"/>
                </a:solidFill>
              </a:endParaRPr>
            </a:p>
          </p:txBody>
        </p:sp>
      </p:grpSp>
      <p:sp>
        <p:nvSpPr>
          <p:cNvPr id="60" name="TextBox 59">
            <a:extLst>
              <a:ext uri="{FF2B5EF4-FFF2-40B4-BE49-F238E27FC236}">
                <a16:creationId xmlns:a16="http://schemas.microsoft.com/office/drawing/2014/main" id="{66E472AA-121F-4024-A2AD-BC993F50F03D}"/>
              </a:ext>
            </a:extLst>
          </p:cNvPr>
          <p:cNvSpPr txBox="1"/>
          <p:nvPr/>
        </p:nvSpPr>
        <p:spPr>
          <a:xfrm>
            <a:off x="6128384" y="1484907"/>
            <a:ext cx="5693052" cy="3970318"/>
          </a:xfrm>
          <a:prstGeom prst="rect">
            <a:avLst/>
          </a:prstGeom>
          <a:noFill/>
        </p:spPr>
        <p:txBody>
          <a:bodyPr wrap="square" rtlCol="0">
            <a:spAutoFit/>
          </a:bodyPr>
          <a:lstStyle/>
          <a:p>
            <a:pPr algn="just"/>
            <a:r>
              <a:rPr lang="en-US" sz="1400" dirty="0">
                <a:solidFill>
                  <a:schemeClr val="bg1"/>
                </a:solidFill>
              </a:rPr>
              <a:t>Content </a:t>
            </a:r>
            <a:r>
              <a:rPr lang="en-US" sz="1400" dirty="0" err="1">
                <a:solidFill>
                  <a:schemeClr val="bg1"/>
                </a:solidFill>
              </a:rPr>
              <a:t>content</a:t>
            </a:r>
            <a:r>
              <a:rPr lang="en-US" sz="1400" dirty="0">
                <a:solidFill>
                  <a:schemeClr val="bg1"/>
                </a:solidFill>
              </a:rPr>
              <a:t> </a:t>
            </a:r>
            <a:r>
              <a:rPr lang="en-US" sz="1400" dirty="0" err="1">
                <a:solidFill>
                  <a:schemeClr val="bg1"/>
                </a:solidFill>
              </a:rPr>
              <a:t>content</a:t>
            </a:r>
            <a:r>
              <a:rPr lang="en-US" sz="1400" dirty="0">
                <a:solidFill>
                  <a:schemeClr val="bg1"/>
                </a:solidFill>
              </a:rPr>
              <a:t> </a:t>
            </a:r>
            <a:r>
              <a:rPr lang="en-US" sz="1400" dirty="0" err="1">
                <a:solidFill>
                  <a:schemeClr val="bg1"/>
                </a:solidFill>
              </a:rPr>
              <a:t>content</a:t>
            </a:r>
            <a:r>
              <a:rPr lang="en-US" sz="1400" dirty="0">
                <a:solidFill>
                  <a:schemeClr val="bg1"/>
                </a:solidFill>
              </a:rPr>
              <a:t> </a:t>
            </a:r>
            <a:r>
              <a:rPr lang="en-US" sz="1400" dirty="0" err="1">
                <a:solidFill>
                  <a:schemeClr val="bg1"/>
                </a:solidFill>
              </a:rPr>
              <a:t>content</a:t>
            </a:r>
            <a:r>
              <a:rPr lang="en-US" sz="1400" dirty="0">
                <a:solidFill>
                  <a:schemeClr val="bg1"/>
                </a:solidFill>
              </a:rPr>
              <a:t> </a:t>
            </a:r>
            <a:r>
              <a:rPr lang="en-US" sz="1400" dirty="0" err="1">
                <a:solidFill>
                  <a:schemeClr val="bg1"/>
                </a:solidFill>
              </a:rPr>
              <a:t>content</a:t>
            </a:r>
            <a:r>
              <a:rPr lang="en-US" sz="1400" dirty="0">
                <a:solidFill>
                  <a:schemeClr val="bg1"/>
                </a:solidFill>
              </a:rPr>
              <a:t> </a:t>
            </a:r>
            <a:r>
              <a:rPr lang="en-US" sz="1400" dirty="0" err="1">
                <a:solidFill>
                  <a:schemeClr val="bg1"/>
                </a:solidFill>
              </a:rPr>
              <a:t>content</a:t>
            </a:r>
            <a:r>
              <a:rPr lang="en-US" sz="1400" dirty="0">
                <a:solidFill>
                  <a:schemeClr val="bg1"/>
                </a:solidFill>
              </a:rPr>
              <a:t> </a:t>
            </a:r>
            <a:r>
              <a:rPr lang="en-US" sz="1400" dirty="0" err="1">
                <a:solidFill>
                  <a:schemeClr val="bg1"/>
                </a:solidFill>
              </a:rPr>
              <a:t>content</a:t>
            </a:r>
            <a:r>
              <a:rPr lang="en-US" sz="1400" dirty="0">
                <a:solidFill>
                  <a:schemeClr val="bg1"/>
                </a:solidFill>
              </a:rPr>
              <a:t> </a:t>
            </a:r>
            <a:r>
              <a:rPr lang="en-US" sz="1400" dirty="0" err="1">
                <a:solidFill>
                  <a:schemeClr val="bg1"/>
                </a:solidFill>
              </a:rPr>
              <a:t>content</a:t>
            </a:r>
            <a:r>
              <a:rPr lang="en-US" sz="1400" dirty="0">
                <a:solidFill>
                  <a:schemeClr val="bg1"/>
                </a:solidFill>
              </a:rPr>
              <a:t> </a:t>
            </a:r>
            <a:r>
              <a:rPr lang="en-US" sz="1400" dirty="0" err="1">
                <a:solidFill>
                  <a:schemeClr val="bg1"/>
                </a:solidFill>
              </a:rPr>
              <a:t>content</a:t>
            </a:r>
            <a:r>
              <a:rPr lang="en-US" sz="1400" dirty="0">
                <a:solidFill>
                  <a:schemeClr val="bg1"/>
                </a:solidFill>
              </a:rPr>
              <a:t> </a:t>
            </a:r>
            <a:r>
              <a:rPr lang="en-US" sz="1400" dirty="0" err="1">
                <a:solidFill>
                  <a:schemeClr val="bg1"/>
                </a:solidFill>
              </a:rPr>
              <a:t>content</a:t>
            </a:r>
            <a:r>
              <a:rPr lang="en-US" sz="1400" dirty="0">
                <a:solidFill>
                  <a:schemeClr val="bg1"/>
                </a:solidFill>
              </a:rPr>
              <a:t> </a:t>
            </a:r>
            <a:r>
              <a:rPr lang="en-US" sz="1400" dirty="0" err="1">
                <a:solidFill>
                  <a:schemeClr val="bg1"/>
                </a:solidFill>
              </a:rPr>
              <a:t>content</a:t>
            </a:r>
            <a:r>
              <a:rPr lang="en-US" sz="1400" dirty="0">
                <a:solidFill>
                  <a:schemeClr val="bg1"/>
                </a:solidFill>
              </a:rPr>
              <a:t> </a:t>
            </a:r>
            <a:r>
              <a:rPr lang="en-US" sz="1400" dirty="0" err="1">
                <a:solidFill>
                  <a:schemeClr val="bg1"/>
                </a:solidFill>
              </a:rPr>
              <a:t>content</a:t>
            </a:r>
            <a:r>
              <a:rPr lang="en-US" sz="1400" dirty="0">
                <a:solidFill>
                  <a:schemeClr val="bg1"/>
                </a:solidFill>
              </a:rPr>
              <a:t> </a:t>
            </a:r>
            <a:r>
              <a:rPr lang="en-US" sz="1400" dirty="0" err="1">
                <a:solidFill>
                  <a:schemeClr val="bg1"/>
                </a:solidFill>
              </a:rPr>
              <a:t>content</a:t>
            </a:r>
            <a:r>
              <a:rPr lang="en-US" sz="1400" dirty="0">
                <a:solidFill>
                  <a:schemeClr val="bg1"/>
                </a:solidFill>
              </a:rPr>
              <a:t> </a:t>
            </a:r>
            <a:r>
              <a:rPr lang="en-US" sz="1400" dirty="0" err="1">
                <a:solidFill>
                  <a:schemeClr val="bg1"/>
                </a:solidFill>
              </a:rPr>
              <a:t>content</a:t>
            </a:r>
            <a:r>
              <a:rPr lang="en-US" sz="1400" dirty="0">
                <a:solidFill>
                  <a:schemeClr val="bg1"/>
                </a:solidFill>
              </a:rPr>
              <a:t> </a:t>
            </a:r>
            <a:r>
              <a:rPr lang="en-US" sz="1400" dirty="0" err="1">
                <a:solidFill>
                  <a:schemeClr val="bg1"/>
                </a:solidFill>
              </a:rPr>
              <a:t>content</a:t>
            </a:r>
            <a:r>
              <a:rPr lang="en-US" sz="1400" dirty="0">
                <a:solidFill>
                  <a:schemeClr val="bg1"/>
                </a:solidFill>
              </a:rPr>
              <a:t> </a:t>
            </a:r>
            <a:r>
              <a:rPr lang="en-US" sz="1400" dirty="0" err="1">
                <a:solidFill>
                  <a:schemeClr val="bg1"/>
                </a:solidFill>
              </a:rPr>
              <a:t>content</a:t>
            </a:r>
            <a:r>
              <a:rPr lang="en-US" sz="1400" dirty="0">
                <a:solidFill>
                  <a:schemeClr val="bg1"/>
                </a:solidFill>
              </a:rPr>
              <a:t> </a:t>
            </a:r>
            <a:r>
              <a:rPr lang="en-US" sz="1400" dirty="0" err="1">
                <a:solidFill>
                  <a:schemeClr val="bg1"/>
                </a:solidFill>
              </a:rPr>
              <a:t>content</a:t>
            </a:r>
            <a:r>
              <a:rPr lang="en-US" sz="1400" dirty="0">
                <a:solidFill>
                  <a:schemeClr val="bg1"/>
                </a:solidFill>
              </a:rPr>
              <a:t> </a:t>
            </a:r>
            <a:r>
              <a:rPr lang="en-US" sz="1400" dirty="0" err="1">
                <a:solidFill>
                  <a:schemeClr val="bg1"/>
                </a:solidFill>
              </a:rPr>
              <a:t>content</a:t>
            </a:r>
            <a:r>
              <a:rPr lang="en-US" sz="1400" dirty="0">
                <a:solidFill>
                  <a:schemeClr val="bg1"/>
                </a:solidFill>
              </a:rPr>
              <a:t> </a:t>
            </a:r>
            <a:r>
              <a:rPr lang="en-US" sz="1400" dirty="0" err="1">
                <a:solidFill>
                  <a:schemeClr val="bg1"/>
                </a:solidFill>
              </a:rPr>
              <a:t>content</a:t>
            </a:r>
            <a:r>
              <a:rPr lang="en-US" sz="1400" dirty="0">
                <a:solidFill>
                  <a:schemeClr val="bg1"/>
                </a:solidFill>
              </a:rPr>
              <a:t> </a:t>
            </a:r>
            <a:r>
              <a:rPr lang="en-US" sz="1400" dirty="0" err="1">
                <a:solidFill>
                  <a:schemeClr val="bg1"/>
                </a:solidFill>
              </a:rPr>
              <a:t>content</a:t>
            </a:r>
            <a:r>
              <a:rPr lang="en-US" sz="1400" dirty="0">
                <a:solidFill>
                  <a:schemeClr val="bg1"/>
                </a:solidFill>
              </a:rPr>
              <a:t> </a:t>
            </a:r>
            <a:r>
              <a:rPr lang="en-US" sz="1400" dirty="0" err="1">
                <a:solidFill>
                  <a:schemeClr val="bg1"/>
                </a:solidFill>
              </a:rPr>
              <a:t>content</a:t>
            </a:r>
            <a:r>
              <a:rPr lang="en-US" sz="1400" dirty="0">
                <a:solidFill>
                  <a:schemeClr val="bg1"/>
                </a:solidFill>
              </a:rPr>
              <a:t> </a:t>
            </a:r>
            <a:r>
              <a:rPr lang="en-US" sz="1400" dirty="0" err="1">
                <a:solidFill>
                  <a:schemeClr val="bg1"/>
                </a:solidFill>
              </a:rPr>
              <a:t>content</a:t>
            </a:r>
            <a:r>
              <a:rPr lang="en-US" sz="1400" dirty="0">
                <a:solidFill>
                  <a:schemeClr val="bg1"/>
                </a:solidFill>
              </a:rPr>
              <a:t> </a:t>
            </a:r>
            <a:r>
              <a:rPr lang="en-US" sz="1400" dirty="0" err="1">
                <a:solidFill>
                  <a:schemeClr val="bg1"/>
                </a:solidFill>
              </a:rPr>
              <a:t>content</a:t>
            </a:r>
            <a:r>
              <a:rPr lang="en-US" sz="1400" dirty="0">
                <a:solidFill>
                  <a:schemeClr val="bg1"/>
                </a:solidFill>
              </a:rPr>
              <a:t> </a:t>
            </a:r>
            <a:r>
              <a:rPr lang="en-US" sz="1400" dirty="0" err="1">
                <a:solidFill>
                  <a:schemeClr val="bg1"/>
                </a:solidFill>
              </a:rPr>
              <a:t>content</a:t>
            </a:r>
            <a:r>
              <a:rPr lang="en-US" sz="1400" dirty="0">
                <a:solidFill>
                  <a:schemeClr val="bg1"/>
                </a:solidFill>
              </a:rPr>
              <a:t> </a:t>
            </a:r>
            <a:r>
              <a:rPr lang="en-US" sz="1400" dirty="0" err="1">
                <a:solidFill>
                  <a:schemeClr val="bg1"/>
                </a:solidFill>
              </a:rPr>
              <a:t>content</a:t>
            </a:r>
            <a:r>
              <a:rPr lang="en-US" sz="1400" dirty="0">
                <a:solidFill>
                  <a:schemeClr val="bg1"/>
                </a:solidFill>
              </a:rPr>
              <a:t> </a:t>
            </a:r>
            <a:r>
              <a:rPr lang="en-US" sz="1400" dirty="0" err="1">
                <a:solidFill>
                  <a:schemeClr val="bg1"/>
                </a:solidFill>
              </a:rPr>
              <a:t>content</a:t>
            </a:r>
            <a:r>
              <a:rPr lang="en-US" sz="1400" dirty="0">
                <a:solidFill>
                  <a:schemeClr val="bg1"/>
                </a:solidFill>
              </a:rPr>
              <a:t> </a:t>
            </a:r>
            <a:r>
              <a:rPr lang="en-US" sz="1400" dirty="0" err="1">
                <a:solidFill>
                  <a:schemeClr val="bg1"/>
                </a:solidFill>
              </a:rPr>
              <a:t>content</a:t>
            </a:r>
            <a:r>
              <a:rPr lang="en-US" sz="1400" dirty="0">
                <a:solidFill>
                  <a:schemeClr val="bg1"/>
                </a:solidFill>
              </a:rPr>
              <a:t> </a:t>
            </a:r>
            <a:r>
              <a:rPr lang="en-US" sz="1400" dirty="0" err="1">
                <a:solidFill>
                  <a:schemeClr val="bg1"/>
                </a:solidFill>
              </a:rPr>
              <a:t>content</a:t>
            </a:r>
            <a:r>
              <a:rPr lang="en-US" sz="1400" dirty="0">
                <a:solidFill>
                  <a:schemeClr val="bg1"/>
                </a:solidFill>
              </a:rPr>
              <a:t> </a:t>
            </a:r>
            <a:r>
              <a:rPr lang="en-US" sz="1400" dirty="0" err="1">
                <a:solidFill>
                  <a:schemeClr val="bg1"/>
                </a:solidFill>
              </a:rPr>
              <a:t>content</a:t>
            </a:r>
            <a:r>
              <a:rPr lang="en-US" sz="1400" dirty="0">
                <a:solidFill>
                  <a:schemeClr val="bg1"/>
                </a:solidFill>
              </a:rPr>
              <a:t> </a:t>
            </a:r>
            <a:r>
              <a:rPr lang="en-US" sz="1400" dirty="0" err="1">
                <a:solidFill>
                  <a:schemeClr val="bg1"/>
                </a:solidFill>
              </a:rPr>
              <a:t>content</a:t>
            </a:r>
            <a:r>
              <a:rPr lang="en-US" sz="1400" dirty="0">
                <a:solidFill>
                  <a:schemeClr val="bg1"/>
                </a:solidFill>
              </a:rPr>
              <a:t> </a:t>
            </a:r>
            <a:r>
              <a:rPr lang="en-US" sz="1400" dirty="0" err="1">
                <a:solidFill>
                  <a:schemeClr val="bg1"/>
                </a:solidFill>
              </a:rPr>
              <a:t>content</a:t>
            </a:r>
            <a:r>
              <a:rPr lang="en-US" sz="1400" dirty="0">
                <a:solidFill>
                  <a:schemeClr val="bg1"/>
                </a:solidFill>
              </a:rPr>
              <a:t> </a:t>
            </a:r>
            <a:r>
              <a:rPr lang="en-US" sz="1400" dirty="0" err="1">
                <a:solidFill>
                  <a:schemeClr val="bg1"/>
                </a:solidFill>
              </a:rPr>
              <a:t>content</a:t>
            </a:r>
            <a:r>
              <a:rPr lang="en-US" sz="1400" dirty="0">
                <a:solidFill>
                  <a:schemeClr val="bg1"/>
                </a:solidFill>
              </a:rPr>
              <a:t> </a:t>
            </a:r>
            <a:r>
              <a:rPr lang="en-US" sz="1400" dirty="0" err="1">
                <a:solidFill>
                  <a:schemeClr val="bg1"/>
                </a:solidFill>
              </a:rPr>
              <a:t>content</a:t>
            </a:r>
            <a:r>
              <a:rPr lang="en-US" sz="1400" dirty="0">
                <a:solidFill>
                  <a:schemeClr val="bg1"/>
                </a:solidFill>
              </a:rPr>
              <a:t> </a:t>
            </a:r>
            <a:r>
              <a:rPr lang="en-US" sz="1400" dirty="0" err="1">
                <a:solidFill>
                  <a:schemeClr val="bg1"/>
                </a:solidFill>
              </a:rPr>
              <a:t>content</a:t>
            </a:r>
            <a:r>
              <a:rPr lang="en-US" sz="1400" dirty="0">
                <a:solidFill>
                  <a:schemeClr val="bg1"/>
                </a:solidFill>
              </a:rPr>
              <a:t> </a:t>
            </a:r>
            <a:r>
              <a:rPr lang="en-US" sz="1400" dirty="0" err="1">
                <a:solidFill>
                  <a:schemeClr val="bg1"/>
                </a:solidFill>
              </a:rPr>
              <a:t>content</a:t>
            </a:r>
            <a:r>
              <a:rPr lang="en-US" sz="1400" dirty="0">
                <a:solidFill>
                  <a:schemeClr val="bg1"/>
                </a:solidFill>
              </a:rPr>
              <a:t> </a:t>
            </a:r>
            <a:r>
              <a:rPr lang="en-US" sz="1400" dirty="0" err="1">
                <a:solidFill>
                  <a:schemeClr val="bg1"/>
                </a:solidFill>
              </a:rPr>
              <a:t>content</a:t>
            </a:r>
            <a:r>
              <a:rPr lang="en-US" sz="1400" dirty="0">
                <a:solidFill>
                  <a:schemeClr val="bg1"/>
                </a:solidFill>
              </a:rPr>
              <a:t> </a:t>
            </a:r>
            <a:r>
              <a:rPr lang="en-US" sz="1400" dirty="0" err="1">
                <a:solidFill>
                  <a:schemeClr val="bg1"/>
                </a:solidFill>
              </a:rPr>
              <a:t>content</a:t>
            </a:r>
            <a:r>
              <a:rPr lang="en-US" sz="1400" dirty="0">
                <a:solidFill>
                  <a:schemeClr val="bg1"/>
                </a:solidFill>
              </a:rPr>
              <a:t> </a:t>
            </a:r>
            <a:r>
              <a:rPr lang="en-US" sz="1400" dirty="0" err="1">
                <a:solidFill>
                  <a:schemeClr val="bg1"/>
                </a:solidFill>
              </a:rPr>
              <a:t>content</a:t>
            </a:r>
            <a:r>
              <a:rPr lang="en-US" sz="1400" dirty="0">
                <a:solidFill>
                  <a:schemeClr val="bg1"/>
                </a:solidFill>
              </a:rPr>
              <a:t> </a:t>
            </a:r>
            <a:r>
              <a:rPr lang="en-US" sz="1400" dirty="0" err="1">
                <a:solidFill>
                  <a:schemeClr val="bg1"/>
                </a:solidFill>
              </a:rPr>
              <a:t>content</a:t>
            </a:r>
            <a:r>
              <a:rPr lang="en-US" sz="1400" dirty="0">
                <a:solidFill>
                  <a:schemeClr val="bg1"/>
                </a:solidFill>
              </a:rPr>
              <a:t> </a:t>
            </a:r>
            <a:r>
              <a:rPr lang="en-US" sz="1400" dirty="0" err="1">
                <a:solidFill>
                  <a:schemeClr val="bg1"/>
                </a:solidFill>
              </a:rPr>
              <a:t>content</a:t>
            </a:r>
            <a:r>
              <a:rPr lang="en-US" sz="1400" dirty="0">
                <a:solidFill>
                  <a:schemeClr val="bg1"/>
                </a:solidFill>
              </a:rPr>
              <a:t> </a:t>
            </a:r>
            <a:r>
              <a:rPr lang="en-US" sz="1400" dirty="0" err="1">
                <a:solidFill>
                  <a:schemeClr val="bg1"/>
                </a:solidFill>
              </a:rPr>
              <a:t>content</a:t>
            </a:r>
            <a:r>
              <a:rPr lang="en-US" sz="1400" dirty="0">
                <a:solidFill>
                  <a:schemeClr val="bg1"/>
                </a:solidFill>
              </a:rPr>
              <a:t> </a:t>
            </a:r>
            <a:r>
              <a:rPr lang="en-US" sz="1400" dirty="0" err="1">
                <a:solidFill>
                  <a:schemeClr val="bg1"/>
                </a:solidFill>
              </a:rPr>
              <a:t>content</a:t>
            </a:r>
            <a:r>
              <a:rPr lang="en-US" sz="1400" dirty="0">
                <a:solidFill>
                  <a:schemeClr val="bg1"/>
                </a:solidFill>
              </a:rPr>
              <a:t> </a:t>
            </a:r>
            <a:r>
              <a:rPr lang="en-US" sz="1400" dirty="0" err="1">
                <a:solidFill>
                  <a:schemeClr val="bg1"/>
                </a:solidFill>
              </a:rPr>
              <a:t>content</a:t>
            </a:r>
            <a:r>
              <a:rPr lang="en-US" sz="1400" dirty="0">
                <a:solidFill>
                  <a:schemeClr val="bg1"/>
                </a:solidFill>
              </a:rPr>
              <a:t> </a:t>
            </a:r>
            <a:r>
              <a:rPr lang="en-US" sz="1400" dirty="0" err="1">
                <a:solidFill>
                  <a:schemeClr val="bg1"/>
                </a:solidFill>
              </a:rPr>
              <a:t>content</a:t>
            </a:r>
            <a:r>
              <a:rPr lang="en-US" sz="1400" dirty="0">
                <a:solidFill>
                  <a:schemeClr val="bg1"/>
                </a:solidFill>
              </a:rPr>
              <a:t> </a:t>
            </a:r>
            <a:r>
              <a:rPr lang="en-US" sz="1400" dirty="0" err="1">
                <a:solidFill>
                  <a:schemeClr val="bg1"/>
                </a:solidFill>
              </a:rPr>
              <a:t>content</a:t>
            </a:r>
            <a:r>
              <a:rPr lang="en-US" sz="1400" dirty="0">
                <a:solidFill>
                  <a:schemeClr val="bg1"/>
                </a:solidFill>
              </a:rPr>
              <a:t> </a:t>
            </a:r>
            <a:r>
              <a:rPr lang="en-US" sz="1400" dirty="0" err="1">
                <a:solidFill>
                  <a:schemeClr val="bg1"/>
                </a:solidFill>
              </a:rPr>
              <a:t>content</a:t>
            </a:r>
            <a:r>
              <a:rPr lang="en-US" sz="1400" dirty="0">
                <a:solidFill>
                  <a:schemeClr val="bg1"/>
                </a:solidFill>
              </a:rPr>
              <a:t> </a:t>
            </a:r>
            <a:r>
              <a:rPr lang="en-US" sz="1400" dirty="0" err="1">
                <a:solidFill>
                  <a:schemeClr val="bg1"/>
                </a:solidFill>
              </a:rPr>
              <a:t>content</a:t>
            </a:r>
            <a:r>
              <a:rPr lang="en-US" sz="1400" dirty="0">
                <a:solidFill>
                  <a:schemeClr val="bg1"/>
                </a:solidFill>
              </a:rPr>
              <a:t> </a:t>
            </a:r>
            <a:r>
              <a:rPr lang="en-US" sz="1400" dirty="0" err="1">
                <a:solidFill>
                  <a:schemeClr val="bg1"/>
                </a:solidFill>
              </a:rPr>
              <a:t>content</a:t>
            </a:r>
            <a:r>
              <a:rPr lang="en-US" sz="1400" dirty="0">
                <a:solidFill>
                  <a:schemeClr val="bg1"/>
                </a:solidFill>
              </a:rPr>
              <a:t> </a:t>
            </a:r>
            <a:r>
              <a:rPr lang="en-US" sz="1400" dirty="0" err="1">
                <a:solidFill>
                  <a:schemeClr val="bg1"/>
                </a:solidFill>
              </a:rPr>
              <a:t>content</a:t>
            </a:r>
            <a:r>
              <a:rPr lang="en-US" sz="1400" dirty="0">
                <a:solidFill>
                  <a:schemeClr val="bg1"/>
                </a:solidFill>
              </a:rPr>
              <a:t> </a:t>
            </a:r>
            <a:r>
              <a:rPr lang="en-US" sz="1400" dirty="0" err="1">
                <a:solidFill>
                  <a:schemeClr val="bg1"/>
                </a:solidFill>
              </a:rPr>
              <a:t>content</a:t>
            </a:r>
            <a:r>
              <a:rPr lang="en-US" sz="1400" dirty="0">
                <a:solidFill>
                  <a:schemeClr val="bg1"/>
                </a:solidFill>
              </a:rPr>
              <a:t> </a:t>
            </a:r>
            <a:r>
              <a:rPr lang="en-US" sz="1400" dirty="0" err="1">
                <a:solidFill>
                  <a:schemeClr val="bg1"/>
                </a:solidFill>
              </a:rPr>
              <a:t>content</a:t>
            </a:r>
            <a:r>
              <a:rPr lang="en-US" sz="1400" dirty="0">
                <a:solidFill>
                  <a:schemeClr val="bg1"/>
                </a:solidFill>
              </a:rPr>
              <a:t> </a:t>
            </a:r>
            <a:r>
              <a:rPr lang="en-US" sz="1400" dirty="0" err="1">
                <a:solidFill>
                  <a:schemeClr val="bg1"/>
                </a:solidFill>
              </a:rPr>
              <a:t>content</a:t>
            </a:r>
            <a:r>
              <a:rPr lang="en-US" sz="1400" dirty="0">
                <a:solidFill>
                  <a:schemeClr val="bg1"/>
                </a:solidFill>
              </a:rPr>
              <a:t> </a:t>
            </a:r>
            <a:r>
              <a:rPr lang="en-US" sz="1400" dirty="0" err="1">
                <a:solidFill>
                  <a:schemeClr val="bg1"/>
                </a:solidFill>
              </a:rPr>
              <a:t>content</a:t>
            </a:r>
            <a:r>
              <a:rPr lang="en-US" sz="1400" dirty="0">
                <a:solidFill>
                  <a:schemeClr val="bg1"/>
                </a:solidFill>
              </a:rPr>
              <a:t> </a:t>
            </a:r>
            <a:r>
              <a:rPr lang="en-US" sz="1400" dirty="0" err="1">
                <a:solidFill>
                  <a:schemeClr val="bg1"/>
                </a:solidFill>
              </a:rPr>
              <a:t>content</a:t>
            </a:r>
            <a:r>
              <a:rPr lang="en-US" sz="1400" dirty="0">
                <a:solidFill>
                  <a:schemeClr val="bg1"/>
                </a:solidFill>
              </a:rPr>
              <a:t> </a:t>
            </a:r>
            <a:r>
              <a:rPr lang="en-US" sz="1400" dirty="0" err="1">
                <a:solidFill>
                  <a:schemeClr val="bg1"/>
                </a:solidFill>
              </a:rPr>
              <a:t>content</a:t>
            </a:r>
            <a:r>
              <a:rPr lang="en-US" sz="1400" dirty="0">
                <a:solidFill>
                  <a:schemeClr val="bg1"/>
                </a:solidFill>
              </a:rPr>
              <a:t> </a:t>
            </a:r>
            <a:r>
              <a:rPr lang="en-US" sz="1400" dirty="0" err="1">
                <a:solidFill>
                  <a:schemeClr val="bg1"/>
                </a:solidFill>
              </a:rPr>
              <a:t>content</a:t>
            </a:r>
            <a:r>
              <a:rPr lang="en-US" sz="1400" dirty="0">
                <a:solidFill>
                  <a:schemeClr val="bg1"/>
                </a:solidFill>
              </a:rPr>
              <a:t> </a:t>
            </a:r>
            <a:r>
              <a:rPr lang="en-US" sz="1400" dirty="0" err="1">
                <a:solidFill>
                  <a:schemeClr val="bg1"/>
                </a:solidFill>
              </a:rPr>
              <a:t>content</a:t>
            </a:r>
            <a:r>
              <a:rPr lang="en-US" sz="1400" dirty="0">
                <a:solidFill>
                  <a:schemeClr val="bg1"/>
                </a:solidFill>
              </a:rPr>
              <a:t> </a:t>
            </a:r>
            <a:r>
              <a:rPr lang="en-US" sz="1400" dirty="0" err="1">
                <a:solidFill>
                  <a:schemeClr val="bg1"/>
                </a:solidFill>
              </a:rPr>
              <a:t>content</a:t>
            </a:r>
            <a:r>
              <a:rPr lang="en-US" sz="1400" dirty="0">
                <a:solidFill>
                  <a:schemeClr val="bg1"/>
                </a:solidFill>
              </a:rPr>
              <a:t> </a:t>
            </a:r>
            <a:r>
              <a:rPr lang="en-US" sz="1400" dirty="0" err="1">
                <a:solidFill>
                  <a:schemeClr val="bg1"/>
                </a:solidFill>
              </a:rPr>
              <a:t>content</a:t>
            </a:r>
            <a:r>
              <a:rPr lang="en-US" sz="1400" dirty="0">
                <a:solidFill>
                  <a:schemeClr val="bg1"/>
                </a:solidFill>
              </a:rPr>
              <a:t> </a:t>
            </a:r>
            <a:r>
              <a:rPr lang="en-US" sz="1400" dirty="0" err="1">
                <a:solidFill>
                  <a:schemeClr val="bg1"/>
                </a:solidFill>
              </a:rPr>
              <a:t>content</a:t>
            </a:r>
            <a:r>
              <a:rPr lang="en-US" sz="1400" dirty="0">
                <a:solidFill>
                  <a:schemeClr val="bg1"/>
                </a:solidFill>
              </a:rPr>
              <a:t> </a:t>
            </a:r>
            <a:r>
              <a:rPr lang="en-US" sz="1400" dirty="0" err="1">
                <a:solidFill>
                  <a:schemeClr val="bg1"/>
                </a:solidFill>
              </a:rPr>
              <a:t>content</a:t>
            </a:r>
            <a:r>
              <a:rPr lang="en-US" sz="1400" dirty="0">
                <a:solidFill>
                  <a:schemeClr val="bg1"/>
                </a:solidFill>
              </a:rPr>
              <a:t> </a:t>
            </a:r>
            <a:r>
              <a:rPr lang="en-US" sz="1400" dirty="0" err="1">
                <a:solidFill>
                  <a:schemeClr val="bg1"/>
                </a:solidFill>
              </a:rPr>
              <a:t>content</a:t>
            </a:r>
            <a:r>
              <a:rPr lang="en-US" sz="1400" dirty="0">
                <a:solidFill>
                  <a:schemeClr val="bg1"/>
                </a:solidFill>
              </a:rPr>
              <a:t> </a:t>
            </a:r>
            <a:r>
              <a:rPr lang="en-US" sz="1400" dirty="0" err="1">
                <a:solidFill>
                  <a:schemeClr val="bg1"/>
                </a:solidFill>
              </a:rPr>
              <a:t>content</a:t>
            </a:r>
            <a:r>
              <a:rPr lang="en-US" sz="1400" dirty="0">
                <a:solidFill>
                  <a:schemeClr val="bg1"/>
                </a:solidFill>
              </a:rPr>
              <a:t> </a:t>
            </a:r>
            <a:r>
              <a:rPr lang="en-US" sz="1400" dirty="0" err="1">
                <a:solidFill>
                  <a:schemeClr val="bg1"/>
                </a:solidFill>
              </a:rPr>
              <a:t>content</a:t>
            </a:r>
            <a:r>
              <a:rPr lang="en-US" sz="1400" dirty="0">
                <a:solidFill>
                  <a:schemeClr val="bg1"/>
                </a:solidFill>
              </a:rPr>
              <a:t> </a:t>
            </a:r>
            <a:r>
              <a:rPr lang="en-US" sz="1400" dirty="0" err="1">
                <a:solidFill>
                  <a:schemeClr val="bg1"/>
                </a:solidFill>
              </a:rPr>
              <a:t>content</a:t>
            </a:r>
            <a:r>
              <a:rPr lang="en-US" sz="1400" dirty="0">
                <a:solidFill>
                  <a:schemeClr val="bg1"/>
                </a:solidFill>
              </a:rPr>
              <a:t> </a:t>
            </a:r>
            <a:r>
              <a:rPr lang="en-US" sz="1400" dirty="0" err="1">
                <a:solidFill>
                  <a:schemeClr val="bg1"/>
                </a:solidFill>
              </a:rPr>
              <a:t>content</a:t>
            </a:r>
            <a:r>
              <a:rPr lang="en-US" sz="1400" dirty="0">
                <a:solidFill>
                  <a:schemeClr val="bg1"/>
                </a:solidFill>
              </a:rPr>
              <a:t> </a:t>
            </a:r>
            <a:r>
              <a:rPr lang="en-US" sz="1400" dirty="0" err="1">
                <a:solidFill>
                  <a:schemeClr val="bg1"/>
                </a:solidFill>
              </a:rPr>
              <a:t>content</a:t>
            </a:r>
            <a:r>
              <a:rPr lang="en-US" sz="1400" dirty="0">
                <a:solidFill>
                  <a:schemeClr val="bg1"/>
                </a:solidFill>
              </a:rPr>
              <a:t> </a:t>
            </a:r>
            <a:r>
              <a:rPr lang="en-US" sz="1400" dirty="0" err="1">
                <a:solidFill>
                  <a:schemeClr val="bg1"/>
                </a:solidFill>
              </a:rPr>
              <a:t>content</a:t>
            </a:r>
            <a:r>
              <a:rPr lang="en-US" sz="1400" dirty="0">
                <a:solidFill>
                  <a:schemeClr val="bg1"/>
                </a:solidFill>
              </a:rPr>
              <a:t> </a:t>
            </a:r>
            <a:r>
              <a:rPr lang="en-US" sz="1400" dirty="0" err="1">
                <a:solidFill>
                  <a:schemeClr val="bg1"/>
                </a:solidFill>
              </a:rPr>
              <a:t>content</a:t>
            </a:r>
            <a:r>
              <a:rPr lang="en-US" sz="1400" dirty="0">
                <a:solidFill>
                  <a:schemeClr val="bg1"/>
                </a:solidFill>
              </a:rPr>
              <a:t> </a:t>
            </a:r>
            <a:r>
              <a:rPr lang="en-US" sz="1400" dirty="0" err="1">
                <a:solidFill>
                  <a:schemeClr val="bg1"/>
                </a:solidFill>
              </a:rPr>
              <a:t>content</a:t>
            </a:r>
            <a:r>
              <a:rPr lang="en-US" sz="1400" dirty="0">
                <a:solidFill>
                  <a:schemeClr val="bg1"/>
                </a:solidFill>
              </a:rPr>
              <a:t> </a:t>
            </a:r>
            <a:r>
              <a:rPr lang="en-US" sz="1400" dirty="0" err="1">
                <a:solidFill>
                  <a:schemeClr val="bg1"/>
                </a:solidFill>
              </a:rPr>
              <a:t>content</a:t>
            </a:r>
            <a:r>
              <a:rPr lang="en-US" sz="1400" dirty="0">
                <a:solidFill>
                  <a:schemeClr val="bg1"/>
                </a:solidFill>
              </a:rPr>
              <a:t> </a:t>
            </a:r>
            <a:r>
              <a:rPr lang="en-US" sz="1400" dirty="0" err="1">
                <a:solidFill>
                  <a:schemeClr val="bg1"/>
                </a:solidFill>
              </a:rPr>
              <a:t>content</a:t>
            </a:r>
            <a:r>
              <a:rPr lang="en-US" sz="1400" dirty="0">
                <a:solidFill>
                  <a:schemeClr val="bg1"/>
                </a:solidFill>
              </a:rPr>
              <a:t> </a:t>
            </a:r>
            <a:r>
              <a:rPr lang="en-US" sz="1400" dirty="0" err="1">
                <a:solidFill>
                  <a:schemeClr val="bg1"/>
                </a:solidFill>
              </a:rPr>
              <a:t>content</a:t>
            </a:r>
            <a:r>
              <a:rPr lang="en-US" sz="1400" dirty="0">
                <a:solidFill>
                  <a:schemeClr val="bg1"/>
                </a:solidFill>
              </a:rPr>
              <a:t> </a:t>
            </a:r>
            <a:r>
              <a:rPr lang="en-US" sz="1400" dirty="0" err="1">
                <a:solidFill>
                  <a:schemeClr val="bg1"/>
                </a:solidFill>
              </a:rPr>
              <a:t>content</a:t>
            </a:r>
            <a:r>
              <a:rPr lang="en-US" sz="1400" dirty="0">
                <a:solidFill>
                  <a:schemeClr val="bg1"/>
                </a:solidFill>
              </a:rPr>
              <a:t> </a:t>
            </a:r>
            <a:r>
              <a:rPr lang="en-US" sz="1400" dirty="0" err="1">
                <a:solidFill>
                  <a:schemeClr val="bg1"/>
                </a:solidFill>
              </a:rPr>
              <a:t>content</a:t>
            </a:r>
            <a:r>
              <a:rPr lang="en-US" sz="1400" dirty="0">
                <a:solidFill>
                  <a:schemeClr val="bg1"/>
                </a:solidFill>
              </a:rPr>
              <a:t> </a:t>
            </a:r>
            <a:r>
              <a:rPr lang="en-US" sz="1400" dirty="0" err="1">
                <a:solidFill>
                  <a:schemeClr val="bg1"/>
                </a:solidFill>
              </a:rPr>
              <a:t>content</a:t>
            </a:r>
            <a:r>
              <a:rPr lang="en-US" sz="1400" dirty="0">
                <a:solidFill>
                  <a:schemeClr val="bg1"/>
                </a:solidFill>
              </a:rPr>
              <a:t> </a:t>
            </a:r>
            <a:r>
              <a:rPr lang="en-US" sz="1400" dirty="0" err="1">
                <a:solidFill>
                  <a:schemeClr val="bg1"/>
                </a:solidFill>
              </a:rPr>
              <a:t>content</a:t>
            </a:r>
            <a:r>
              <a:rPr lang="en-US" sz="1400" dirty="0">
                <a:solidFill>
                  <a:schemeClr val="bg1"/>
                </a:solidFill>
              </a:rPr>
              <a:t> </a:t>
            </a:r>
            <a:r>
              <a:rPr lang="en-US" sz="1400" dirty="0" err="1">
                <a:solidFill>
                  <a:schemeClr val="bg1"/>
                </a:solidFill>
              </a:rPr>
              <a:t>content</a:t>
            </a:r>
            <a:r>
              <a:rPr lang="en-US" sz="1400" dirty="0">
                <a:solidFill>
                  <a:schemeClr val="bg1"/>
                </a:solidFill>
              </a:rPr>
              <a:t> </a:t>
            </a:r>
            <a:r>
              <a:rPr lang="en-US" sz="1400" dirty="0" err="1">
                <a:solidFill>
                  <a:schemeClr val="bg1"/>
                </a:solidFill>
              </a:rPr>
              <a:t>content</a:t>
            </a:r>
            <a:r>
              <a:rPr lang="en-US" sz="1400" dirty="0">
                <a:solidFill>
                  <a:schemeClr val="bg1"/>
                </a:solidFill>
              </a:rPr>
              <a:t> </a:t>
            </a:r>
            <a:r>
              <a:rPr lang="en-US" sz="1400" dirty="0" err="1">
                <a:solidFill>
                  <a:schemeClr val="bg1"/>
                </a:solidFill>
              </a:rPr>
              <a:t>content</a:t>
            </a:r>
            <a:r>
              <a:rPr lang="en-US" sz="1400" dirty="0">
                <a:solidFill>
                  <a:schemeClr val="bg1"/>
                </a:solidFill>
              </a:rPr>
              <a:t> </a:t>
            </a:r>
            <a:r>
              <a:rPr lang="en-US" sz="1400" dirty="0" err="1">
                <a:solidFill>
                  <a:schemeClr val="bg1"/>
                </a:solidFill>
              </a:rPr>
              <a:t>content</a:t>
            </a:r>
            <a:r>
              <a:rPr lang="en-US" sz="1400" dirty="0">
                <a:solidFill>
                  <a:schemeClr val="bg1"/>
                </a:solidFill>
              </a:rPr>
              <a:t> </a:t>
            </a:r>
            <a:r>
              <a:rPr lang="en-US" sz="1400" dirty="0" err="1">
                <a:solidFill>
                  <a:schemeClr val="bg1"/>
                </a:solidFill>
              </a:rPr>
              <a:t>content</a:t>
            </a:r>
            <a:r>
              <a:rPr lang="en-US" sz="1400" dirty="0">
                <a:solidFill>
                  <a:schemeClr val="bg1"/>
                </a:solidFill>
              </a:rPr>
              <a:t> </a:t>
            </a:r>
            <a:r>
              <a:rPr lang="en-US" sz="1400" dirty="0" err="1">
                <a:solidFill>
                  <a:schemeClr val="bg1"/>
                </a:solidFill>
              </a:rPr>
              <a:t>content</a:t>
            </a:r>
            <a:r>
              <a:rPr lang="en-US" sz="1400" dirty="0">
                <a:solidFill>
                  <a:schemeClr val="bg1"/>
                </a:solidFill>
              </a:rPr>
              <a:t> </a:t>
            </a:r>
            <a:r>
              <a:rPr lang="en-US" sz="1400" dirty="0" err="1">
                <a:solidFill>
                  <a:schemeClr val="bg1"/>
                </a:solidFill>
              </a:rPr>
              <a:t>content</a:t>
            </a:r>
            <a:r>
              <a:rPr lang="en-US" sz="1400" dirty="0">
                <a:solidFill>
                  <a:schemeClr val="bg1"/>
                </a:solidFill>
              </a:rPr>
              <a:t> </a:t>
            </a:r>
            <a:r>
              <a:rPr lang="en-US" sz="1400" dirty="0" err="1">
                <a:solidFill>
                  <a:schemeClr val="bg1"/>
                </a:solidFill>
              </a:rPr>
              <a:t>content</a:t>
            </a:r>
            <a:r>
              <a:rPr lang="en-US" sz="1400" dirty="0">
                <a:solidFill>
                  <a:schemeClr val="bg1"/>
                </a:solidFill>
              </a:rPr>
              <a:t> </a:t>
            </a:r>
            <a:r>
              <a:rPr lang="en-US" sz="1400" dirty="0" err="1">
                <a:solidFill>
                  <a:schemeClr val="bg1"/>
                </a:solidFill>
              </a:rPr>
              <a:t>content</a:t>
            </a:r>
            <a:r>
              <a:rPr lang="en-US" sz="1400" dirty="0">
                <a:solidFill>
                  <a:schemeClr val="bg1"/>
                </a:solidFill>
              </a:rPr>
              <a:t> </a:t>
            </a:r>
            <a:r>
              <a:rPr lang="en-US" sz="1400" dirty="0" err="1">
                <a:solidFill>
                  <a:schemeClr val="bg1"/>
                </a:solidFill>
              </a:rPr>
              <a:t>content</a:t>
            </a:r>
            <a:r>
              <a:rPr lang="en-US" sz="1400" dirty="0">
                <a:solidFill>
                  <a:schemeClr val="bg1"/>
                </a:solidFill>
              </a:rPr>
              <a:t> </a:t>
            </a:r>
            <a:r>
              <a:rPr lang="en-US" sz="1400" dirty="0" err="1">
                <a:solidFill>
                  <a:schemeClr val="bg1"/>
                </a:solidFill>
              </a:rPr>
              <a:t>content</a:t>
            </a:r>
            <a:r>
              <a:rPr lang="en-US" sz="1400" dirty="0">
                <a:solidFill>
                  <a:schemeClr val="bg1"/>
                </a:solidFill>
              </a:rPr>
              <a:t> </a:t>
            </a:r>
            <a:r>
              <a:rPr lang="en-US" sz="1400" dirty="0" err="1">
                <a:solidFill>
                  <a:schemeClr val="bg1"/>
                </a:solidFill>
              </a:rPr>
              <a:t>content</a:t>
            </a:r>
            <a:r>
              <a:rPr lang="en-US" sz="1400" dirty="0">
                <a:solidFill>
                  <a:schemeClr val="bg1"/>
                </a:solidFill>
              </a:rPr>
              <a:t> </a:t>
            </a:r>
            <a:r>
              <a:rPr lang="en-US" sz="1400" dirty="0" err="1">
                <a:solidFill>
                  <a:schemeClr val="bg1"/>
                </a:solidFill>
              </a:rPr>
              <a:t>content</a:t>
            </a:r>
            <a:r>
              <a:rPr lang="en-US" sz="1400" dirty="0">
                <a:solidFill>
                  <a:schemeClr val="bg1"/>
                </a:solidFill>
              </a:rPr>
              <a:t> </a:t>
            </a:r>
            <a:r>
              <a:rPr lang="en-US" sz="1400" dirty="0" err="1">
                <a:solidFill>
                  <a:schemeClr val="bg1"/>
                </a:solidFill>
              </a:rPr>
              <a:t>content</a:t>
            </a:r>
            <a:r>
              <a:rPr lang="en-US" sz="1400" dirty="0">
                <a:solidFill>
                  <a:schemeClr val="bg1"/>
                </a:solidFill>
              </a:rPr>
              <a:t> </a:t>
            </a:r>
            <a:r>
              <a:rPr lang="en-US" sz="1400" dirty="0" err="1">
                <a:solidFill>
                  <a:schemeClr val="bg1"/>
                </a:solidFill>
              </a:rPr>
              <a:t>content</a:t>
            </a:r>
            <a:r>
              <a:rPr lang="en-US" sz="1400" dirty="0">
                <a:solidFill>
                  <a:schemeClr val="bg1"/>
                </a:solidFill>
              </a:rPr>
              <a:t> </a:t>
            </a:r>
            <a:r>
              <a:rPr lang="en-US" sz="1400" dirty="0" err="1">
                <a:solidFill>
                  <a:schemeClr val="bg1"/>
                </a:solidFill>
              </a:rPr>
              <a:t>content</a:t>
            </a:r>
            <a:r>
              <a:rPr lang="en-US" sz="1400" dirty="0">
                <a:solidFill>
                  <a:schemeClr val="bg1"/>
                </a:solidFill>
              </a:rPr>
              <a:t> </a:t>
            </a:r>
            <a:r>
              <a:rPr lang="en-US" sz="1400" dirty="0" err="1">
                <a:solidFill>
                  <a:schemeClr val="bg1"/>
                </a:solidFill>
              </a:rPr>
              <a:t>content</a:t>
            </a:r>
            <a:r>
              <a:rPr lang="en-US" sz="1400" dirty="0">
                <a:solidFill>
                  <a:schemeClr val="bg1"/>
                </a:solidFill>
              </a:rPr>
              <a:t> </a:t>
            </a:r>
            <a:r>
              <a:rPr lang="en-US" sz="1400" dirty="0" err="1">
                <a:solidFill>
                  <a:schemeClr val="bg1"/>
                </a:solidFill>
              </a:rPr>
              <a:t>content</a:t>
            </a:r>
            <a:r>
              <a:rPr lang="en-US" sz="1400" dirty="0">
                <a:solidFill>
                  <a:schemeClr val="bg1"/>
                </a:solidFill>
              </a:rPr>
              <a:t> </a:t>
            </a:r>
            <a:r>
              <a:rPr lang="en-US" sz="1400" dirty="0" err="1">
                <a:solidFill>
                  <a:schemeClr val="bg1"/>
                </a:solidFill>
              </a:rPr>
              <a:t>content</a:t>
            </a:r>
            <a:r>
              <a:rPr lang="en-US" sz="1400" dirty="0">
                <a:solidFill>
                  <a:schemeClr val="bg1"/>
                </a:solidFill>
              </a:rPr>
              <a:t> </a:t>
            </a:r>
            <a:r>
              <a:rPr lang="en-US" sz="1400" dirty="0" err="1">
                <a:solidFill>
                  <a:schemeClr val="bg1"/>
                </a:solidFill>
              </a:rPr>
              <a:t>content</a:t>
            </a:r>
            <a:r>
              <a:rPr lang="en-US" sz="1400" dirty="0">
                <a:solidFill>
                  <a:schemeClr val="bg1"/>
                </a:solidFill>
              </a:rPr>
              <a:t> </a:t>
            </a:r>
            <a:r>
              <a:rPr lang="en-US" sz="1400" dirty="0" err="1">
                <a:solidFill>
                  <a:schemeClr val="bg1"/>
                </a:solidFill>
              </a:rPr>
              <a:t>content</a:t>
            </a:r>
            <a:r>
              <a:rPr lang="en-US" sz="1400" dirty="0">
                <a:solidFill>
                  <a:schemeClr val="bg1"/>
                </a:solidFill>
              </a:rPr>
              <a:t> </a:t>
            </a:r>
            <a:r>
              <a:rPr lang="en-US" sz="1400" dirty="0" err="1">
                <a:solidFill>
                  <a:schemeClr val="bg1"/>
                </a:solidFill>
              </a:rPr>
              <a:t>content</a:t>
            </a:r>
            <a:r>
              <a:rPr lang="en-US" sz="1400" dirty="0">
                <a:solidFill>
                  <a:schemeClr val="bg1"/>
                </a:solidFill>
              </a:rPr>
              <a:t> </a:t>
            </a:r>
            <a:r>
              <a:rPr lang="en-US" sz="1400" dirty="0" err="1">
                <a:solidFill>
                  <a:schemeClr val="bg1"/>
                </a:solidFill>
              </a:rPr>
              <a:t>content</a:t>
            </a:r>
            <a:r>
              <a:rPr lang="en-US" sz="1400" dirty="0">
                <a:solidFill>
                  <a:schemeClr val="bg1"/>
                </a:solidFill>
              </a:rPr>
              <a:t> </a:t>
            </a:r>
            <a:r>
              <a:rPr lang="en-US" sz="1400" dirty="0" err="1">
                <a:solidFill>
                  <a:schemeClr val="bg1"/>
                </a:solidFill>
              </a:rPr>
              <a:t>content</a:t>
            </a:r>
            <a:r>
              <a:rPr lang="en-US" sz="1400" dirty="0">
                <a:solidFill>
                  <a:schemeClr val="bg1"/>
                </a:solidFill>
              </a:rPr>
              <a:t> </a:t>
            </a:r>
            <a:r>
              <a:rPr lang="en-US" sz="1400" dirty="0" err="1">
                <a:solidFill>
                  <a:schemeClr val="bg1"/>
                </a:solidFill>
              </a:rPr>
              <a:t>content</a:t>
            </a:r>
            <a:r>
              <a:rPr lang="en-US" sz="1400" dirty="0">
                <a:solidFill>
                  <a:schemeClr val="bg1"/>
                </a:solidFill>
              </a:rPr>
              <a:t> </a:t>
            </a:r>
            <a:r>
              <a:rPr lang="en-US" sz="1400" dirty="0" err="1">
                <a:solidFill>
                  <a:schemeClr val="bg1"/>
                </a:solidFill>
              </a:rPr>
              <a:t>content</a:t>
            </a:r>
            <a:r>
              <a:rPr lang="en-US" sz="1400" dirty="0">
                <a:solidFill>
                  <a:schemeClr val="bg1"/>
                </a:solidFill>
              </a:rPr>
              <a:t> </a:t>
            </a:r>
            <a:r>
              <a:rPr lang="en-US" sz="1400" dirty="0" err="1">
                <a:solidFill>
                  <a:schemeClr val="bg1"/>
                </a:solidFill>
              </a:rPr>
              <a:t>content</a:t>
            </a:r>
            <a:r>
              <a:rPr lang="en-US" sz="1400" dirty="0">
                <a:solidFill>
                  <a:schemeClr val="bg1"/>
                </a:solidFill>
              </a:rPr>
              <a:t> </a:t>
            </a:r>
            <a:r>
              <a:rPr lang="en-US" sz="1400" dirty="0" err="1">
                <a:solidFill>
                  <a:schemeClr val="bg1"/>
                </a:solidFill>
              </a:rPr>
              <a:t>content</a:t>
            </a:r>
            <a:r>
              <a:rPr lang="en-US" sz="1400" dirty="0">
                <a:solidFill>
                  <a:schemeClr val="bg1"/>
                </a:solidFill>
              </a:rPr>
              <a:t> </a:t>
            </a:r>
            <a:r>
              <a:rPr lang="en-US" sz="1400" dirty="0" err="1">
                <a:solidFill>
                  <a:schemeClr val="bg1"/>
                </a:solidFill>
              </a:rPr>
              <a:t>content</a:t>
            </a:r>
            <a:r>
              <a:rPr lang="en-US" sz="1400" dirty="0">
                <a:solidFill>
                  <a:schemeClr val="bg1"/>
                </a:solidFill>
              </a:rPr>
              <a:t> </a:t>
            </a:r>
            <a:r>
              <a:rPr lang="en-US" sz="1400" dirty="0" err="1">
                <a:solidFill>
                  <a:schemeClr val="bg1"/>
                </a:solidFill>
              </a:rPr>
              <a:t>content</a:t>
            </a:r>
            <a:r>
              <a:rPr lang="en-US" sz="1400" dirty="0">
                <a:solidFill>
                  <a:schemeClr val="bg1"/>
                </a:solidFill>
              </a:rPr>
              <a:t> </a:t>
            </a:r>
            <a:r>
              <a:rPr lang="en-US" sz="1400" dirty="0" err="1">
                <a:solidFill>
                  <a:schemeClr val="bg1"/>
                </a:solidFill>
              </a:rPr>
              <a:t>content</a:t>
            </a:r>
            <a:r>
              <a:rPr lang="en-US" sz="1400" dirty="0">
                <a:solidFill>
                  <a:schemeClr val="bg1"/>
                </a:solidFill>
              </a:rPr>
              <a:t> </a:t>
            </a:r>
            <a:r>
              <a:rPr lang="en-US" sz="1400" dirty="0" err="1">
                <a:solidFill>
                  <a:schemeClr val="bg1"/>
                </a:solidFill>
              </a:rPr>
              <a:t>content</a:t>
            </a:r>
            <a:r>
              <a:rPr lang="en-US" sz="1400" dirty="0">
                <a:solidFill>
                  <a:schemeClr val="bg1"/>
                </a:solidFill>
              </a:rPr>
              <a:t> </a:t>
            </a:r>
            <a:r>
              <a:rPr lang="en-US" sz="1400" dirty="0" err="1">
                <a:solidFill>
                  <a:schemeClr val="bg1"/>
                </a:solidFill>
              </a:rPr>
              <a:t>content</a:t>
            </a:r>
            <a:r>
              <a:rPr lang="en-US" sz="1400" dirty="0">
                <a:solidFill>
                  <a:schemeClr val="bg1"/>
                </a:solidFill>
              </a:rPr>
              <a:t> </a:t>
            </a:r>
            <a:r>
              <a:rPr lang="en-US" sz="1400" dirty="0" err="1">
                <a:solidFill>
                  <a:schemeClr val="bg1"/>
                </a:solidFill>
              </a:rPr>
              <a:t>content</a:t>
            </a:r>
            <a:r>
              <a:rPr lang="en-US" sz="1400" dirty="0">
                <a:solidFill>
                  <a:schemeClr val="bg1"/>
                </a:solidFill>
              </a:rPr>
              <a:t> </a:t>
            </a:r>
            <a:r>
              <a:rPr lang="en-US" sz="1400" dirty="0" err="1">
                <a:solidFill>
                  <a:schemeClr val="bg1"/>
                </a:solidFill>
              </a:rPr>
              <a:t>content</a:t>
            </a:r>
            <a:r>
              <a:rPr lang="en-US" sz="1400" dirty="0">
                <a:solidFill>
                  <a:schemeClr val="bg1"/>
                </a:solidFill>
              </a:rPr>
              <a:t> </a:t>
            </a:r>
            <a:r>
              <a:rPr lang="en-US" sz="1400" dirty="0" err="1">
                <a:solidFill>
                  <a:schemeClr val="bg1"/>
                </a:solidFill>
              </a:rPr>
              <a:t>content</a:t>
            </a:r>
            <a:r>
              <a:rPr lang="en-US" sz="1400" dirty="0">
                <a:solidFill>
                  <a:schemeClr val="bg1"/>
                </a:solidFill>
              </a:rPr>
              <a:t> </a:t>
            </a:r>
            <a:r>
              <a:rPr lang="en-US" sz="1400" dirty="0" err="1">
                <a:solidFill>
                  <a:schemeClr val="bg1"/>
                </a:solidFill>
              </a:rPr>
              <a:t>content</a:t>
            </a:r>
            <a:r>
              <a:rPr lang="en-US" sz="1400" dirty="0">
                <a:solidFill>
                  <a:schemeClr val="bg1"/>
                </a:solidFill>
              </a:rPr>
              <a:t> </a:t>
            </a:r>
            <a:r>
              <a:rPr lang="en-US" sz="1400" dirty="0" err="1">
                <a:solidFill>
                  <a:schemeClr val="bg1"/>
                </a:solidFill>
              </a:rPr>
              <a:t>content</a:t>
            </a:r>
            <a:r>
              <a:rPr lang="en-US" sz="1400" dirty="0">
                <a:solidFill>
                  <a:schemeClr val="bg1"/>
                </a:solidFill>
              </a:rPr>
              <a:t> </a:t>
            </a:r>
            <a:r>
              <a:rPr lang="en-US" sz="1400" dirty="0" err="1">
                <a:solidFill>
                  <a:schemeClr val="bg1"/>
                </a:solidFill>
              </a:rPr>
              <a:t>content</a:t>
            </a:r>
            <a:r>
              <a:rPr lang="en-US" sz="1400" dirty="0">
                <a:solidFill>
                  <a:schemeClr val="bg1"/>
                </a:solidFill>
              </a:rPr>
              <a:t> </a:t>
            </a:r>
            <a:r>
              <a:rPr lang="en-US" sz="1400" dirty="0" err="1">
                <a:solidFill>
                  <a:schemeClr val="bg1"/>
                </a:solidFill>
              </a:rPr>
              <a:t>content</a:t>
            </a:r>
            <a:r>
              <a:rPr lang="en-US" sz="1400" dirty="0">
                <a:solidFill>
                  <a:schemeClr val="bg1"/>
                </a:solidFill>
              </a:rPr>
              <a:t> </a:t>
            </a:r>
            <a:r>
              <a:rPr lang="en-US" sz="1400" dirty="0" err="1">
                <a:solidFill>
                  <a:schemeClr val="bg1"/>
                </a:solidFill>
              </a:rPr>
              <a:t>content</a:t>
            </a:r>
            <a:r>
              <a:rPr lang="en-US" sz="1400" dirty="0">
                <a:solidFill>
                  <a:schemeClr val="bg1"/>
                </a:solidFill>
              </a:rPr>
              <a:t> </a:t>
            </a:r>
            <a:r>
              <a:rPr lang="en-US" sz="1400" dirty="0" err="1">
                <a:solidFill>
                  <a:schemeClr val="bg1"/>
                </a:solidFill>
              </a:rPr>
              <a:t>content</a:t>
            </a:r>
            <a:r>
              <a:rPr lang="en-US" sz="1400" dirty="0">
                <a:solidFill>
                  <a:schemeClr val="bg1"/>
                </a:solidFill>
              </a:rPr>
              <a:t> </a:t>
            </a:r>
            <a:r>
              <a:rPr lang="en-US" sz="1400" dirty="0" err="1">
                <a:solidFill>
                  <a:schemeClr val="bg1"/>
                </a:solidFill>
              </a:rPr>
              <a:t>content</a:t>
            </a:r>
            <a:r>
              <a:rPr lang="en-US" sz="1400" dirty="0">
                <a:solidFill>
                  <a:schemeClr val="bg1"/>
                </a:solidFill>
              </a:rPr>
              <a:t> </a:t>
            </a:r>
            <a:r>
              <a:rPr lang="en-US" sz="1400" dirty="0" err="1">
                <a:solidFill>
                  <a:schemeClr val="bg1"/>
                </a:solidFill>
              </a:rPr>
              <a:t>content</a:t>
            </a:r>
            <a:r>
              <a:rPr lang="en-US" sz="1400" dirty="0">
                <a:solidFill>
                  <a:schemeClr val="bg1"/>
                </a:solidFill>
              </a:rPr>
              <a:t> </a:t>
            </a:r>
            <a:r>
              <a:rPr lang="en-US" sz="1400" dirty="0" err="1">
                <a:solidFill>
                  <a:schemeClr val="bg1"/>
                </a:solidFill>
              </a:rPr>
              <a:t>content</a:t>
            </a:r>
            <a:r>
              <a:rPr lang="en-US" sz="1400" dirty="0">
                <a:solidFill>
                  <a:schemeClr val="bg1"/>
                </a:solidFill>
              </a:rPr>
              <a:t> </a:t>
            </a:r>
            <a:r>
              <a:rPr lang="en-US" sz="1400" dirty="0" err="1">
                <a:solidFill>
                  <a:schemeClr val="bg1"/>
                </a:solidFill>
              </a:rPr>
              <a:t>content</a:t>
            </a:r>
            <a:r>
              <a:rPr lang="en-US" sz="1400" dirty="0">
                <a:solidFill>
                  <a:schemeClr val="bg1"/>
                </a:solidFill>
              </a:rPr>
              <a:t> </a:t>
            </a:r>
            <a:r>
              <a:rPr lang="en-US" sz="1400" dirty="0" err="1">
                <a:solidFill>
                  <a:schemeClr val="bg1"/>
                </a:solidFill>
              </a:rPr>
              <a:t>content</a:t>
            </a:r>
            <a:r>
              <a:rPr lang="en-US" sz="1400" dirty="0">
                <a:solidFill>
                  <a:schemeClr val="bg1"/>
                </a:solidFill>
              </a:rPr>
              <a:t> </a:t>
            </a:r>
            <a:r>
              <a:rPr lang="en-US" sz="1400" dirty="0" err="1">
                <a:solidFill>
                  <a:schemeClr val="bg1"/>
                </a:solidFill>
              </a:rPr>
              <a:t>content</a:t>
            </a:r>
            <a:r>
              <a:rPr lang="en-US" sz="1400" dirty="0">
                <a:solidFill>
                  <a:schemeClr val="bg1"/>
                </a:solidFill>
              </a:rPr>
              <a:t> </a:t>
            </a:r>
            <a:r>
              <a:rPr lang="en-US" sz="1400" dirty="0" err="1">
                <a:solidFill>
                  <a:schemeClr val="bg1"/>
                </a:solidFill>
              </a:rPr>
              <a:t>content</a:t>
            </a:r>
            <a:r>
              <a:rPr lang="en-US" sz="1400" dirty="0">
                <a:solidFill>
                  <a:schemeClr val="bg1"/>
                </a:solidFill>
              </a:rPr>
              <a:t> </a:t>
            </a:r>
            <a:r>
              <a:rPr lang="en-US" sz="1400" dirty="0" err="1">
                <a:solidFill>
                  <a:schemeClr val="bg1"/>
                </a:solidFill>
              </a:rPr>
              <a:t>content</a:t>
            </a:r>
            <a:r>
              <a:rPr lang="en-US" sz="1400" dirty="0">
                <a:solidFill>
                  <a:schemeClr val="bg1"/>
                </a:solidFill>
              </a:rPr>
              <a:t> </a:t>
            </a:r>
            <a:r>
              <a:rPr lang="en-US" sz="1400" dirty="0" err="1">
                <a:solidFill>
                  <a:schemeClr val="bg1"/>
                </a:solidFill>
              </a:rPr>
              <a:t>content</a:t>
            </a:r>
            <a:r>
              <a:rPr lang="en-US" sz="1400" dirty="0">
                <a:solidFill>
                  <a:schemeClr val="bg1"/>
                </a:solidFill>
              </a:rPr>
              <a:t> </a:t>
            </a:r>
            <a:r>
              <a:rPr lang="en-US" sz="1400" dirty="0" err="1">
                <a:solidFill>
                  <a:schemeClr val="bg1"/>
                </a:solidFill>
              </a:rPr>
              <a:t>content</a:t>
            </a:r>
            <a:r>
              <a:rPr lang="en-US" sz="1400" dirty="0">
                <a:solidFill>
                  <a:schemeClr val="bg1"/>
                </a:solidFill>
              </a:rPr>
              <a:t> </a:t>
            </a:r>
            <a:r>
              <a:rPr lang="en-US" sz="1400" dirty="0" err="1">
                <a:solidFill>
                  <a:schemeClr val="bg1"/>
                </a:solidFill>
              </a:rPr>
              <a:t>content</a:t>
            </a:r>
            <a:r>
              <a:rPr lang="en-US" sz="1400" dirty="0">
                <a:solidFill>
                  <a:schemeClr val="bg1"/>
                </a:solidFill>
              </a:rPr>
              <a:t> </a:t>
            </a:r>
            <a:r>
              <a:rPr lang="en-US" sz="1400" dirty="0" err="1">
                <a:solidFill>
                  <a:schemeClr val="bg1"/>
                </a:solidFill>
              </a:rPr>
              <a:t>content</a:t>
            </a:r>
            <a:r>
              <a:rPr lang="en-US" sz="1400" dirty="0">
                <a:solidFill>
                  <a:schemeClr val="bg1"/>
                </a:solidFill>
              </a:rPr>
              <a:t> </a:t>
            </a:r>
            <a:r>
              <a:rPr lang="en-US" sz="1400" dirty="0" err="1">
                <a:solidFill>
                  <a:schemeClr val="bg1"/>
                </a:solidFill>
              </a:rPr>
              <a:t>content</a:t>
            </a:r>
            <a:r>
              <a:rPr lang="en-US" sz="1400" dirty="0">
                <a:solidFill>
                  <a:schemeClr val="bg1"/>
                </a:solidFill>
              </a:rPr>
              <a:t> </a:t>
            </a:r>
            <a:r>
              <a:rPr lang="en-US" sz="1400" dirty="0" err="1">
                <a:solidFill>
                  <a:schemeClr val="bg1"/>
                </a:solidFill>
              </a:rPr>
              <a:t>content</a:t>
            </a:r>
            <a:r>
              <a:rPr lang="en-US" sz="1400" dirty="0">
                <a:solidFill>
                  <a:schemeClr val="bg1"/>
                </a:solidFill>
              </a:rPr>
              <a:t> </a:t>
            </a:r>
            <a:r>
              <a:rPr lang="en-US" sz="1400" dirty="0" err="1">
                <a:solidFill>
                  <a:schemeClr val="bg1"/>
                </a:solidFill>
              </a:rPr>
              <a:t>content</a:t>
            </a:r>
            <a:r>
              <a:rPr lang="en-US" sz="1400" dirty="0">
                <a:solidFill>
                  <a:schemeClr val="bg1"/>
                </a:solidFill>
              </a:rPr>
              <a:t> </a:t>
            </a:r>
            <a:r>
              <a:rPr lang="en-US" sz="1400" dirty="0" err="1">
                <a:solidFill>
                  <a:schemeClr val="bg1"/>
                </a:solidFill>
              </a:rPr>
              <a:t>content</a:t>
            </a:r>
            <a:r>
              <a:rPr lang="en-US" sz="1400" dirty="0">
                <a:solidFill>
                  <a:schemeClr val="bg1"/>
                </a:solidFill>
              </a:rPr>
              <a:t> </a:t>
            </a:r>
            <a:r>
              <a:rPr lang="en-US" sz="1400" dirty="0" err="1">
                <a:solidFill>
                  <a:schemeClr val="bg1"/>
                </a:solidFill>
              </a:rPr>
              <a:t>content</a:t>
            </a:r>
            <a:r>
              <a:rPr lang="en-US" sz="1400" dirty="0">
                <a:solidFill>
                  <a:schemeClr val="bg1"/>
                </a:solidFill>
              </a:rPr>
              <a:t> </a:t>
            </a:r>
            <a:r>
              <a:rPr lang="en-US" sz="1400" dirty="0" err="1">
                <a:solidFill>
                  <a:schemeClr val="bg1"/>
                </a:solidFill>
              </a:rPr>
              <a:t>content</a:t>
            </a:r>
            <a:r>
              <a:rPr lang="en-US" sz="1400" dirty="0">
                <a:solidFill>
                  <a:schemeClr val="bg1"/>
                </a:solidFill>
              </a:rPr>
              <a:t> </a:t>
            </a:r>
            <a:r>
              <a:rPr lang="en-US" sz="1400" dirty="0" err="1">
                <a:solidFill>
                  <a:schemeClr val="bg1"/>
                </a:solidFill>
              </a:rPr>
              <a:t>content</a:t>
            </a:r>
            <a:r>
              <a:rPr lang="en-US" sz="1400" dirty="0">
                <a:solidFill>
                  <a:schemeClr val="bg1"/>
                </a:solidFill>
              </a:rPr>
              <a:t> </a:t>
            </a:r>
            <a:r>
              <a:rPr lang="en-US" sz="1400" dirty="0" err="1">
                <a:solidFill>
                  <a:schemeClr val="bg1"/>
                </a:solidFill>
              </a:rPr>
              <a:t>content</a:t>
            </a:r>
            <a:r>
              <a:rPr lang="en-US" sz="1400" dirty="0">
                <a:solidFill>
                  <a:schemeClr val="bg1"/>
                </a:solidFill>
              </a:rPr>
              <a:t> </a:t>
            </a:r>
            <a:r>
              <a:rPr lang="en-US" sz="1400" dirty="0" err="1">
                <a:solidFill>
                  <a:schemeClr val="bg1"/>
                </a:solidFill>
              </a:rPr>
              <a:t>content</a:t>
            </a:r>
            <a:r>
              <a:rPr lang="en-US" sz="1400" dirty="0">
                <a:solidFill>
                  <a:schemeClr val="bg1"/>
                </a:solidFill>
              </a:rPr>
              <a:t> </a:t>
            </a:r>
            <a:r>
              <a:rPr lang="en-US" sz="1400" dirty="0" err="1">
                <a:solidFill>
                  <a:schemeClr val="bg1"/>
                </a:solidFill>
              </a:rPr>
              <a:t>content</a:t>
            </a:r>
            <a:r>
              <a:rPr lang="en-US" sz="1400" dirty="0">
                <a:solidFill>
                  <a:schemeClr val="bg1"/>
                </a:solidFill>
              </a:rPr>
              <a:t> </a:t>
            </a:r>
            <a:r>
              <a:rPr lang="en-US" sz="1400" dirty="0" err="1">
                <a:solidFill>
                  <a:schemeClr val="bg1"/>
                </a:solidFill>
              </a:rPr>
              <a:t>content</a:t>
            </a:r>
            <a:r>
              <a:rPr lang="en-US" sz="1400" dirty="0">
                <a:solidFill>
                  <a:schemeClr val="bg1"/>
                </a:solidFill>
              </a:rPr>
              <a:t> </a:t>
            </a:r>
            <a:r>
              <a:rPr lang="en-US" sz="1400" dirty="0" err="1">
                <a:solidFill>
                  <a:schemeClr val="bg1"/>
                </a:solidFill>
              </a:rPr>
              <a:t>content</a:t>
            </a:r>
            <a:r>
              <a:rPr lang="en-US" sz="1400" dirty="0">
                <a:solidFill>
                  <a:schemeClr val="bg1"/>
                </a:solidFill>
              </a:rPr>
              <a:t> </a:t>
            </a:r>
            <a:r>
              <a:rPr lang="en-US" sz="1400" dirty="0" err="1">
                <a:solidFill>
                  <a:schemeClr val="bg1"/>
                </a:solidFill>
              </a:rPr>
              <a:t>content</a:t>
            </a:r>
            <a:r>
              <a:rPr lang="en-US" sz="1400" dirty="0">
                <a:solidFill>
                  <a:schemeClr val="bg1"/>
                </a:solidFill>
              </a:rPr>
              <a:t> </a:t>
            </a:r>
            <a:r>
              <a:rPr lang="en-US" sz="1400" dirty="0" err="1">
                <a:solidFill>
                  <a:schemeClr val="bg1"/>
                </a:solidFill>
              </a:rPr>
              <a:t>content</a:t>
            </a:r>
            <a:r>
              <a:rPr lang="en-US" sz="1400" dirty="0">
                <a:solidFill>
                  <a:schemeClr val="bg1"/>
                </a:solidFill>
              </a:rPr>
              <a:t> </a:t>
            </a:r>
            <a:r>
              <a:rPr lang="en-US" sz="1400" dirty="0" err="1">
                <a:solidFill>
                  <a:schemeClr val="bg1"/>
                </a:solidFill>
              </a:rPr>
              <a:t>content</a:t>
            </a:r>
            <a:r>
              <a:rPr lang="en-US" sz="1400" dirty="0">
                <a:solidFill>
                  <a:schemeClr val="bg1"/>
                </a:solidFill>
              </a:rPr>
              <a:t> </a:t>
            </a:r>
            <a:r>
              <a:rPr lang="en-US" sz="1400" dirty="0" err="1">
                <a:solidFill>
                  <a:schemeClr val="bg1"/>
                </a:solidFill>
              </a:rPr>
              <a:t>content</a:t>
            </a:r>
            <a:r>
              <a:rPr lang="en-US" sz="1400" dirty="0">
                <a:solidFill>
                  <a:schemeClr val="bg1"/>
                </a:solidFill>
              </a:rPr>
              <a:t> </a:t>
            </a:r>
            <a:r>
              <a:rPr lang="en-US" sz="1400" dirty="0" err="1">
                <a:solidFill>
                  <a:schemeClr val="bg1"/>
                </a:solidFill>
              </a:rPr>
              <a:t>content</a:t>
            </a:r>
            <a:r>
              <a:rPr lang="en-US" sz="1400" dirty="0">
                <a:solidFill>
                  <a:schemeClr val="bg1"/>
                </a:solidFill>
              </a:rPr>
              <a:t> </a:t>
            </a:r>
            <a:r>
              <a:rPr lang="en-US" sz="1400" dirty="0" err="1">
                <a:solidFill>
                  <a:schemeClr val="bg1"/>
                </a:solidFill>
              </a:rPr>
              <a:t>content</a:t>
            </a:r>
            <a:r>
              <a:rPr lang="en-US" sz="1400" dirty="0">
                <a:solidFill>
                  <a:schemeClr val="bg1"/>
                </a:solidFill>
              </a:rPr>
              <a:t> </a:t>
            </a:r>
            <a:r>
              <a:rPr lang="en-US" sz="1400" dirty="0" err="1">
                <a:solidFill>
                  <a:schemeClr val="bg1"/>
                </a:solidFill>
              </a:rPr>
              <a:t>content</a:t>
            </a:r>
            <a:r>
              <a:rPr lang="en-US" sz="1400" dirty="0">
                <a:solidFill>
                  <a:schemeClr val="bg1"/>
                </a:solidFill>
              </a:rPr>
              <a:t> </a:t>
            </a:r>
            <a:r>
              <a:rPr lang="en-US" sz="1400" dirty="0" err="1">
                <a:solidFill>
                  <a:schemeClr val="bg1"/>
                </a:solidFill>
              </a:rPr>
              <a:t>content</a:t>
            </a:r>
            <a:r>
              <a:rPr lang="en-US" sz="1400" dirty="0">
                <a:solidFill>
                  <a:schemeClr val="bg1"/>
                </a:solidFill>
              </a:rPr>
              <a:t> </a:t>
            </a:r>
            <a:r>
              <a:rPr lang="en-US" sz="1400" dirty="0" err="1">
                <a:solidFill>
                  <a:schemeClr val="bg1"/>
                </a:solidFill>
              </a:rPr>
              <a:t>content</a:t>
            </a:r>
            <a:r>
              <a:rPr lang="en-US" sz="1400" dirty="0">
                <a:solidFill>
                  <a:schemeClr val="bg1"/>
                </a:solidFill>
              </a:rPr>
              <a:t> </a:t>
            </a:r>
            <a:r>
              <a:rPr lang="en-US" sz="1400" dirty="0" err="1">
                <a:solidFill>
                  <a:schemeClr val="bg1"/>
                </a:solidFill>
              </a:rPr>
              <a:t>content</a:t>
            </a:r>
            <a:r>
              <a:rPr lang="en-US" sz="1400" dirty="0">
                <a:solidFill>
                  <a:schemeClr val="bg1"/>
                </a:solidFill>
              </a:rPr>
              <a:t> </a:t>
            </a:r>
            <a:r>
              <a:rPr lang="en-US" sz="1400" dirty="0" err="1">
                <a:solidFill>
                  <a:schemeClr val="bg1"/>
                </a:solidFill>
              </a:rPr>
              <a:t>content</a:t>
            </a:r>
            <a:r>
              <a:rPr lang="en-US" sz="1400" dirty="0">
                <a:solidFill>
                  <a:schemeClr val="bg1"/>
                </a:solidFill>
              </a:rPr>
              <a:t> </a:t>
            </a:r>
            <a:r>
              <a:rPr lang="en-US" sz="1400" dirty="0" err="1">
                <a:solidFill>
                  <a:schemeClr val="bg1"/>
                </a:solidFill>
              </a:rPr>
              <a:t>content</a:t>
            </a:r>
            <a:r>
              <a:rPr lang="en-US" sz="1400" dirty="0">
                <a:solidFill>
                  <a:schemeClr val="bg1"/>
                </a:solidFill>
              </a:rPr>
              <a:t> </a:t>
            </a:r>
            <a:r>
              <a:rPr lang="en-US" sz="1400" dirty="0" err="1">
                <a:solidFill>
                  <a:schemeClr val="bg1"/>
                </a:solidFill>
              </a:rPr>
              <a:t>content</a:t>
            </a:r>
            <a:r>
              <a:rPr lang="en-US" sz="1400" dirty="0">
                <a:solidFill>
                  <a:schemeClr val="bg1"/>
                </a:solidFill>
              </a:rPr>
              <a:t> </a:t>
            </a:r>
            <a:r>
              <a:rPr lang="en-US" sz="1400" dirty="0" err="1">
                <a:solidFill>
                  <a:schemeClr val="bg1"/>
                </a:solidFill>
              </a:rPr>
              <a:t>content</a:t>
            </a:r>
            <a:r>
              <a:rPr lang="en-US" sz="1400" dirty="0">
                <a:solidFill>
                  <a:schemeClr val="bg1"/>
                </a:solidFill>
              </a:rPr>
              <a:t> </a:t>
            </a:r>
            <a:r>
              <a:rPr lang="en-US" sz="1400" dirty="0" err="1">
                <a:solidFill>
                  <a:schemeClr val="bg1"/>
                </a:solidFill>
              </a:rPr>
              <a:t>content</a:t>
            </a:r>
            <a:r>
              <a:rPr lang="en-US" sz="1400" dirty="0">
                <a:solidFill>
                  <a:schemeClr val="bg1"/>
                </a:solidFill>
              </a:rPr>
              <a:t> </a:t>
            </a:r>
            <a:r>
              <a:rPr lang="en-US" sz="1400" dirty="0" err="1">
                <a:solidFill>
                  <a:schemeClr val="bg1"/>
                </a:solidFill>
              </a:rPr>
              <a:t>content</a:t>
            </a:r>
            <a:r>
              <a:rPr lang="en-US" sz="1400" dirty="0">
                <a:solidFill>
                  <a:schemeClr val="bg1"/>
                </a:solidFill>
              </a:rPr>
              <a:t> </a:t>
            </a:r>
            <a:r>
              <a:rPr lang="en-US" sz="1400" dirty="0" err="1">
                <a:solidFill>
                  <a:schemeClr val="bg1"/>
                </a:solidFill>
              </a:rPr>
              <a:t>content</a:t>
            </a:r>
            <a:r>
              <a:rPr lang="en-US" sz="1400" dirty="0">
                <a:solidFill>
                  <a:schemeClr val="bg1"/>
                </a:solidFill>
              </a:rPr>
              <a:t>…</a:t>
            </a:r>
            <a:endParaRPr lang="en-MY" sz="1400" dirty="0">
              <a:solidFill>
                <a:schemeClr val="bg1"/>
              </a:solidFill>
            </a:endParaRPr>
          </a:p>
        </p:txBody>
      </p:sp>
      <p:grpSp>
        <p:nvGrpSpPr>
          <p:cNvPr id="53" name="Group 52">
            <a:extLst>
              <a:ext uri="{FF2B5EF4-FFF2-40B4-BE49-F238E27FC236}">
                <a16:creationId xmlns:a16="http://schemas.microsoft.com/office/drawing/2014/main" id="{5D52BD80-B8FB-45B4-BFD7-F46F77C527E2}"/>
              </a:ext>
            </a:extLst>
          </p:cNvPr>
          <p:cNvGrpSpPr/>
          <p:nvPr/>
        </p:nvGrpSpPr>
        <p:grpSpPr>
          <a:xfrm>
            <a:off x="7377999" y="5567354"/>
            <a:ext cx="179480" cy="229878"/>
            <a:chOff x="1199896" y="-10941"/>
            <a:chExt cx="446361" cy="498486"/>
          </a:xfrm>
        </p:grpSpPr>
        <p:sp>
          <p:nvSpPr>
            <p:cNvPr id="61" name="Freeform: Shape 60">
              <a:extLst>
                <a:ext uri="{FF2B5EF4-FFF2-40B4-BE49-F238E27FC236}">
                  <a16:creationId xmlns:a16="http://schemas.microsoft.com/office/drawing/2014/main" id="{C0653276-ACA7-4244-B803-AF6F66A58F9D}"/>
                </a:ext>
              </a:extLst>
            </p:cNvPr>
            <p:cNvSpPr/>
            <p:nvPr/>
          </p:nvSpPr>
          <p:spPr>
            <a:xfrm rot="14482435">
              <a:off x="1173834" y="15121"/>
              <a:ext cx="498486" cy="446361"/>
            </a:xfrm>
            <a:custGeom>
              <a:avLst/>
              <a:gdLst>
                <a:gd name="connsiteX0" fmla="*/ 915416 w 1821750"/>
                <a:gd name="connsiteY0" fmla="*/ 1718130 h 1718130"/>
                <a:gd name="connsiteX1" fmla="*/ 0 w 1821750"/>
                <a:gd name="connsiteY1" fmla="*/ 0 h 1718130"/>
                <a:gd name="connsiteX2" fmla="*/ 4140 w 1821750"/>
                <a:gd name="connsiteY2" fmla="*/ 0 h 1718130"/>
                <a:gd name="connsiteX3" fmla="*/ 845357 w 1821750"/>
                <a:gd name="connsiteY3" fmla="*/ 664666 h 1718130"/>
                <a:gd name="connsiteX4" fmla="*/ 842541 w 1821750"/>
                <a:gd name="connsiteY4" fmla="*/ 678853 h 1718130"/>
                <a:gd name="connsiteX5" fmla="*/ 1008796 w 1821750"/>
                <a:gd name="connsiteY5" fmla="*/ 678853 h 1718130"/>
                <a:gd name="connsiteX6" fmla="*/ 1005456 w 1821750"/>
                <a:gd name="connsiteY6" fmla="*/ 662021 h 1718130"/>
                <a:gd name="connsiteX7" fmla="*/ 1821750 w 1821750"/>
                <a:gd name="connsiteY7" fmla="*/ 17047 h 1718130"/>
                <a:gd name="connsiteX8" fmla="*/ 915416 w 1821750"/>
                <a:gd name="connsiteY8" fmla="*/ 1718130 h 1718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1750" h="1718130">
                  <a:moveTo>
                    <a:pt x="915416" y="1718130"/>
                  </a:moveTo>
                  <a:lnTo>
                    <a:pt x="0" y="0"/>
                  </a:lnTo>
                  <a:lnTo>
                    <a:pt x="4140" y="0"/>
                  </a:lnTo>
                  <a:lnTo>
                    <a:pt x="845357" y="664666"/>
                  </a:lnTo>
                  <a:lnTo>
                    <a:pt x="842541" y="678853"/>
                  </a:lnTo>
                  <a:lnTo>
                    <a:pt x="1008796" y="678853"/>
                  </a:lnTo>
                  <a:lnTo>
                    <a:pt x="1005456" y="662021"/>
                  </a:lnTo>
                  <a:lnTo>
                    <a:pt x="1821750" y="17047"/>
                  </a:lnTo>
                  <a:lnTo>
                    <a:pt x="915416" y="1718130"/>
                  </a:lnTo>
                  <a:close/>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MY"/>
            </a:p>
          </p:txBody>
        </p:sp>
        <p:cxnSp>
          <p:nvCxnSpPr>
            <p:cNvPr id="62" name="Straight Connector 61">
              <a:extLst>
                <a:ext uri="{FF2B5EF4-FFF2-40B4-BE49-F238E27FC236}">
                  <a16:creationId xmlns:a16="http://schemas.microsoft.com/office/drawing/2014/main" id="{9EA26616-0AE4-4ED1-AD5B-2C2717A5EC49}"/>
                </a:ext>
              </a:extLst>
            </p:cNvPr>
            <p:cNvCxnSpPr>
              <a:cxnSpLocks/>
              <a:endCxn id="61" idx="0"/>
            </p:cNvCxnSpPr>
            <p:nvPr/>
          </p:nvCxnSpPr>
          <p:spPr>
            <a:xfrm flipV="1">
              <a:off x="1370051" y="148272"/>
              <a:ext cx="248210" cy="106129"/>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559566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dissolve">
                                      <p:cBhvr>
                                        <p:cTn id="7" dur="500"/>
                                        <p:tgtEl>
                                          <p:spTgt spid="1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par>
                                <p:cTn id="12" presetID="10" presetClass="entr" presetSubtype="0" fill="hold" nodeType="withEffect">
                                  <p:stCondLst>
                                    <p:cond delay="0"/>
                                  </p:stCondLst>
                                  <p:childTnLst>
                                    <p:set>
                                      <p:cBhvr>
                                        <p:cTn id="13" dur="1" fill="hold">
                                          <p:stCondLst>
                                            <p:cond delay="0"/>
                                          </p:stCondLst>
                                        </p:cTn>
                                        <p:tgtEl>
                                          <p:spTgt spid="17"/>
                                        </p:tgtEl>
                                        <p:attrNameLst>
                                          <p:attrName>style.visibility</p:attrName>
                                        </p:attrNameLst>
                                      </p:cBhvr>
                                      <p:to>
                                        <p:strVal val="visible"/>
                                      </p:to>
                                    </p:set>
                                    <p:animEffect transition="in" filter="fade">
                                      <p:cBhvr>
                                        <p:cTn id="14"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7D7D7D"/>
        </a:solidFill>
        <a:effectLst/>
      </p:bgPr>
    </p:bg>
    <p:spTree>
      <p:nvGrpSpPr>
        <p:cNvPr id="1" name=""/>
        <p:cNvGrpSpPr/>
        <p:nvPr/>
      </p:nvGrpSpPr>
      <p:grpSpPr>
        <a:xfrm>
          <a:off x="0" y="0"/>
          <a:ext cx="0" cy="0"/>
          <a:chOff x="0" y="0"/>
          <a:chExt cx="0" cy="0"/>
        </a:xfrm>
      </p:grpSpPr>
      <p:sp>
        <p:nvSpPr>
          <p:cNvPr id="21" name="Freeform: Shape 20">
            <a:extLst>
              <a:ext uri="{FF2B5EF4-FFF2-40B4-BE49-F238E27FC236}">
                <a16:creationId xmlns:a16="http://schemas.microsoft.com/office/drawing/2014/main" id="{61D2B25C-BF17-4513-94F9-737AB8995EF2}"/>
              </a:ext>
            </a:extLst>
          </p:cNvPr>
          <p:cNvSpPr/>
          <p:nvPr/>
        </p:nvSpPr>
        <p:spPr>
          <a:xfrm rot="16200000">
            <a:off x="9472224" y="198483"/>
            <a:ext cx="181811" cy="245979"/>
          </a:xfrm>
          <a:custGeom>
            <a:avLst/>
            <a:gdLst>
              <a:gd name="connsiteX0" fmla="*/ 213896 w 213896"/>
              <a:gd name="connsiteY0" fmla="*/ 117644 h 235286"/>
              <a:gd name="connsiteX1" fmla="*/ 106949 w 213896"/>
              <a:gd name="connsiteY1" fmla="*/ 235286 h 235286"/>
              <a:gd name="connsiteX2" fmla="*/ 0 w 213896"/>
              <a:gd name="connsiteY2" fmla="*/ 235286 h 235286"/>
              <a:gd name="connsiteX3" fmla="*/ 0 w 213896"/>
              <a:gd name="connsiteY3" fmla="*/ 160421 h 235286"/>
              <a:gd name="connsiteX4" fmla="*/ 50801 w 213896"/>
              <a:gd name="connsiteY4" fmla="*/ 160423 h 235286"/>
              <a:gd name="connsiteX5" fmla="*/ 101601 w 213896"/>
              <a:gd name="connsiteY5" fmla="*/ 117643 h 235286"/>
              <a:gd name="connsiteX6" fmla="*/ 50801 w 213896"/>
              <a:gd name="connsiteY6" fmla="*/ 74865 h 235286"/>
              <a:gd name="connsiteX7" fmla="*/ 0 w 213896"/>
              <a:gd name="connsiteY7" fmla="*/ 74865 h 235286"/>
              <a:gd name="connsiteX8" fmla="*/ 0 w 213896"/>
              <a:gd name="connsiteY8" fmla="*/ 0 h 235286"/>
              <a:gd name="connsiteX9" fmla="*/ 106949 w 213896"/>
              <a:gd name="connsiteY9" fmla="*/ 0 h 235286"/>
              <a:gd name="connsiteX10" fmla="*/ 213896 w 213896"/>
              <a:gd name="connsiteY10" fmla="*/ 117644 h 235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3896" h="235286">
                <a:moveTo>
                  <a:pt x="213896" y="117644"/>
                </a:moveTo>
                <a:lnTo>
                  <a:pt x="106949" y="235286"/>
                </a:lnTo>
                <a:lnTo>
                  <a:pt x="0" y="235286"/>
                </a:lnTo>
                <a:lnTo>
                  <a:pt x="0" y="160421"/>
                </a:lnTo>
                <a:lnTo>
                  <a:pt x="50801" y="160423"/>
                </a:lnTo>
                <a:cubicBezTo>
                  <a:pt x="78857" y="160423"/>
                  <a:pt x="101601" y="141269"/>
                  <a:pt x="101601" y="117643"/>
                </a:cubicBezTo>
                <a:cubicBezTo>
                  <a:pt x="101601" y="94017"/>
                  <a:pt x="78857" y="74865"/>
                  <a:pt x="50801" y="74865"/>
                </a:cubicBezTo>
                <a:lnTo>
                  <a:pt x="0" y="74865"/>
                </a:lnTo>
                <a:lnTo>
                  <a:pt x="0" y="0"/>
                </a:lnTo>
                <a:lnTo>
                  <a:pt x="106949" y="0"/>
                </a:lnTo>
                <a:lnTo>
                  <a:pt x="213896" y="117644"/>
                </a:lnTo>
                <a:close/>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MY"/>
          </a:p>
        </p:txBody>
      </p:sp>
      <p:sp>
        <p:nvSpPr>
          <p:cNvPr id="22" name="Speech Bubble: Oval 21">
            <a:extLst>
              <a:ext uri="{FF2B5EF4-FFF2-40B4-BE49-F238E27FC236}">
                <a16:creationId xmlns:a16="http://schemas.microsoft.com/office/drawing/2014/main" id="{3C3BFD9B-184B-4B7A-B2F2-922DCACD0328}"/>
              </a:ext>
            </a:extLst>
          </p:cNvPr>
          <p:cNvSpPr/>
          <p:nvPr/>
        </p:nvSpPr>
        <p:spPr>
          <a:xfrm>
            <a:off x="9985110" y="221480"/>
            <a:ext cx="245979" cy="181811"/>
          </a:xfrm>
          <a:prstGeom prst="wedgeEllipseCallou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23" name="Freeform: Shape 22">
            <a:extLst>
              <a:ext uri="{FF2B5EF4-FFF2-40B4-BE49-F238E27FC236}">
                <a16:creationId xmlns:a16="http://schemas.microsoft.com/office/drawing/2014/main" id="{72AD7664-FB68-41AA-A77B-6D17C108AB57}"/>
              </a:ext>
            </a:extLst>
          </p:cNvPr>
          <p:cNvSpPr/>
          <p:nvPr/>
        </p:nvSpPr>
        <p:spPr>
          <a:xfrm>
            <a:off x="10034713" y="278009"/>
            <a:ext cx="146771" cy="68752"/>
          </a:xfrm>
          <a:custGeom>
            <a:avLst/>
            <a:gdLst>
              <a:gd name="connsiteX0" fmla="*/ 21 w 146771"/>
              <a:gd name="connsiteY0" fmla="*/ 61750 h 68752"/>
              <a:gd name="connsiteX1" fmla="*/ 45741 w 146771"/>
              <a:gd name="connsiteY1" fmla="*/ 790 h 68752"/>
              <a:gd name="connsiteX2" fmla="*/ 95271 w 146771"/>
              <a:gd name="connsiteY2" fmla="*/ 25555 h 68752"/>
              <a:gd name="connsiteX3" fmla="*/ 146706 w 146771"/>
              <a:gd name="connsiteY3" fmla="*/ 2695 h 68752"/>
              <a:gd name="connsiteX4" fmla="*/ 104796 w 146771"/>
              <a:gd name="connsiteY4" fmla="*/ 67465 h 68752"/>
              <a:gd name="connsiteX5" fmla="*/ 51456 w 146771"/>
              <a:gd name="connsiteY5" fmla="*/ 46510 h 68752"/>
              <a:gd name="connsiteX6" fmla="*/ 21 w 146771"/>
              <a:gd name="connsiteY6" fmla="*/ 61750 h 687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771" h="68752">
                <a:moveTo>
                  <a:pt x="21" y="61750"/>
                </a:moveTo>
                <a:cubicBezTo>
                  <a:pt x="-931" y="54130"/>
                  <a:pt x="29866" y="6822"/>
                  <a:pt x="45741" y="790"/>
                </a:cubicBezTo>
                <a:cubicBezTo>
                  <a:pt x="61616" y="-5242"/>
                  <a:pt x="78444" y="25238"/>
                  <a:pt x="95271" y="25555"/>
                </a:cubicBezTo>
                <a:cubicBezTo>
                  <a:pt x="112098" y="25872"/>
                  <a:pt x="145119" y="-4290"/>
                  <a:pt x="146706" y="2695"/>
                </a:cubicBezTo>
                <a:cubicBezTo>
                  <a:pt x="148293" y="9680"/>
                  <a:pt x="120671" y="60163"/>
                  <a:pt x="104796" y="67465"/>
                </a:cubicBezTo>
                <a:cubicBezTo>
                  <a:pt x="88921" y="74767"/>
                  <a:pt x="68284" y="48733"/>
                  <a:pt x="51456" y="46510"/>
                </a:cubicBezTo>
                <a:cubicBezTo>
                  <a:pt x="34628" y="44287"/>
                  <a:pt x="973" y="69370"/>
                  <a:pt x="21" y="6175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24" name="Oval 23">
            <a:extLst>
              <a:ext uri="{FF2B5EF4-FFF2-40B4-BE49-F238E27FC236}">
                <a16:creationId xmlns:a16="http://schemas.microsoft.com/office/drawing/2014/main" id="{6376BFF5-6859-4A9E-8339-2850750DDDF3}"/>
              </a:ext>
            </a:extLst>
          </p:cNvPr>
          <p:cNvSpPr/>
          <p:nvPr/>
        </p:nvSpPr>
        <p:spPr>
          <a:xfrm>
            <a:off x="10545318" y="221480"/>
            <a:ext cx="232410" cy="203835"/>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grpSp>
        <p:nvGrpSpPr>
          <p:cNvPr id="25" name="Group 24">
            <a:extLst>
              <a:ext uri="{FF2B5EF4-FFF2-40B4-BE49-F238E27FC236}">
                <a16:creationId xmlns:a16="http://schemas.microsoft.com/office/drawing/2014/main" id="{7D5E78B9-86EC-4B1B-8DEF-9CC32B9A0252}"/>
              </a:ext>
            </a:extLst>
          </p:cNvPr>
          <p:cNvGrpSpPr/>
          <p:nvPr/>
        </p:nvGrpSpPr>
        <p:grpSpPr>
          <a:xfrm>
            <a:off x="10589127" y="277918"/>
            <a:ext cx="144791" cy="97343"/>
            <a:chOff x="10302235" y="480968"/>
            <a:chExt cx="144791" cy="97343"/>
          </a:xfrm>
        </p:grpSpPr>
        <p:sp>
          <p:nvSpPr>
            <p:cNvPr id="26" name="Flowchart: Decision 25">
              <a:extLst>
                <a:ext uri="{FF2B5EF4-FFF2-40B4-BE49-F238E27FC236}">
                  <a16:creationId xmlns:a16="http://schemas.microsoft.com/office/drawing/2014/main" id="{86210926-7F04-40E7-BF6D-0FDABA6DF571}"/>
                </a:ext>
              </a:extLst>
            </p:cNvPr>
            <p:cNvSpPr/>
            <p:nvPr/>
          </p:nvSpPr>
          <p:spPr>
            <a:xfrm rot="19381466">
              <a:off x="10302235" y="480968"/>
              <a:ext cx="144791" cy="82392"/>
            </a:xfrm>
            <a:prstGeom prst="flowChartDecisi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27" name="Isosceles Triangle 26">
              <a:extLst>
                <a:ext uri="{FF2B5EF4-FFF2-40B4-BE49-F238E27FC236}">
                  <a16:creationId xmlns:a16="http://schemas.microsoft.com/office/drawing/2014/main" id="{A016CE05-7324-4B71-90D4-1DC9CF78EDCF}"/>
                </a:ext>
              </a:extLst>
            </p:cNvPr>
            <p:cNvSpPr/>
            <p:nvPr/>
          </p:nvSpPr>
          <p:spPr>
            <a:xfrm rot="13921270">
              <a:off x="10310790" y="512540"/>
              <a:ext cx="62962" cy="68580"/>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grpSp>
      <p:sp>
        <p:nvSpPr>
          <p:cNvPr id="28" name="Heart 27">
            <a:extLst>
              <a:ext uri="{FF2B5EF4-FFF2-40B4-BE49-F238E27FC236}">
                <a16:creationId xmlns:a16="http://schemas.microsoft.com/office/drawing/2014/main" id="{6134F8E7-BDAE-4E9F-A3D7-6183CA5650DD}"/>
              </a:ext>
            </a:extLst>
          </p:cNvPr>
          <p:cNvSpPr/>
          <p:nvPr/>
        </p:nvSpPr>
        <p:spPr>
          <a:xfrm>
            <a:off x="11088398" y="233756"/>
            <a:ext cx="238125" cy="169545"/>
          </a:xfrm>
          <a:prstGeom prst="hear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29" name="Oval 28">
            <a:extLst>
              <a:ext uri="{FF2B5EF4-FFF2-40B4-BE49-F238E27FC236}">
                <a16:creationId xmlns:a16="http://schemas.microsoft.com/office/drawing/2014/main" id="{F38796DF-A7B9-4887-81DE-D305E5133C8F}"/>
              </a:ext>
            </a:extLst>
          </p:cNvPr>
          <p:cNvSpPr/>
          <p:nvPr/>
        </p:nvSpPr>
        <p:spPr>
          <a:xfrm>
            <a:off x="11602278" y="188560"/>
            <a:ext cx="308610" cy="248694"/>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pic>
        <p:nvPicPr>
          <p:cNvPr id="33" name="Picture 32">
            <a:extLst>
              <a:ext uri="{FF2B5EF4-FFF2-40B4-BE49-F238E27FC236}">
                <a16:creationId xmlns:a16="http://schemas.microsoft.com/office/drawing/2014/main" id="{8FCDA166-E05C-4FB4-BAA4-CED75769CDF0}"/>
              </a:ext>
            </a:extLst>
          </p:cNvPr>
          <p:cNvPicPr>
            <a:picLocks noChangeAspect="1"/>
          </p:cNvPicPr>
          <p:nvPr/>
        </p:nvPicPr>
        <p:blipFill rotWithShape="1">
          <a:blip r:embed="rId3"/>
          <a:srcRect l="23791" t="21831" r="66768" b="61099"/>
          <a:stretch/>
        </p:blipFill>
        <p:spPr>
          <a:xfrm>
            <a:off x="11622137" y="205181"/>
            <a:ext cx="270778" cy="217670"/>
          </a:xfrm>
          <a:prstGeom prst="flowChartConnector">
            <a:avLst/>
          </a:prstGeom>
        </p:spPr>
      </p:pic>
      <p:sp>
        <p:nvSpPr>
          <p:cNvPr id="34" name="TextBox 33">
            <a:extLst>
              <a:ext uri="{FF2B5EF4-FFF2-40B4-BE49-F238E27FC236}">
                <a16:creationId xmlns:a16="http://schemas.microsoft.com/office/drawing/2014/main" id="{99516DD8-1397-4F5C-99BE-FE590D533E55}"/>
              </a:ext>
            </a:extLst>
          </p:cNvPr>
          <p:cNvSpPr txBox="1"/>
          <p:nvPr/>
        </p:nvSpPr>
        <p:spPr>
          <a:xfrm>
            <a:off x="116567" y="11286"/>
            <a:ext cx="2778168" cy="584775"/>
          </a:xfrm>
          <a:prstGeom prst="rect">
            <a:avLst/>
          </a:prstGeom>
          <a:noFill/>
        </p:spPr>
        <p:txBody>
          <a:bodyPr wrap="square" rtlCol="0">
            <a:spAutoFit/>
          </a:bodyPr>
          <a:lstStyle/>
          <a:p>
            <a:r>
              <a:rPr lang="en-US" sz="3200" dirty="0">
                <a:latin typeface="Forte" panose="03060902040502070203" pitchFamily="66" charset="0"/>
              </a:rPr>
              <a:t>Subject Name</a:t>
            </a:r>
            <a:endParaRPr lang="en-MY" sz="3200" dirty="0">
              <a:latin typeface="Forte" panose="03060902040502070203" pitchFamily="66" charset="0"/>
            </a:endParaRPr>
          </a:p>
        </p:txBody>
      </p:sp>
      <p:grpSp>
        <p:nvGrpSpPr>
          <p:cNvPr id="2054" name="Group 2053">
            <a:extLst>
              <a:ext uri="{FF2B5EF4-FFF2-40B4-BE49-F238E27FC236}">
                <a16:creationId xmlns:a16="http://schemas.microsoft.com/office/drawing/2014/main" id="{13E2AB3B-AE56-4B35-8223-481DDF19C40F}"/>
              </a:ext>
            </a:extLst>
          </p:cNvPr>
          <p:cNvGrpSpPr/>
          <p:nvPr/>
        </p:nvGrpSpPr>
        <p:grpSpPr>
          <a:xfrm>
            <a:off x="0" y="583408"/>
            <a:ext cx="12192000" cy="6154521"/>
            <a:chOff x="0" y="583408"/>
            <a:chExt cx="12192000" cy="6154521"/>
          </a:xfrm>
        </p:grpSpPr>
        <p:cxnSp>
          <p:nvCxnSpPr>
            <p:cNvPr id="30" name="Straight Connector 29">
              <a:extLst>
                <a:ext uri="{FF2B5EF4-FFF2-40B4-BE49-F238E27FC236}">
                  <a16:creationId xmlns:a16="http://schemas.microsoft.com/office/drawing/2014/main" id="{7DBE5038-D456-4E24-89C5-68754410D4E6}"/>
                </a:ext>
              </a:extLst>
            </p:cNvPr>
            <p:cNvCxnSpPr>
              <a:cxnSpLocks/>
            </p:cNvCxnSpPr>
            <p:nvPr/>
          </p:nvCxnSpPr>
          <p:spPr>
            <a:xfrm>
              <a:off x="0" y="583408"/>
              <a:ext cx="12192000" cy="0"/>
            </a:xfrm>
            <a:prstGeom prst="line">
              <a:avLst/>
            </a:prstGeom>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A4FF3548-031D-4544-BF22-2BA1BE8DC995}"/>
                </a:ext>
              </a:extLst>
            </p:cNvPr>
            <p:cNvSpPr/>
            <p:nvPr/>
          </p:nvSpPr>
          <p:spPr>
            <a:xfrm>
              <a:off x="351472" y="714759"/>
              <a:ext cx="11527155" cy="60231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2051" name="Rectangle 2050">
              <a:extLst>
                <a:ext uri="{FF2B5EF4-FFF2-40B4-BE49-F238E27FC236}">
                  <a16:creationId xmlns:a16="http://schemas.microsoft.com/office/drawing/2014/main" id="{122CA097-7EE9-4C8C-A203-9EB400F3CED9}"/>
                </a:ext>
              </a:extLst>
            </p:cNvPr>
            <p:cNvSpPr/>
            <p:nvPr/>
          </p:nvSpPr>
          <p:spPr>
            <a:xfrm>
              <a:off x="300038" y="714760"/>
              <a:ext cx="5795962" cy="60231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 Insert picture here //</a:t>
              </a:r>
              <a:endParaRPr lang="en-MY" dirty="0">
                <a:solidFill>
                  <a:schemeClr val="tx1"/>
                </a:solidFill>
              </a:endParaRPr>
            </a:p>
          </p:txBody>
        </p:sp>
      </p:grpSp>
      <p:pic>
        <p:nvPicPr>
          <p:cNvPr id="2053" name="Picture">
            <a:extLst>
              <a:ext uri="{FF2B5EF4-FFF2-40B4-BE49-F238E27FC236}">
                <a16:creationId xmlns:a16="http://schemas.microsoft.com/office/drawing/2014/main" id="{04C16BB2-F56E-4E20-8CA8-A92D520A13F2}"/>
              </a:ext>
            </a:extLst>
          </p:cNvPr>
          <p:cNvPicPr>
            <a:picLocks noChangeAspect="1"/>
          </p:cNvPicPr>
          <p:nvPr/>
        </p:nvPicPr>
        <p:blipFill rotWithShape="1">
          <a:blip r:embed="rId4"/>
          <a:srcRect l="23931" t="20089" r="47800" b="16650"/>
          <a:stretch/>
        </p:blipFill>
        <p:spPr>
          <a:xfrm>
            <a:off x="300038" y="714762"/>
            <a:ext cx="5795962" cy="6033681"/>
          </a:xfrm>
          <a:prstGeom prst="rect">
            <a:avLst/>
          </a:prstGeom>
        </p:spPr>
      </p:pic>
      <p:sp>
        <p:nvSpPr>
          <p:cNvPr id="42" name="Rectangle: Rounded Corners 41">
            <a:extLst>
              <a:ext uri="{FF2B5EF4-FFF2-40B4-BE49-F238E27FC236}">
                <a16:creationId xmlns:a16="http://schemas.microsoft.com/office/drawing/2014/main" id="{B57CECEF-613D-44E5-832D-C7AAD5C31B08}"/>
              </a:ext>
            </a:extLst>
          </p:cNvPr>
          <p:cNvSpPr/>
          <p:nvPr/>
        </p:nvSpPr>
        <p:spPr>
          <a:xfrm>
            <a:off x="4769427" y="188560"/>
            <a:ext cx="2691246" cy="250834"/>
          </a:xfrm>
          <a:prstGeom prst="roundRect">
            <a:avLst>
              <a:gd name="adj" fmla="val 12525"/>
            </a:avLst>
          </a:prstGeom>
          <a:noFill/>
          <a:ln w="19050">
            <a:solidFill>
              <a:srgbClr val="7070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43" name="TextBox 42">
            <a:extLst>
              <a:ext uri="{FF2B5EF4-FFF2-40B4-BE49-F238E27FC236}">
                <a16:creationId xmlns:a16="http://schemas.microsoft.com/office/drawing/2014/main" id="{897236D3-8D83-4156-A1DA-C8075C8716D6}"/>
              </a:ext>
            </a:extLst>
          </p:cNvPr>
          <p:cNvSpPr txBox="1"/>
          <p:nvPr/>
        </p:nvSpPr>
        <p:spPr>
          <a:xfrm>
            <a:off x="5449966" y="156648"/>
            <a:ext cx="1470379" cy="307777"/>
          </a:xfrm>
          <a:prstGeom prst="rect">
            <a:avLst/>
          </a:prstGeom>
          <a:noFill/>
        </p:spPr>
        <p:txBody>
          <a:bodyPr wrap="square" rtlCol="0">
            <a:spAutoFit/>
          </a:bodyPr>
          <a:lstStyle/>
          <a:p>
            <a:r>
              <a:rPr lang="en-US" sz="1400" b="1" dirty="0">
                <a:solidFill>
                  <a:srgbClr val="555657"/>
                </a:solidFill>
                <a:latin typeface="Microsoft YaHei UI" panose="020B0503020204020204" pitchFamily="34" charset="-122"/>
                <a:ea typeface="Microsoft YaHei UI" panose="020B0503020204020204" pitchFamily="34" charset="-122"/>
              </a:rPr>
              <a:t>Subject Code</a:t>
            </a:r>
            <a:endParaRPr lang="en-MY" sz="1400" b="1" dirty="0">
              <a:solidFill>
                <a:srgbClr val="555657"/>
              </a:solidFill>
              <a:latin typeface="Microsoft YaHei UI" panose="020B0503020204020204" pitchFamily="34" charset="-122"/>
              <a:ea typeface="Microsoft YaHei UI" panose="020B0503020204020204" pitchFamily="34" charset="-122"/>
            </a:endParaRPr>
          </a:p>
        </p:txBody>
      </p:sp>
      <p:grpSp>
        <p:nvGrpSpPr>
          <p:cNvPr id="47" name="Group 46">
            <a:extLst>
              <a:ext uri="{FF2B5EF4-FFF2-40B4-BE49-F238E27FC236}">
                <a16:creationId xmlns:a16="http://schemas.microsoft.com/office/drawing/2014/main" id="{3BC4AE0D-F82C-4B3D-A49B-742FE3F2700D}"/>
              </a:ext>
            </a:extLst>
          </p:cNvPr>
          <p:cNvGrpSpPr/>
          <p:nvPr/>
        </p:nvGrpSpPr>
        <p:grpSpPr>
          <a:xfrm>
            <a:off x="11418948" y="763516"/>
            <a:ext cx="402487" cy="80310"/>
            <a:chOff x="2727601" y="2857097"/>
            <a:chExt cx="402487" cy="80310"/>
          </a:xfrm>
        </p:grpSpPr>
        <p:sp>
          <p:nvSpPr>
            <p:cNvPr id="48" name="Flowchart: Connector 47">
              <a:extLst>
                <a:ext uri="{FF2B5EF4-FFF2-40B4-BE49-F238E27FC236}">
                  <a16:creationId xmlns:a16="http://schemas.microsoft.com/office/drawing/2014/main" id="{C37D9EE0-B503-4D17-B0DA-DDDC0FE6118D}"/>
                </a:ext>
              </a:extLst>
            </p:cNvPr>
            <p:cNvSpPr/>
            <p:nvPr/>
          </p:nvSpPr>
          <p:spPr>
            <a:xfrm>
              <a:off x="2727601" y="2857097"/>
              <a:ext cx="84425" cy="8031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49" name="Flowchart: Connector 48">
              <a:extLst>
                <a:ext uri="{FF2B5EF4-FFF2-40B4-BE49-F238E27FC236}">
                  <a16:creationId xmlns:a16="http://schemas.microsoft.com/office/drawing/2014/main" id="{2D5A7971-D284-419A-879A-0ED508C485F9}"/>
                </a:ext>
              </a:extLst>
            </p:cNvPr>
            <p:cNvSpPr/>
            <p:nvPr/>
          </p:nvSpPr>
          <p:spPr>
            <a:xfrm>
              <a:off x="2886632" y="2857097"/>
              <a:ext cx="84425" cy="8031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50" name="Flowchart: Connector 49">
              <a:extLst>
                <a:ext uri="{FF2B5EF4-FFF2-40B4-BE49-F238E27FC236}">
                  <a16:creationId xmlns:a16="http://schemas.microsoft.com/office/drawing/2014/main" id="{7F97E84E-D350-4126-8928-9C3704324048}"/>
                </a:ext>
              </a:extLst>
            </p:cNvPr>
            <p:cNvSpPr/>
            <p:nvPr/>
          </p:nvSpPr>
          <p:spPr>
            <a:xfrm>
              <a:off x="3045663" y="2857097"/>
              <a:ext cx="84425" cy="8031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grpSp>
      <p:cxnSp>
        <p:nvCxnSpPr>
          <p:cNvPr id="2057" name="Straight Connector 2056">
            <a:extLst>
              <a:ext uri="{FF2B5EF4-FFF2-40B4-BE49-F238E27FC236}">
                <a16:creationId xmlns:a16="http://schemas.microsoft.com/office/drawing/2014/main" id="{72F18720-65DA-49DA-AE5C-872B110C73E0}"/>
              </a:ext>
            </a:extLst>
          </p:cNvPr>
          <p:cNvCxnSpPr>
            <a:cxnSpLocks/>
          </p:cNvCxnSpPr>
          <p:nvPr/>
        </p:nvCxnSpPr>
        <p:spPr>
          <a:xfrm flipV="1">
            <a:off x="6123676" y="1410935"/>
            <a:ext cx="5725478" cy="15423"/>
          </a:xfrm>
          <a:prstGeom prst="line">
            <a:avLst/>
          </a:prstGeom>
          <a:ln w="12700">
            <a:solidFill>
              <a:srgbClr val="E2E2E2"/>
            </a:solidFill>
          </a:ln>
        </p:spPr>
        <p:style>
          <a:lnRef idx="1">
            <a:schemeClr val="accent3"/>
          </a:lnRef>
          <a:fillRef idx="0">
            <a:schemeClr val="accent3"/>
          </a:fillRef>
          <a:effectRef idx="0">
            <a:schemeClr val="accent3"/>
          </a:effectRef>
          <a:fontRef idx="minor">
            <a:schemeClr val="tx1"/>
          </a:fontRef>
        </p:style>
      </p:cxnSp>
      <p:cxnSp>
        <p:nvCxnSpPr>
          <p:cNvPr id="54" name="Straight Connector 53">
            <a:extLst>
              <a:ext uri="{FF2B5EF4-FFF2-40B4-BE49-F238E27FC236}">
                <a16:creationId xmlns:a16="http://schemas.microsoft.com/office/drawing/2014/main" id="{5803B933-FF65-4D00-A034-3D8E591AFD4F}"/>
              </a:ext>
            </a:extLst>
          </p:cNvPr>
          <p:cNvCxnSpPr>
            <a:cxnSpLocks/>
          </p:cNvCxnSpPr>
          <p:nvPr/>
        </p:nvCxnSpPr>
        <p:spPr>
          <a:xfrm>
            <a:off x="6142769" y="5517872"/>
            <a:ext cx="5706385" cy="0"/>
          </a:xfrm>
          <a:prstGeom prst="line">
            <a:avLst/>
          </a:prstGeom>
          <a:ln w="12700">
            <a:solidFill>
              <a:srgbClr val="E2E2E2"/>
            </a:solidFill>
          </a:ln>
        </p:spPr>
        <p:style>
          <a:lnRef idx="1">
            <a:schemeClr val="accent3"/>
          </a:lnRef>
          <a:fillRef idx="0">
            <a:schemeClr val="accent3"/>
          </a:fillRef>
          <a:effectRef idx="0">
            <a:schemeClr val="accent3"/>
          </a:effectRef>
          <a:fontRef idx="minor">
            <a:schemeClr val="tx1"/>
          </a:fontRef>
        </p:style>
      </p:cxnSp>
      <p:sp>
        <p:nvSpPr>
          <p:cNvPr id="2066" name="Heart 2065">
            <a:extLst>
              <a:ext uri="{FF2B5EF4-FFF2-40B4-BE49-F238E27FC236}">
                <a16:creationId xmlns:a16="http://schemas.microsoft.com/office/drawing/2014/main" id="{4AF2BF71-EB64-43FC-AA94-2CD87E576F71}"/>
              </a:ext>
            </a:extLst>
          </p:cNvPr>
          <p:cNvSpPr/>
          <p:nvPr/>
        </p:nvSpPr>
        <p:spPr>
          <a:xfrm>
            <a:off x="6408447" y="5604952"/>
            <a:ext cx="264445" cy="234032"/>
          </a:xfrm>
          <a:prstGeom prst="hear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2067" name="Speech Bubble: Oval 2066">
            <a:extLst>
              <a:ext uri="{FF2B5EF4-FFF2-40B4-BE49-F238E27FC236}">
                <a16:creationId xmlns:a16="http://schemas.microsoft.com/office/drawing/2014/main" id="{A62EE997-26DC-4804-8C20-E141363B1ED6}"/>
              </a:ext>
            </a:extLst>
          </p:cNvPr>
          <p:cNvSpPr/>
          <p:nvPr/>
        </p:nvSpPr>
        <p:spPr>
          <a:xfrm flipH="1">
            <a:off x="6876504" y="5604952"/>
            <a:ext cx="264445" cy="235299"/>
          </a:xfrm>
          <a:prstGeom prst="wedgeEllipseCallout">
            <a:avLst>
              <a:gd name="adj1" fmla="val -44554"/>
              <a:gd name="adj2" fmla="val 42935"/>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200" name="Freeform: Shape 199">
            <a:extLst>
              <a:ext uri="{FF2B5EF4-FFF2-40B4-BE49-F238E27FC236}">
                <a16:creationId xmlns:a16="http://schemas.microsoft.com/office/drawing/2014/main" id="{F4F7EAEA-262F-4816-8E6A-6AFA07F3A231}"/>
              </a:ext>
            </a:extLst>
          </p:cNvPr>
          <p:cNvSpPr/>
          <p:nvPr/>
        </p:nvSpPr>
        <p:spPr>
          <a:xfrm rot="3854833">
            <a:off x="8098896" y="5667763"/>
            <a:ext cx="12446" cy="111732"/>
          </a:xfrm>
          <a:custGeom>
            <a:avLst/>
            <a:gdLst>
              <a:gd name="connsiteX0" fmla="*/ 0 w 12446"/>
              <a:gd name="connsiteY0" fmla="*/ 0 h 111732"/>
              <a:gd name="connsiteX1" fmla="*/ 12446 w 12446"/>
              <a:gd name="connsiteY1" fmla="*/ 111694 h 111732"/>
              <a:gd name="connsiteX2" fmla="*/ 12112 w 12446"/>
              <a:gd name="connsiteY2" fmla="*/ 111732 h 111732"/>
              <a:gd name="connsiteX3" fmla="*/ 0 w 12446"/>
              <a:gd name="connsiteY3" fmla="*/ 3040 h 111732"/>
              <a:gd name="connsiteX4" fmla="*/ 0 w 12446"/>
              <a:gd name="connsiteY4" fmla="*/ 0 h 1117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46" h="111732">
                <a:moveTo>
                  <a:pt x="0" y="0"/>
                </a:moveTo>
                <a:lnTo>
                  <a:pt x="12446" y="111694"/>
                </a:lnTo>
                <a:lnTo>
                  <a:pt x="12112" y="111732"/>
                </a:lnTo>
                <a:lnTo>
                  <a:pt x="0" y="3040"/>
                </a:lnTo>
                <a:lnTo>
                  <a:pt x="0" y="0"/>
                </a:lnTo>
                <a:close/>
              </a:path>
            </a:pathLst>
          </a:cu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MY"/>
          </a:p>
        </p:txBody>
      </p:sp>
      <p:sp>
        <p:nvSpPr>
          <p:cNvPr id="195" name="Freeform: Shape 194">
            <a:extLst>
              <a:ext uri="{FF2B5EF4-FFF2-40B4-BE49-F238E27FC236}">
                <a16:creationId xmlns:a16="http://schemas.microsoft.com/office/drawing/2014/main" id="{4767BA89-A7C3-48DD-B0E1-3FEC03728CCD}"/>
              </a:ext>
            </a:extLst>
          </p:cNvPr>
          <p:cNvSpPr/>
          <p:nvPr/>
        </p:nvSpPr>
        <p:spPr>
          <a:xfrm rot="3854833">
            <a:off x="8182645" y="5627474"/>
            <a:ext cx="9793" cy="88097"/>
          </a:xfrm>
          <a:custGeom>
            <a:avLst/>
            <a:gdLst>
              <a:gd name="connsiteX0" fmla="*/ 0 w 9793"/>
              <a:gd name="connsiteY0" fmla="*/ 217 h 88097"/>
              <a:gd name="connsiteX1" fmla="*/ 315 w 9793"/>
              <a:gd name="connsiteY1" fmla="*/ 0 h 88097"/>
              <a:gd name="connsiteX2" fmla="*/ 9793 w 9793"/>
              <a:gd name="connsiteY2" fmla="*/ 85057 h 88097"/>
              <a:gd name="connsiteX3" fmla="*/ 9793 w 9793"/>
              <a:gd name="connsiteY3" fmla="*/ 88097 h 88097"/>
              <a:gd name="connsiteX4" fmla="*/ 0 w 9793"/>
              <a:gd name="connsiteY4" fmla="*/ 217 h 88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93" h="88097">
                <a:moveTo>
                  <a:pt x="0" y="217"/>
                </a:moveTo>
                <a:lnTo>
                  <a:pt x="315" y="0"/>
                </a:lnTo>
                <a:lnTo>
                  <a:pt x="9793" y="85057"/>
                </a:lnTo>
                <a:lnTo>
                  <a:pt x="9793" y="88097"/>
                </a:lnTo>
                <a:lnTo>
                  <a:pt x="0" y="217"/>
                </a:lnTo>
                <a:close/>
              </a:path>
            </a:pathLst>
          </a:cu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MY"/>
          </a:p>
        </p:txBody>
      </p:sp>
      <p:sp>
        <p:nvSpPr>
          <p:cNvPr id="40" name="Freeform: Shape 39">
            <a:extLst>
              <a:ext uri="{FF2B5EF4-FFF2-40B4-BE49-F238E27FC236}">
                <a16:creationId xmlns:a16="http://schemas.microsoft.com/office/drawing/2014/main" id="{D0A9358C-F270-413C-BC55-28D1EDE332DC}"/>
              </a:ext>
            </a:extLst>
          </p:cNvPr>
          <p:cNvSpPr/>
          <p:nvPr/>
        </p:nvSpPr>
        <p:spPr>
          <a:xfrm>
            <a:off x="11522539" y="5606219"/>
            <a:ext cx="230381" cy="234032"/>
          </a:xfrm>
          <a:custGeom>
            <a:avLst/>
            <a:gdLst>
              <a:gd name="connsiteX0" fmla="*/ 0 w 230381"/>
              <a:gd name="connsiteY0" fmla="*/ 0 h 234032"/>
              <a:gd name="connsiteX1" fmla="*/ 230381 w 230381"/>
              <a:gd name="connsiteY1" fmla="*/ 0 h 234032"/>
              <a:gd name="connsiteX2" fmla="*/ 230381 w 230381"/>
              <a:gd name="connsiteY2" fmla="*/ 234032 h 234032"/>
              <a:gd name="connsiteX3" fmla="*/ 229831 w 230381"/>
              <a:gd name="connsiteY3" fmla="*/ 234032 h 234032"/>
              <a:gd name="connsiteX4" fmla="*/ 115191 w 230381"/>
              <a:gd name="connsiteY4" fmla="*/ 124953 h 234032"/>
              <a:gd name="connsiteX5" fmla="*/ 551 w 230381"/>
              <a:gd name="connsiteY5" fmla="*/ 234032 h 234032"/>
              <a:gd name="connsiteX6" fmla="*/ 0 w 230381"/>
              <a:gd name="connsiteY6" fmla="*/ 234032 h 234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0381" h="234032">
                <a:moveTo>
                  <a:pt x="0" y="0"/>
                </a:moveTo>
                <a:lnTo>
                  <a:pt x="230381" y="0"/>
                </a:lnTo>
                <a:lnTo>
                  <a:pt x="230381" y="234032"/>
                </a:lnTo>
                <a:lnTo>
                  <a:pt x="229831" y="234032"/>
                </a:lnTo>
                <a:lnTo>
                  <a:pt x="115191" y="124953"/>
                </a:lnTo>
                <a:lnTo>
                  <a:pt x="551" y="234032"/>
                </a:lnTo>
                <a:lnTo>
                  <a:pt x="0" y="234032"/>
                </a:lnTo>
                <a:close/>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MY" dirty="0"/>
          </a:p>
        </p:txBody>
      </p:sp>
      <p:sp>
        <p:nvSpPr>
          <p:cNvPr id="7" name="TextBox 6">
            <a:extLst>
              <a:ext uri="{FF2B5EF4-FFF2-40B4-BE49-F238E27FC236}">
                <a16:creationId xmlns:a16="http://schemas.microsoft.com/office/drawing/2014/main" id="{52796C3E-95DC-4BA6-BF77-BE850C5600BE}"/>
              </a:ext>
            </a:extLst>
          </p:cNvPr>
          <p:cNvSpPr txBox="1"/>
          <p:nvPr/>
        </p:nvSpPr>
        <p:spPr>
          <a:xfrm>
            <a:off x="6230820" y="5793058"/>
            <a:ext cx="1459134" cy="307777"/>
          </a:xfrm>
          <a:prstGeom prst="rect">
            <a:avLst/>
          </a:prstGeom>
          <a:noFill/>
        </p:spPr>
        <p:txBody>
          <a:bodyPr wrap="square" rtlCol="0">
            <a:spAutoFit/>
          </a:bodyPr>
          <a:lstStyle/>
          <a:p>
            <a:r>
              <a:rPr lang="en-US" sz="1400" b="1" dirty="0">
                <a:latin typeface="Microsoft Yi Baiti" panose="03000500000000000000" pitchFamily="66" charset="0"/>
                <a:ea typeface="Microsoft Yi Baiti" panose="03000500000000000000" pitchFamily="66" charset="0"/>
                <a:cs typeface="Times New Roman" panose="02020603050405020304" pitchFamily="18" charset="0"/>
              </a:rPr>
              <a:t>737,948 likes</a:t>
            </a:r>
            <a:endParaRPr lang="en-MY" sz="1400" b="1" dirty="0">
              <a:latin typeface="Microsoft Yi Baiti" panose="03000500000000000000" pitchFamily="66" charset="0"/>
              <a:ea typeface="Microsoft Yi Baiti" panose="03000500000000000000" pitchFamily="66" charset="0"/>
              <a:cs typeface="Times New Roman" panose="02020603050405020304" pitchFamily="18" charset="0"/>
            </a:endParaRPr>
          </a:p>
        </p:txBody>
      </p:sp>
      <p:sp>
        <p:nvSpPr>
          <p:cNvPr id="44" name="TextBox 43">
            <a:extLst>
              <a:ext uri="{FF2B5EF4-FFF2-40B4-BE49-F238E27FC236}">
                <a16:creationId xmlns:a16="http://schemas.microsoft.com/office/drawing/2014/main" id="{A40DCDDE-6BF9-4BA1-9494-608AD7DC0575}"/>
              </a:ext>
            </a:extLst>
          </p:cNvPr>
          <p:cNvSpPr txBox="1"/>
          <p:nvPr/>
        </p:nvSpPr>
        <p:spPr>
          <a:xfrm>
            <a:off x="6240699" y="6050050"/>
            <a:ext cx="790803" cy="246221"/>
          </a:xfrm>
          <a:prstGeom prst="rect">
            <a:avLst/>
          </a:prstGeom>
          <a:noFill/>
        </p:spPr>
        <p:txBody>
          <a:bodyPr wrap="square" rtlCol="0">
            <a:spAutoFit/>
          </a:bodyPr>
          <a:lstStyle/>
          <a:p>
            <a:r>
              <a:rPr lang="en-US" sz="1000" dirty="0">
                <a:solidFill>
                  <a:srgbClr val="A5A5A5"/>
                </a:solidFill>
                <a:ea typeface="Microsoft Yi Baiti" panose="03000500000000000000" pitchFamily="66" charset="0"/>
                <a:cs typeface="Times New Roman" panose="02020603050405020304" pitchFamily="18" charset="0"/>
              </a:rPr>
              <a:t>1 DAY AGO</a:t>
            </a:r>
            <a:endParaRPr lang="en-MY" sz="1000" dirty="0">
              <a:solidFill>
                <a:srgbClr val="A5A5A5"/>
              </a:solidFill>
              <a:ea typeface="Microsoft Yi Baiti" panose="03000500000000000000" pitchFamily="66" charset="0"/>
              <a:cs typeface="Times New Roman" panose="02020603050405020304" pitchFamily="18" charset="0"/>
            </a:endParaRPr>
          </a:p>
        </p:txBody>
      </p:sp>
      <p:cxnSp>
        <p:nvCxnSpPr>
          <p:cNvPr id="45" name="Straight Connector 44">
            <a:extLst>
              <a:ext uri="{FF2B5EF4-FFF2-40B4-BE49-F238E27FC236}">
                <a16:creationId xmlns:a16="http://schemas.microsoft.com/office/drawing/2014/main" id="{6C3F0AA0-DC0B-44AD-AE82-03C05301C3BB}"/>
              </a:ext>
            </a:extLst>
          </p:cNvPr>
          <p:cNvCxnSpPr>
            <a:cxnSpLocks/>
          </p:cNvCxnSpPr>
          <p:nvPr/>
        </p:nvCxnSpPr>
        <p:spPr>
          <a:xfrm>
            <a:off x="6133222" y="6312532"/>
            <a:ext cx="5706385" cy="0"/>
          </a:xfrm>
          <a:prstGeom prst="line">
            <a:avLst/>
          </a:prstGeom>
          <a:ln w="12700">
            <a:solidFill>
              <a:srgbClr val="E2E2E2"/>
            </a:solidFill>
          </a:ln>
        </p:spPr>
        <p:style>
          <a:lnRef idx="1">
            <a:schemeClr val="accent3"/>
          </a:lnRef>
          <a:fillRef idx="0">
            <a:schemeClr val="accent3"/>
          </a:fillRef>
          <a:effectRef idx="0">
            <a:schemeClr val="accent3"/>
          </a:effectRef>
          <a:fontRef idx="minor">
            <a:schemeClr val="tx1"/>
          </a:fontRef>
        </p:style>
      </p:cxnSp>
      <p:grpSp>
        <p:nvGrpSpPr>
          <p:cNvPr id="14" name="Group 13">
            <a:extLst>
              <a:ext uri="{FF2B5EF4-FFF2-40B4-BE49-F238E27FC236}">
                <a16:creationId xmlns:a16="http://schemas.microsoft.com/office/drawing/2014/main" id="{EA7ACDB1-0AEB-4453-9018-4EAC5CDE03AC}"/>
              </a:ext>
            </a:extLst>
          </p:cNvPr>
          <p:cNvGrpSpPr/>
          <p:nvPr/>
        </p:nvGrpSpPr>
        <p:grpSpPr>
          <a:xfrm>
            <a:off x="6408447" y="6401121"/>
            <a:ext cx="273860" cy="246218"/>
            <a:chOff x="-7572375" y="6793230"/>
            <a:chExt cx="487680" cy="428625"/>
          </a:xfrm>
        </p:grpSpPr>
        <p:sp>
          <p:nvSpPr>
            <p:cNvPr id="12" name="Smiley Face 11">
              <a:extLst>
                <a:ext uri="{FF2B5EF4-FFF2-40B4-BE49-F238E27FC236}">
                  <a16:creationId xmlns:a16="http://schemas.microsoft.com/office/drawing/2014/main" id="{E7CA8991-EB60-4086-B814-D37D3B7205C6}"/>
                </a:ext>
              </a:extLst>
            </p:cNvPr>
            <p:cNvSpPr/>
            <p:nvPr/>
          </p:nvSpPr>
          <p:spPr>
            <a:xfrm>
              <a:off x="-7572375" y="6793230"/>
              <a:ext cx="487680" cy="428625"/>
            </a:xfrm>
            <a:prstGeom prst="smileyFac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3" name="Flowchart: Connector 12">
              <a:extLst>
                <a:ext uri="{FF2B5EF4-FFF2-40B4-BE49-F238E27FC236}">
                  <a16:creationId xmlns:a16="http://schemas.microsoft.com/office/drawing/2014/main" id="{32A41F08-8C3B-439C-81D1-560DB60FC035}"/>
                </a:ext>
              </a:extLst>
            </p:cNvPr>
            <p:cNvSpPr/>
            <p:nvPr/>
          </p:nvSpPr>
          <p:spPr>
            <a:xfrm>
              <a:off x="-7429500" y="6926580"/>
              <a:ext cx="45719" cy="45719"/>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52" name="Flowchart: Connector 51">
              <a:extLst>
                <a:ext uri="{FF2B5EF4-FFF2-40B4-BE49-F238E27FC236}">
                  <a16:creationId xmlns:a16="http://schemas.microsoft.com/office/drawing/2014/main" id="{D127BBE1-ACBE-48AD-9606-2820EB696D76}"/>
                </a:ext>
              </a:extLst>
            </p:cNvPr>
            <p:cNvSpPr/>
            <p:nvPr/>
          </p:nvSpPr>
          <p:spPr>
            <a:xfrm>
              <a:off x="-7271386" y="6926579"/>
              <a:ext cx="45719" cy="45719"/>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grpSp>
      <p:sp>
        <p:nvSpPr>
          <p:cNvPr id="55" name="TextBox 54">
            <a:extLst>
              <a:ext uri="{FF2B5EF4-FFF2-40B4-BE49-F238E27FC236}">
                <a16:creationId xmlns:a16="http://schemas.microsoft.com/office/drawing/2014/main" id="{19AC7104-ADA5-400E-AB17-69E338179BEF}"/>
              </a:ext>
            </a:extLst>
          </p:cNvPr>
          <p:cNvSpPr txBox="1"/>
          <p:nvPr/>
        </p:nvSpPr>
        <p:spPr>
          <a:xfrm>
            <a:off x="6876504" y="6350096"/>
            <a:ext cx="1459134" cy="307777"/>
          </a:xfrm>
          <a:prstGeom prst="rect">
            <a:avLst/>
          </a:prstGeom>
          <a:noFill/>
        </p:spPr>
        <p:txBody>
          <a:bodyPr wrap="square" rtlCol="0">
            <a:spAutoFit/>
          </a:bodyPr>
          <a:lstStyle/>
          <a:p>
            <a:r>
              <a:rPr lang="en-US" sz="1400" b="1" dirty="0">
                <a:solidFill>
                  <a:srgbClr val="A5A5A5"/>
                </a:solidFill>
                <a:latin typeface="Microsoft Yi Baiti" panose="03000500000000000000" pitchFamily="66" charset="0"/>
                <a:ea typeface="Microsoft Yi Baiti" panose="03000500000000000000" pitchFamily="66" charset="0"/>
                <a:cs typeface="Times New Roman" panose="02020603050405020304" pitchFamily="18" charset="0"/>
              </a:rPr>
              <a:t>Add a comment…</a:t>
            </a:r>
            <a:endParaRPr lang="en-MY" sz="1400" b="1" dirty="0">
              <a:solidFill>
                <a:srgbClr val="A5A5A5"/>
              </a:solidFill>
              <a:latin typeface="Microsoft Yi Baiti" panose="03000500000000000000" pitchFamily="66" charset="0"/>
              <a:ea typeface="Microsoft Yi Baiti" panose="03000500000000000000" pitchFamily="66" charset="0"/>
              <a:cs typeface="Times New Roman" panose="02020603050405020304" pitchFamily="18" charset="0"/>
            </a:endParaRPr>
          </a:p>
        </p:txBody>
      </p:sp>
      <p:sp>
        <p:nvSpPr>
          <p:cNvPr id="56" name="TextBox 55">
            <a:extLst>
              <a:ext uri="{FF2B5EF4-FFF2-40B4-BE49-F238E27FC236}">
                <a16:creationId xmlns:a16="http://schemas.microsoft.com/office/drawing/2014/main" id="{A4CBC55B-B57E-46AA-9228-F665B65BD8AA}"/>
              </a:ext>
            </a:extLst>
          </p:cNvPr>
          <p:cNvSpPr txBox="1"/>
          <p:nvPr/>
        </p:nvSpPr>
        <p:spPr>
          <a:xfrm>
            <a:off x="11347305" y="6387359"/>
            <a:ext cx="552909" cy="307777"/>
          </a:xfrm>
          <a:prstGeom prst="rect">
            <a:avLst/>
          </a:prstGeom>
          <a:noFill/>
        </p:spPr>
        <p:txBody>
          <a:bodyPr wrap="square" rtlCol="0">
            <a:spAutoFit/>
          </a:bodyPr>
          <a:lstStyle/>
          <a:p>
            <a:r>
              <a:rPr lang="en-US" sz="1400" b="1" dirty="0">
                <a:solidFill>
                  <a:srgbClr val="B2DFFC"/>
                </a:solidFill>
                <a:ea typeface="Microsoft Yi Baiti" panose="03000500000000000000" pitchFamily="66" charset="0"/>
                <a:cs typeface="Times New Roman" panose="02020603050405020304" pitchFamily="18" charset="0"/>
              </a:rPr>
              <a:t>Post</a:t>
            </a:r>
            <a:endParaRPr lang="en-MY" sz="1400" b="1" dirty="0">
              <a:solidFill>
                <a:srgbClr val="B2DFFC"/>
              </a:solidFill>
              <a:ea typeface="Microsoft Yi Baiti" panose="03000500000000000000" pitchFamily="66" charset="0"/>
              <a:cs typeface="Times New Roman" panose="02020603050405020304" pitchFamily="18" charset="0"/>
            </a:endParaRPr>
          </a:p>
        </p:txBody>
      </p:sp>
      <p:sp>
        <p:nvSpPr>
          <p:cNvPr id="57" name="TextBox 56">
            <a:extLst>
              <a:ext uri="{FF2B5EF4-FFF2-40B4-BE49-F238E27FC236}">
                <a16:creationId xmlns:a16="http://schemas.microsoft.com/office/drawing/2014/main" id="{3FA299BB-6C48-4415-A486-2D8EEF16C5D4}"/>
              </a:ext>
            </a:extLst>
          </p:cNvPr>
          <p:cNvSpPr txBox="1"/>
          <p:nvPr/>
        </p:nvSpPr>
        <p:spPr>
          <a:xfrm>
            <a:off x="8052097" y="720667"/>
            <a:ext cx="1656046" cy="707886"/>
          </a:xfrm>
          <a:prstGeom prst="rect">
            <a:avLst/>
          </a:prstGeom>
          <a:noFill/>
        </p:spPr>
        <p:txBody>
          <a:bodyPr wrap="square" rtlCol="0">
            <a:spAutoFit/>
          </a:bodyPr>
          <a:lstStyle/>
          <a:p>
            <a:pPr algn="ctr"/>
            <a:r>
              <a:rPr lang="en-US" sz="4000" b="1" dirty="0">
                <a:gradFill flip="none" rotWithShape="1">
                  <a:gsLst>
                    <a:gs pos="38000">
                      <a:srgbClr val="F06E94"/>
                    </a:gs>
                    <a:gs pos="100000">
                      <a:srgbClr val="3E80E2"/>
                    </a:gs>
                    <a:gs pos="70000">
                      <a:srgbClr val="9865DF"/>
                    </a:gs>
                    <a:gs pos="0">
                      <a:srgbClr val="FFD13F"/>
                    </a:gs>
                  </a:gsLst>
                  <a:lin ang="16200000" scaled="1"/>
                  <a:tileRect/>
                </a:gradFill>
                <a:latin typeface="Arial Rounded MT Bold" panose="020F0704030504030204" pitchFamily="34" charset="0"/>
                <a:ea typeface="Microsoft YaHei UI Light" panose="020B0502040204020203" pitchFamily="34" charset="-122"/>
              </a:rPr>
              <a:t>TITLE</a:t>
            </a:r>
            <a:r>
              <a:rPr lang="en-US" sz="4000" b="1" dirty="0">
                <a:gradFill>
                  <a:gsLst>
                    <a:gs pos="38000">
                      <a:srgbClr val="F06E94"/>
                    </a:gs>
                    <a:gs pos="100000">
                      <a:srgbClr val="3E80E2"/>
                    </a:gs>
                    <a:gs pos="70000">
                      <a:srgbClr val="9865DF"/>
                    </a:gs>
                    <a:gs pos="0">
                      <a:srgbClr val="FFD13F"/>
                    </a:gs>
                  </a:gsLst>
                  <a:lin ang="13500000" scaled="1"/>
                </a:gradFill>
                <a:effectLst>
                  <a:outerShdw blurRad="50800" dist="38100" dir="5400000" algn="t" rotWithShape="0">
                    <a:prstClr val="black">
                      <a:alpha val="40000"/>
                    </a:prstClr>
                  </a:outerShdw>
                </a:effectLst>
                <a:latin typeface="Arial Rounded MT Bold" panose="020F0704030504030204" pitchFamily="34" charset="0"/>
              </a:rPr>
              <a:t> </a:t>
            </a:r>
            <a:endParaRPr lang="en-MY" sz="4000" b="1" dirty="0">
              <a:gradFill>
                <a:gsLst>
                  <a:gs pos="38000">
                    <a:srgbClr val="F06E94"/>
                  </a:gs>
                  <a:gs pos="100000">
                    <a:srgbClr val="3E80E2"/>
                  </a:gs>
                  <a:gs pos="70000">
                    <a:srgbClr val="9865DF"/>
                  </a:gs>
                  <a:gs pos="0">
                    <a:srgbClr val="FFD13F"/>
                  </a:gs>
                </a:gsLst>
                <a:lin ang="13500000" scaled="1"/>
              </a:gradFill>
              <a:effectLst>
                <a:outerShdw blurRad="50800" dist="38100" dir="5400000" algn="t" rotWithShape="0">
                  <a:prstClr val="black">
                    <a:alpha val="40000"/>
                  </a:prstClr>
                </a:outerShdw>
              </a:effectLst>
              <a:latin typeface="Arial Rounded MT Bold" panose="020F0704030504030204" pitchFamily="34" charset="0"/>
            </a:endParaRPr>
          </a:p>
        </p:txBody>
      </p:sp>
      <p:grpSp>
        <p:nvGrpSpPr>
          <p:cNvPr id="46" name="Icon Tag Name">
            <a:extLst>
              <a:ext uri="{FF2B5EF4-FFF2-40B4-BE49-F238E27FC236}">
                <a16:creationId xmlns:a16="http://schemas.microsoft.com/office/drawing/2014/main" id="{A2D93D20-C6B3-4E19-A283-C228B55C1B5F}"/>
              </a:ext>
            </a:extLst>
          </p:cNvPr>
          <p:cNvGrpSpPr/>
          <p:nvPr/>
        </p:nvGrpSpPr>
        <p:grpSpPr>
          <a:xfrm>
            <a:off x="417308" y="6423506"/>
            <a:ext cx="246636" cy="221780"/>
            <a:chOff x="967826" y="6387359"/>
            <a:chExt cx="316992" cy="294014"/>
          </a:xfrm>
        </p:grpSpPr>
        <p:grpSp>
          <p:nvGrpSpPr>
            <p:cNvPr id="51" name="Group 50">
              <a:extLst>
                <a:ext uri="{FF2B5EF4-FFF2-40B4-BE49-F238E27FC236}">
                  <a16:creationId xmlns:a16="http://schemas.microsoft.com/office/drawing/2014/main" id="{2FEA3155-B620-4975-95CA-B110D42D1238}"/>
                </a:ext>
              </a:extLst>
            </p:cNvPr>
            <p:cNvGrpSpPr/>
            <p:nvPr/>
          </p:nvGrpSpPr>
          <p:grpSpPr>
            <a:xfrm>
              <a:off x="967826" y="6387359"/>
              <a:ext cx="316992" cy="294014"/>
              <a:chOff x="967826" y="6387359"/>
              <a:chExt cx="316992" cy="294014"/>
            </a:xfrm>
          </p:grpSpPr>
          <p:sp>
            <p:nvSpPr>
              <p:cNvPr id="60" name="Oval 59">
                <a:extLst>
                  <a:ext uri="{FF2B5EF4-FFF2-40B4-BE49-F238E27FC236}">
                    <a16:creationId xmlns:a16="http://schemas.microsoft.com/office/drawing/2014/main" id="{B92B0CED-A4D5-4C19-A6A5-19B950AD9C99}"/>
                  </a:ext>
                </a:extLst>
              </p:cNvPr>
              <p:cNvSpPr/>
              <p:nvPr/>
            </p:nvSpPr>
            <p:spPr>
              <a:xfrm>
                <a:off x="967826" y="6387359"/>
                <a:ext cx="316992" cy="294014"/>
              </a:xfrm>
              <a:prstGeom prst="ellipse">
                <a:avLst/>
              </a:prstGeom>
              <a:solidFill>
                <a:schemeClr val="tx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61" name="Oval 60">
                <a:extLst>
                  <a:ext uri="{FF2B5EF4-FFF2-40B4-BE49-F238E27FC236}">
                    <a16:creationId xmlns:a16="http://schemas.microsoft.com/office/drawing/2014/main" id="{8C9A3153-F320-4AA0-BDAE-ABB5E1302121}"/>
                  </a:ext>
                </a:extLst>
              </p:cNvPr>
              <p:cNvSpPr/>
              <p:nvPr/>
            </p:nvSpPr>
            <p:spPr>
              <a:xfrm>
                <a:off x="1057143" y="6463001"/>
                <a:ext cx="143171" cy="13896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grpSp>
        <p:grpSp>
          <p:nvGrpSpPr>
            <p:cNvPr id="53" name="Group 52">
              <a:extLst>
                <a:ext uri="{FF2B5EF4-FFF2-40B4-BE49-F238E27FC236}">
                  <a16:creationId xmlns:a16="http://schemas.microsoft.com/office/drawing/2014/main" id="{32839343-C4F5-4B7B-9FD2-2249B1F43FD2}"/>
                </a:ext>
              </a:extLst>
            </p:cNvPr>
            <p:cNvGrpSpPr/>
            <p:nvPr/>
          </p:nvGrpSpPr>
          <p:grpSpPr>
            <a:xfrm>
              <a:off x="1091952" y="6503984"/>
              <a:ext cx="75670" cy="76410"/>
              <a:chOff x="6622964" y="4688201"/>
              <a:chExt cx="97908" cy="108746"/>
            </a:xfrm>
            <a:solidFill>
              <a:schemeClr val="tx1"/>
            </a:solidFill>
          </p:grpSpPr>
          <p:sp>
            <p:nvSpPr>
              <p:cNvPr id="58" name="Flowchart: Connector 57">
                <a:extLst>
                  <a:ext uri="{FF2B5EF4-FFF2-40B4-BE49-F238E27FC236}">
                    <a16:creationId xmlns:a16="http://schemas.microsoft.com/office/drawing/2014/main" id="{1800201C-C098-46A6-B075-875F64A8AFD0}"/>
                  </a:ext>
                </a:extLst>
              </p:cNvPr>
              <p:cNvSpPr/>
              <p:nvPr/>
            </p:nvSpPr>
            <p:spPr>
              <a:xfrm>
                <a:off x="6649058" y="4688201"/>
                <a:ext cx="45719" cy="45719"/>
              </a:xfrm>
              <a:prstGeom prst="flowChartConnector">
                <a:avLst/>
              </a:pr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59" name="Freeform: Shape 58">
                <a:extLst>
                  <a:ext uri="{FF2B5EF4-FFF2-40B4-BE49-F238E27FC236}">
                    <a16:creationId xmlns:a16="http://schemas.microsoft.com/office/drawing/2014/main" id="{812137C5-2C0C-4BB3-A384-ACDAFADCAAA0}"/>
                  </a:ext>
                </a:extLst>
              </p:cNvPr>
              <p:cNvSpPr/>
              <p:nvPr/>
            </p:nvSpPr>
            <p:spPr>
              <a:xfrm>
                <a:off x="6622964" y="4751228"/>
                <a:ext cx="97908" cy="45719"/>
              </a:xfrm>
              <a:custGeom>
                <a:avLst/>
                <a:gdLst>
                  <a:gd name="connsiteX0" fmla="*/ 21819 w 97908"/>
                  <a:gd name="connsiteY0" fmla="*/ 0 h 23535"/>
                  <a:gd name="connsiteX1" fmla="*/ 76089 w 97908"/>
                  <a:gd name="connsiteY1" fmla="*/ 0 h 23535"/>
                  <a:gd name="connsiteX2" fmla="*/ 97908 w 97908"/>
                  <a:gd name="connsiteY2" fmla="*/ 21819 h 23535"/>
                  <a:gd name="connsiteX3" fmla="*/ 97908 w 97908"/>
                  <a:gd name="connsiteY3" fmla="*/ 23535 h 23535"/>
                  <a:gd name="connsiteX4" fmla="*/ 0 w 97908"/>
                  <a:gd name="connsiteY4" fmla="*/ 23535 h 23535"/>
                  <a:gd name="connsiteX5" fmla="*/ 0 w 97908"/>
                  <a:gd name="connsiteY5" fmla="*/ 21819 h 23535"/>
                  <a:gd name="connsiteX6" fmla="*/ 21819 w 97908"/>
                  <a:gd name="connsiteY6" fmla="*/ 0 h 23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7908" h="23535">
                    <a:moveTo>
                      <a:pt x="21819" y="0"/>
                    </a:moveTo>
                    <a:lnTo>
                      <a:pt x="76089" y="0"/>
                    </a:lnTo>
                    <a:cubicBezTo>
                      <a:pt x="88139" y="0"/>
                      <a:pt x="97908" y="9769"/>
                      <a:pt x="97908" y="21819"/>
                    </a:cubicBezTo>
                    <a:lnTo>
                      <a:pt x="97908" y="23535"/>
                    </a:lnTo>
                    <a:lnTo>
                      <a:pt x="0" y="23535"/>
                    </a:lnTo>
                    <a:lnTo>
                      <a:pt x="0" y="21819"/>
                    </a:lnTo>
                    <a:cubicBezTo>
                      <a:pt x="0" y="9769"/>
                      <a:pt x="9769" y="0"/>
                      <a:pt x="21819" y="0"/>
                    </a:cubicBezTo>
                    <a:close/>
                  </a:path>
                </a:pathLst>
              </a:cu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MY" dirty="0"/>
              </a:p>
            </p:txBody>
          </p:sp>
        </p:grpSp>
      </p:grpSp>
      <p:grpSp>
        <p:nvGrpSpPr>
          <p:cNvPr id="62" name="Tag Name 1">
            <a:extLst>
              <a:ext uri="{FF2B5EF4-FFF2-40B4-BE49-F238E27FC236}">
                <a16:creationId xmlns:a16="http://schemas.microsoft.com/office/drawing/2014/main" id="{937990EE-CE9B-4058-94CF-B22F6D12DD98}"/>
              </a:ext>
            </a:extLst>
          </p:cNvPr>
          <p:cNvGrpSpPr/>
          <p:nvPr/>
        </p:nvGrpSpPr>
        <p:grpSpPr>
          <a:xfrm>
            <a:off x="2876301" y="5664573"/>
            <a:ext cx="1057757" cy="466729"/>
            <a:chOff x="924231" y="5996940"/>
            <a:chExt cx="640453" cy="299331"/>
          </a:xfrm>
        </p:grpSpPr>
        <p:sp>
          <p:nvSpPr>
            <p:cNvPr id="63" name="Speech Bubble: Rectangle with Corners Rounded 62">
              <a:extLst>
                <a:ext uri="{FF2B5EF4-FFF2-40B4-BE49-F238E27FC236}">
                  <a16:creationId xmlns:a16="http://schemas.microsoft.com/office/drawing/2014/main" id="{EA16F6D7-EB17-4275-864F-70DF47A2771E}"/>
                </a:ext>
              </a:extLst>
            </p:cNvPr>
            <p:cNvSpPr/>
            <p:nvPr/>
          </p:nvSpPr>
          <p:spPr>
            <a:xfrm flipV="1">
              <a:off x="950595" y="5996940"/>
              <a:ext cx="586740" cy="299331"/>
            </a:xfrm>
            <a:prstGeom prst="wedgeRoundRectCallout">
              <a:avLst>
                <a:gd name="adj1" fmla="val -19534"/>
                <a:gd name="adj2" fmla="val 73955"/>
                <a:gd name="adj3" fmla="val 16667"/>
              </a:avLst>
            </a:prstGeom>
            <a:solidFill>
              <a:schemeClr val="tx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64" name="TextBox 63">
              <a:extLst>
                <a:ext uri="{FF2B5EF4-FFF2-40B4-BE49-F238E27FC236}">
                  <a16:creationId xmlns:a16="http://schemas.microsoft.com/office/drawing/2014/main" id="{C018674F-DAFC-4D14-9A7A-BE1E84F252B2}"/>
                </a:ext>
              </a:extLst>
            </p:cNvPr>
            <p:cNvSpPr txBox="1"/>
            <p:nvPr/>
          </p:nvSpPr>
          <p:spPr>
            <a:xfrm>
              <a:off x="924231" y="6062723"/>
              <a:ext cx="640453" cy="177650"/>
            </a:xfrm>
            <a:prstGeom prst="rect">
              <a:avLst/>
            </a:prstGeom>
            <a:noFill/>
          </p:spPr>
          <p:txBody>
            <a:bodyPr wrap="square" rtlCol="0">
              <a:spAutoFit/>
            </a:bodyPr>
            <a:lstStyle/>
            <a:p>
              <a:pPr algn="ctr"/>
              <a:r>
                <a:rPr lang="en-US" sz="1200" b="1" dirty="0" err="1">
                  <a:solidFill>
                    <a:schemeClr val="bg1"/>
                  </a:solidFill>
                </a:rPr>
                <a:t>prada</a:t>
              </a:r>
              <a:endParaRPr lang="en-MY" sz="1200" b="1" dirty="0">
                <a:solidFill>
                  <a:schemeClr val="bg1"/>
                </a:solidFill>
              </a:endParaRPr>
            </a:p>
          </p:txBody>
        </p:sp>
      </p:grpSp>
      <p:sp>
        <p:nvSpPr>
          <p:cNvPr id="65" name="TextBox 64">
            <a:extLst>
              <a:ext uri="{FF2B5EF4-FFF2-40B4-BE49-F238E27FC236}">
                <a16:creationId xmlns:a16="http://schemas.microsoft.com/office/drawing/2014/main" id="{3B58A461-1BC8-4A7E-BF32-55BBF6089611}"/>
              </a:ext>
            </a:extLst>
          </p:cNvPr>
          <p:cNvSpPr txBox="1"/>
          <p:nvPr/>
        </p:nvSpPr>
        <p:spPr>
          <a:xfrm>
            <a:off x="6128384" y="1484907"/>
            <a:ext cx="5693052" cy="3970318"/>
          </a:xfrm>
          <a:prstGeom prst="rect">
            <a:avLst/>
          </a:prstGeom>
          <a:noFill/>
        </p:spPr>
        <p:txBody>
          <a:bodyPr wrap="square" rtlCol="0">
            <a:spAutoFit/>
          </a:bodyPr>
          <a:lstStyle/>
          <a:p>
            <a:pPr algn="just"/>
            <a:r>
              <a:rPr lang="en-US" sz="1400" dirty="0"/>
              <a:t>Content </a:t>
            </a:r>
            <a:r>
              <a:rPr lang="en-US" sz="1400" dirty="0" err="1"/>
              <a:t>content</a:t>
            </a:r>
            <a:r>
              <a:rPr lang="en-US" sz="1400" dirty="0"/>
              <a:t> </a:t>
            </a:r>
            <a:r>
              <a:rPr lang="en-US" sz="1400" dirty="0" err="1"/>
              <a:t>content</a:t>
            </a:r>
            <a:r>
              <a:rPr lang="en-US" sz="1400" dirty="0"/>
              <a:t> </a:t>
            </a:r>
            <a:r>
              <a:rPr lang="en-US" sz="1400" dirty="0" err="1"/>
              <a:t>content</a:t>
            </a:r>
            <a:r>
              <a:rPr lang="en-US" sz="1400" dirty="0"/>
              <a:t> </a:t>
            </a:r>
            <a:r>
              <a:rPr lang="en-US" sz="1400" dirty="0" err="1"/>
              <a:t>content</a:t>
            </a:r>
            <a:r>
              <a:rPr lang="en-US" sz="1400" dirty="0"/>
              <a:t> </a:t>
            </a:r>
            <a:r>
              <a:rPr lang="en-US" sz="1400" dirty="0" err="1"/>
              <a:t>content</a:t>
            </a:r>
            <a:r>
              <a:rPr lang="en-US" sz="1400" dirty="0"/>
              <a:t> </a:t>
            </a:r>
            <a:r>
              <a:rPr lang="en-US" sz="1400" dirty="0" err="1"/>
              <a:t>content</a:t>
            </a:r>
            <a:r>
              <a:rPr lang="en-US" sz="1400" dirty="0"/>
              <a:t> </a:t>
            </a:r>
            <a:r>
              <a:rPr lang="en-US" sz="1400" dirty="0" err="1"/>
              <a:t>content</a:t>
            </a:r>
            <a:r>
              <a:rPr lang="en-US" sz="1400" dirty="0"/>
              <a:t> </a:t>
            </a:r>
            <a:r>
              <a:rPr lang="en-US" sz="1400" dirty="0" err="1"/>
              <a:t>content</a:t>
            </a:r>
            <a:r>
              <a:rPr lang="en-US" sz="1400" dirty="0"/>
              <a:t> </a:t>
            </a:r>
            <a:r>
              <a:rPr lang="en-US" sz="1400" dirty="0" err="1"/>
              <a:t>content</a:t>
            </a:r>
            <a:r>
              <a:rPr lang="en-US" sz="1400" dirty="0"/>
              <a:t> </a:t>
            </a:r>
            <a:r>
              <a:rPr lang="en-US" sz="1400" dirty="0" err="1"/>
              <a:t>content</a:t>
            </a:r>
            <a:r>
              <a:rPr lang="en-US" sz="1400" dirty="0"/>
              <a:t> </a:t>
            </a:r>
            <a:r>
              <a:rPr lang="en-US" sz="1400" dirty="0" err="1"/>
              <a:t>content</a:t>
            </a:r>
            <a:r>
              <a:rPr lang="en-US" sz="1400" dirty="0"/>
              <a:t> </a:t>
            </a:r>
            <a:r>
              <a:rPr lang="en-US" sz="1400" dirty="0" err="1"/>
              <a:t>content</a:t>
            </a:r>
            <a:r>
              <a:rPr lang="en-US" sz="1400" dirty="0"/>
              <a:t> </a:t>
            </a:r>
            <a:r>
              <a:rPr lang="en-US" sz="1400" dirty="0" err="1"/>
              <a:t>content</a:t>
            </a:r>
            <a:r>
              <a:rPr lang="en-US" sz="1400" dirty="0"/>
              <a:t> </a:t>
            </a:r>
            <a:r>
              <a:rPr lang="en-US" sz="1400" dirty="0" err="1"/>
              <a:t>content</a:t>
            </a:r>
            <a:r>
              <a:rPr lang="en-US" sz="1400" dirty="0"/>
              <a:t> </a:t>
            </a:r>
            <a:r>
              <a:rPr lang="en-US" sz="1400" dirty="0" err="1"/>
              <a:t>content</a:t>
            </a:r>
            <a:r>
              <a:rPr lang="en-US" sz="1400" dirty="0"/>
              <a:t> </a:t>
            </a:r>
            <a:r>
              <a:rPr lang="en-US" sz="1400" dirty="0" err="1"/>
              <a:t>content</a:t>
            </a:r>
            <a:r>
              <a:rPr lang="en-US" sz="1400" dirty="0"/>
              <a:t> </a:t>
            </a:r>
            <a:r>
              <a:rPr lang="en-US" sz="1400" dirty="0" err="1"/>
              <a:t>content</a:t>
            </a:r>
            <a:r>
              <a:rPr lang="en-US" sz="1400" dirty="0"/>
              <a:t> </a:t>
            </a:r>
            <a:r>
              <a:rPr lang="en-US" sz="1400" dirty="0" err="1"/>
              <a:t>content</a:t>
            </a:r>
            <a:r>
              <a:rPr lang="en-US" sz="1400" dirty="0"/>
              <a:t> </a:t>
            </a:r>
            <a:r>
              <a:rPr lang="en-US" sz="1400" dirty="0" err="1"/>
              <a:t>content</a:t>
            </a:r>
            <a:r>
              <a:rPr lang="en-US" sz="1400" dirty="0"/>
              <a:t> </a:t>
            </a:r>
            <a:r>
              <a:rPr lang="en-US" sz="1400" dirty="0" err="1"/>
              <a:t>content</a:t>
            </a:r>
            <a:r>
              <a:rPr lang="en-US" sz="1400" dirty="0"/>
              <a:t> </a:t>
            </a:r>
            <a:r>
              <a:rPr lang="en-US" sz="1400" dirty="0" err="1"/>
              <a:t>content</a:t>
            </a:r>
            <a:r>
              <a:rPr lang="en-US" sz="1400" dirty="0"/>
              <a:t> </a:t>
            </a:r>
            <a:r>
              <a:rPr lang="en-US" sz="1400" dirty="0" err="1"/>
              <a:t>content</a:t>
            </a:r>
            <a:r>
              <a:rPr lang="en-US" sz="1400" dirty="0"/>
              <a:t> </a:t>
            </a:r>
            <a:r>
              <a:rPr lang="en-US" sz="1400" dirty="0" err="1"/>
              <a:t>content</a:t>
            </a:r>
            <a:r>
              <a:rPr lang="en-US" sz="1400" dirty="0"/>
              <a:t> </a:t>
            </a:r>
            <a:r>
              <a:rPr lang="en-US" sz="1400" dirty="0" err="1"/>
              <a:t>content</a:t>
            </a:r>
            <a:r>
              <a:rPr lang="en-US" sz="1400" dirty="0"/>
              <a:t> </a:t>
            </a:r>
            <a:r>
              <a:rPr lang="en-US" sz="1400" dirty="0" err="1"/>
              <a:t>content</a:t>
            </a:r>
            <a:r>
              <a:rPr lang="en-US" sz="1400" dirty="0"/>
              <a:t> </a:t>
            </a:r>
            <a:r>
              <a:rPr lang="en-US" sz="1400" dirty="0" err="1"/>
              <a:t>content</a:t>
            </a:r>
            <a:r>
              <a:rPr lang="en-US" sz="1400" dirty="0"/>
              <a:t> </a:t>
            </a:r>
            <a:r>
              <a:rPr lang="en-US" sz="1400" dirty="0" err="1"/>
              <a:t>content</a:t>
            </a:r>
            <a:r>
              <a:rPr lang="en-US" sz="1400" dirty="0"/>
              <a:t> </a:t>
            </a:r>
            <a:r>
              <a:rPr lang="en-US" sz="1400" dirty="0" err="1"/>
              <a:t>content</a:t>
            </a:r>
            <a:r>
              <a:rPr lang="en-US" sz="1400" dirty="0"/>
              <a:t> </a:t>
            </a:r>
            <a:r>
              <a:rPr lang="en-US" sz="1400" dirty="0" err="1"/>
              <a:t>content</a:t>
            </a:r>
            <a:r>
              <a:rPr lang="en-US" sz="1400" dirty="0"/>
              <a:t> </a:t>
            </a:r>
            <a:r>
              <a:rPr lang="en-US" sz="1400" dirty="0" err="1"/>
              <a:t>content</a:t>
            </a:r>
            <a:r>
              <a:rPr lang="en-US" sz="1400" dirty="0"/>
              <a:t> </a:t>
            </a:r>
            <a:r>
              <a:rPr lang="en-US" sz="1400" dirty="0" err="1"/>
              <a:t>content</a:t>
            </a:r>
            <a:r>
              <a:rPr lang="en-US" sz="1400" dirty="0"/>
              <a:t> </a:t>
            </a:r>
            <a:r>
              <a:rPr lang="en-US" sz="1400" dirty="0" err="1"/>
              <a:t>content</a:t>
            </a:r>
            <a:r>
              <a:rPr lang="en-US" sz="1400" dirty="0"/>
              <a:t> </a:t>
            </a:r>
            <a:r>
              <a:rPr lang="en-US" sz="1400" dirty="0" err="1"/>
              <a:t>content</a:t>
            </a:r>
            <a:r>
              <a:rPr lang="en-US" sz="1400" dirty="0"/>
              <a:t> </a:t>
            </a:r>
            <a:r>
              <a:rPr lang="en-US" sz="1400" dirty="0" err="1"/>
              <a:t>content</a:t>
            </a:r>
            <a:r>
              <a:rPr lang="en-US" sz="1400" dirty="0"/>
              <a:t> </a:t>
            </a:r>
            <a:r>
              <a:rPr lang="en-US" sz="1400" dirty="0" err="1"/>
              <a:t>content</a:t>
            </a:r>
            <a:r>
              <a:rPr lang="en-US" sz="1400" dirty="0"/>
              <a:t> </a:t>
            </a:r>
            <a:r>
              <a:rPr lang="en-US" sz="1400" dirty="0" err="1"/>
              <a:t>content</a:t>
            </a:r>
            <a:r>
              <a:rPr lang="en-US" sz="1400" dirty="0"/>
              <a:t> </a:t>
            </a:r>
            <a:r>
              <a:rPr lang="en-US" sz="1400" dirty="0" err="1"/>
              <a:t>content</a:t>
            </a:r>
            <a:r>
              <a:rPr lang="en-US" sz="1400" dirty="0"/>
              <a:t> </a:t>
            </a:r>
            <a:r>
              <a:rPr lang="en-US" sz="1400" dirty="0" err="1"/>
              <a:t>content</a:t>
            </a:r>
            <a:r>
              <a:rPr lang="en-US" sz="1400" dirty="0"/>
              <a:t> </a:t>
            </a:r>
            <a:r>
              <a:rPr lang="en-US" sz="1400" dirty="0" err="1"/>
              <a:t>content</a:t>
            </a:r>
            <a:r>
              <a:rPr lang="en-US" sz="1400" dirty="0"/>
              <a:t> </a:t>
            </a:r>
            <a:r>
              <a:rPr lang="en-US" sz="1400" dirty="0" err="1"/>
              <a:t>content</a:t>
            </a:r>
            <a:r>
              <a:rPr lang="en-US" sz="1400" dirty="0"/>
              <a:t> </a:t>
            </a:r>
            <a:r>
              <a:rPr lang="en-US" sz="1400" dirty="0" err="1"/>
              <a:t>content</a:t>
            </a:r>
            <a:r>
              <a:rPr lang="en-US" sz="1400" dirty="0"/>
              <a:t> </a:t>
            </a:r>
            <a:r>
              <a:rPr lang="en-US" sz="1400" dirty="0" err="1"/>
              <a:t>content</a:t>
            </a:r>
            <a:r>
              <a:rPr lang="en-US" sz="1400" dirty="0"/>
              <a:t> </a:t>
            </a:r>
            <a:r>
              <a:rPr lang="en-US" sz="1400" dirty="0" err="1"/>
              <a:t>content</a:t>
            </a:r>
            <a:r>
              <a:rPr lang="en-US" sz="1400" dirty="0"/>
              <a:t> </a:t>
            </a:r>
            <a:r>
              <a:rPr lang="en-US" sz="1400" dirty="0" err="1"/>
              <a:t>content</a:t>
            </a:r>
            <a:r>
              <a:rPr lang="en-US" sz="1400" dirty="0"/>
              <a:t> </a:t>
            </a:r>
            <a:r>
              <a:rPr lang="en-US" sz="1400" dirty="0" err="1"/>
              <a:t>content</a:t>
            </a:r>
            <a:r>
              <a:rPr lang="en-US" sz="1400" dirty="0"/>
              <a:t> </a:t>
            </a:r>
            <a:r>
              <a:rPr lang="en-US" sz="1400" dirty="0" err="1"/>
              <a:t>content</a:t>
            </a:r>
            <a:r>
              <a:rPr lang="en-US" sz="1400" dirty="0"/>
              <a:t> </a:t>
            </a:r>
            <a:r>
              <a:rPr lang="en-US" sz="1400" dirty="0" err="1"/>
              <a:t>content</a:t>
            </a:r>
            <a:r>
              <a:rPr lang="en-US" sz="1400" dirty="0"/>
              <a:t> </a:t>
            </a:r>
            <a:r>
              <a:rPr lang="en-US" sz="1400" dirty="0" err="1"/>
              <a:t>content</a:t>
            </a:r>
            <a:r>
              <a:rPr lang="en-US" sz="1400" dirty="0"/>
              <a:t> </a:t>
            </a:r>
            <a:r>
              <a:rPr lang="en-US" sz="1400" dirty="0" err="1"/>
              <a:t>content</a:t>
            </a:r>
            <a:r>
              <a:rPr lang="en-US" sz="1400" dirty="0"/>
              <a:t> </a:t>
            </a:r>
            <a:r>
              <a:rPr lang="en-US" sz="1400" dirty="0" err="1"/>
              <a:t>content</a:t>
            </a:r>
            <a:r>
              <a:rPr lang="en-US" sz="1400" dirty="0"/>
              <a:t> </a:t>
            </a:r>
            <a:r>
              <a:rPr lang="en-US" sz="1400" dirty="0" err="1"/>
              <a:t>content</a:t>
            </a:r>
            <a:r>
              <a:rPr lang="en-US" sz="1400" dirty="0"/>
              <a:t> </a:t>
            </a:r>
            <a:r>
              <a:rPr lang="en-US" sz="1400" dirty="0" err="1"/>
              <a:t>content</a:t>
            </a:r>
            <a:r>
              <a:rPr lang="en-US" sz="1400" dirty="0"/>
              <a:t> </a:t>
            </a:r>
            <a:r>
              <a:rPr lang="en-US" sz="1400" dirty="0" err="1"/>
              <a:t>content</a:t>
            </a:r>
            <a:r>
              <a:rPr lang="en-US" sz="1400" dirty="0"/>
              <a:t> </a:t>
            </a:r>
            <a:r>
              <a:rPr lang="en-US" sz="1400" dirty="0" err="1"/>
              <a:t>content</a:t>
            </a:r>
            <a:r>
              <a:rPr lang="en-US" sz="1400" dirty="0"/>
              <a:t> </a:t>
            </a:r>
            <a:r>
              <a:rPr lang="en-US" sz="1400" dirty="0" err="1"/>
              <a:t>content</a:t>
            </a:r>
            <a:r>
              <a:rPr lang="en-US" sz="1400" dirty="0"/>
              <a:t> </a:t>
            </a:r>
            <a:r>
              <a:rPr lang="en-US" sz="1400" dirty="0" err="1"/>
              <a:t>content</a:t>
            </a:r>
            <a:r>
              <a:rPr lang="en-US" sz="1400" dirty="0"/>
              <a:t> </a:t>
            </a:r>
            <a:r>
              <a:rPr lang="en-US" sz="1400" dirty="0" err="1"/>
              <a:t>content</a:t>
            </a:r>
            <a:r>
              <a:rPr lang="en-US" sz="1400" dirty="0"/>
              <a:t> </a:t>
            </a:r>
            <a:r>
              <a:rPr lang="en-US" sz="1400" dirty="0" err="1"/>
              <a:t>content</a:t>
            </a:r>
            <a:r>
              <a:rPr lang="en-US" sz="1400" dirty="0"/>
              <a:t> </a:t>
            </a:r>
            <a:r>
              <a:rPr lang="en-US" sz="1400" dirty="0" err="1"/>
              <a:t>content</a:t>
            </a:r>
            <a:r>
              <a:rPr lang="en-US" sz="1400" dirty="0"/>
              <a:t> </a:t>
            </a:r>
            <a:r>
              <a:rPr lang="en-US" sz="1400" dirty="0" err="1"/>
              <a:t>content</a:t>
            </a:r>
            <a:r>
              <a:rPr lang="en-US" sz="1400" dirty="0"/>
              <a:t> </a:t>
            </a:r>
            <a:r>
              <a:rPr lang="en-US" sz="1400" dirty="0" err="1"/>
              <a:t>content</a:t>
            </a:r>
            <a:r>
              <a:rPr lang="en-US" sz="1400" dirty="0"/>
              <a:t> </a:t>
            </a:r>
            <a:r>
              <a:rPr lang="en-US" sz="1400" dirty="0" err="1"/>
              <a:t>content</a:t>
            </a:r>
            <a:r>
              <a:rPr lang="en-US" sz="1400" dirty="0"/>
              <a:t> </a:t>
            </a:r>
            <a:r>
              <a:rPr lang="en-US" sz="1400" dirty="0" err="1"/>
              <a:t>content</a:t>
            </a:r>
            <a:r>
              <a:rPr lang="en-US" sz="1400" dirty="0"/>
              <a:t> </a:t>
            </a:r>
            <a:r>
              <a:rPr lang="en-US" sz="1400" dirty="0" err="1"/>
              <a:t>content</a:t>
            </a:r>
            <a:r>
              <a:rPr lang="en-US" sz="1400" dirty="0"/>
              <a:t> </a:t>
            </a:r>
            <a:r>
              <a:rPr lang="en-US" sz="1400" dirty="0" err="1"/>
              <a:t>content</a:t>
            </a:r>
            <a:r>
              <a:rPr lang="en-US" sz="1400" dirty="0"/>
              <a:t> </a:t>
            </a:r>
            <a:r>
              <a:rPr lang="en-US" sz="1400" dirty="0" err="1"/>
              <a:t>content</a:t>
            </a:r>
            <a:r>
              <a:rPr lang="en-US" sz="1400" dirty="0"/>
              <a:t> </a:t>
            </a:r>
            <a:r>
              <a:rPr lang="en-US" sz="1400" dirty="0" err="1"/>
              <a:t>content</a:t>
            </a:r>
            <a:r>
              <a:rPr lang="en-US" sz="1400" dirty="0"/>
              <a:t> </a:t>
            </a:r>
            <a:r>
              <a:rPr lang="en-US" sz="1400" dirty="0" err="1"/>
              <a:t>content</a:t>
            </a:r>
            <a:r>
              <a:rPr lang="en-US" sz="1400" dirty="0"/>
              <a:t> </a:t>
            </a:r>
            <a:r>
              <a:rPr lang="en-US" sz="1400" dirty="0" err="1"/>
              <a:t>content</a:t>
            </a:r>
            <a:r>
              <a:rPr lang="en-US" sz="1400" dirty="0"/>
              <a:t> </a:t>
            </a:r>
            <a:r>
              <a:rPr lang="en-US" sz="1400" dirty="0" err="1"/>
              <a:t>content</a:t>
            </a:r>
            <a:r>
              <a:rPr lang="en-US" sz="1400" dirty="0"/>
              <a:t> </a:t>
            </a:r>
            <a:r>
              <a:rPr lang="en-US" sz="1400" dirty="0" err="1"/>
              <a:t>content</a:t>
            </a:r>
            <a:r>
              <a:rPr lang="en-US" sz="1400" dirty="0"/>
              <a:t> </a:t>
            </a:r>
            <a:r>
              <a:rPr lang="en-US" sz="1400" dirty="0" err="1"/>
              <a:t>content</a:t>
            </a:r>
            <a:r>
              <a:rPr lang="en-US" sz="1400" dirty="0"/>
              <a:t> </a:t>
            </a:r>
            <a:r>
              <a:rPr lang="en-US" sz="1400" dirty="0" err="1"/>
              <a:t>content</a:t>
            </a:r>
            <a:r>
              <a:rPr lang="en-US" sz="1400" dirty="0"/>
              <a:t> </a:t>
            </a:r>
            <a:r>
              <a:rPr lang="en-US" sz="1400" dirty="0" err="1"/>
              <a:t>content</a:t>
            </a:r>
            <a:r>
              <a:rPr lang="en-US" sz="1400" dirty="0"/>
              <a:t> </a:t>
            </a:r>
            <a:r>
              <a:rPr lang="en-US" sz="1400" dirty="0" err="1"/>
              <a:t>content</a:t>
            </a:r>
            <a:r>
              <a:rPr lang="en-US" sz="1400" dirty="0"/>
              <a:t> </a:t>
            </a:r>
            <a:r>
              <a:rPr lang="en-US" sz="1400" dirty="0" err="1"/>
              <a:t>content</a:t>
            </a:r>
            <a:r>
              <a:rPr lang="en-US" sz="1400" dirty="0"/>
              <a:t> </a:t>
            </a:r>
            <a:r>
              <a:rPr lang="en-US" sz="1400" dirty="0" err="1"/>
              <a:t>content</a:t>
            </a:r>
            <a:r>
              <a:rPr lang="en-US" sz="1400" dirty="0"/>
              <a:t> </a:t>
            </a:r>
            <a:r>
              <a:rPr lang="en-US" sz="1400" dirty="0" err="1"/>
              <a:t>content</a:t>
            </a:r>
            <a:r>
              <a:rPr lang="en-US" sz="1400" dirty="0"/>
              <a:t> </a:t>
            </a:r>
            <a:r>
              <a:rPr lang="en-US" sz="1400" dirty="0" err="1"/>
              <a:t>content</a:t>
            </a:r>
            <a:r>
              <a:rPr lang="en-US" sz="1400" dirty="0"/>
              <a:t> </a:t>
            </a:r>
            <a:r>
              <a:rPr lang="en-US" sz="1400" dirty="0" err="1"/>
              <a:t>content</a:t>
            </a:r>
            <a:r>
              <a:rPr lang="en-US" sz="1400" dirty="0"/>
              <a:t> </a:t>
            </a:r>
            <a:r>
              <a:rPr lang="en-US" sz="1400" dirty="0" err="1"/>
              <a:t>content</a:t>
            </a:r>
            <a:r>
              <a:rPr lang="en-US" sz="1400" dirty="0"/>
              <a:t> </a:t>
            </a:r>
            <a:r>
              <a:rPr lang="en-US" sz="1400" dirty="0" err="1"/>
              <a:t>content</a:t>
            </a:r>
            <a:r>
              <a:rPr lang="en-US" sz="1400" dirty="0"/>
              <a:t> </a:t>
            </a:r>
            <a:r>
              <a:rPr lang="en-US" sz="1400" dirty="0" err="1"/>
              <a:t>content</a:t>
            </a:r>
            <a:r>
              <a:rPr lang="en-US" sz="1400" dirty="0"/>
              <a:t> </a:t>
            </a:r>
            <a:r>
              <a:rPr lang="en-US" sz="1400" dirty="0" err="1"/>
              <a:t>content</a:t>
            </a:r>
            <a:r>
              <a:rPr lang="en-US" sz="1400" dirty="0"/>
              <a:t> </a:t>
            </a:r>
            <a:r>
              <a:rPr lang="en-US" sz="1400" dirty="0" err="1"/>
              <a:t>content</a:t>
            </a:r>
            <a:r>
              <a:rPr lang="en-US" sz="1400" dirty="0"/>
              <a:t> </a:t>
            </a:r>
            <a:r>
              <a:rPr lang="en-US" sz="1400" dirty="0" err="1"/>
              <a:t>content</a:t>
            </a:r>
            <a:r>
              <a:rPr lang="en-US" sz="1400" dirty="0"/>
              <a:t> </a:t>
            </a:r>
            <a:r>
              <a:rPr lang="en-US" sz="1400" dirty="0" err="1"/>
              <a:t>content</a:t>
            </a:r>
            <a:r>
              <a:rPr lang="en-US" sz="1400" dirty="0"/>
              <a:t> </a:t>
            </a:r>
            <a:r>
              <a:rPr lang="en-US" sz="1400" dirty="0" err="1"/>
              <a:t>content</a:t>
            </a:r>
            <a:r>
              <a:rPr lang="en-US" sz="1400" dirty="0"/>
              <a:t> </a:t>
            </a:r>
            <a:r>
              <a:rPr lang="en-US" sz="1400" dirty="0" err="1"/>
              <a:t>content</a:t>
            </a:r>
            <a:r>
              <a:rPr lang="en-US" sz="1400" dirty="0"/>
              <a:t> </a:t>
            </a:r>
            <a:r>
              <a:rPr lang="en-US" sz="1400" dirty="0" err="1"/>
              <a:t>content</a:t>
            </a:r>
            <a:r>
              <a:rPr lang="en-US" sz="1400" dirty="0"/>
              <a:t> </a:t>
            </a:r>
            <a:r>
              <a:rPr lang="en-US" sz="1400" dirty="0" err="1"/>
              <a:t>content</a:t>
            </a:r>
            <a:r>
              <a:rPr lang="en-US" sz="1400" dirty="0"/>
              <a:t> </a:t>
            </a:r>
            <a:r>
              <a:rPr lang="en-US" sz="1400" dirty="0" err="1"/>
              <a:t>content</a:t>
            </a:r>
            <a:r>
              <a:rPr lang="en-US" sz="1400" dirty="0"/>
              <a:t> </a:t>
            </a:r>
            <a:r>
              <a:rPr lang="en-US" sz="1400" dirty="0" err="1"/>
              <a:t>content</a:t>
            </a:r>
            <a:r>
              <a:rPr lang="en-US" sz="1400" dirty="0"/>
              <a:t> </a:t>
            </a:r>
            <a:r>
              <a:rPr lang="en-US" sz="1400" dirty="0" err="1"/>
              <a:t>content</a:t>
            </a:r>
            <a:r>
              <a:rPr lang="en-US" sz="1400" dirty="0"/>
              <a:t> </a:t>
            </a:r>
            <a:r>
              <a:rPr lang="en-US" sz="1400" dirty="0" err="1"/>
              <a:t>content</a:t>
            </a:r>
            <a:r>
              <a:rPr lang="en-US" sz="1400" dirty="0"/>
              <a:t> </a:t>
            </a:r>
            <a:r>
              <a:rPr lang="en-US" sz="1400" dirty="0" err="1"/>
              <a:t>content</a:t>
            </a:r>
            <a:r>
              <a:rPr lang="en-US" sz="1400" dirty="0"/>
              <a:t> </a:t>
            </a:r>
            <a:r>
              <a:rPr lang="en-US" sz="1400" dirty="0" err="1"/>
              <a:t>content</a:t>
            </a:r>
            <a:r>
              <a:rPr lang="en-US" sz="1400" dirty="0"/>
              <a:t> </a:t>
            </a:r>
            <a:r>
              <a:rPr lang="en-US" sz="1400" dirty="0" err="1"/>
              <a:t>content</a:t>
            </a:r>
            <a:r>
              <a:rPr lang="en-US" sz="1400" dirty="0"/>
              <a:t> </a:t>
            </a:r>
            <a:r>
              <a:rPr lang="en-US" sz="1400" dirty="0" err="1"/>
              <a:t>content</a:t>
            </a:r>
            <a:r>
              <a:rPr lang="en-US" sz="1400" dirty="0"/>
              <a:t> </a:t>
            </a:r>
            <a:r>
              <a:rPr lang="en-US" sz="1400" dirty="0" err="1"/>
              <a:t>content</a:t>
            </a:r>
            <a:r>
              <a:rPr lang="en-US" sz="1400" dirty="0"/>
              <a:t> </a:t>
            </a:r>
            <a:r>
              <a:rPr lang="en-US" sz="1400" dirty="0" err="1"/>
              <a:t>content</a:t>
            </a:r>
            <a:r>
              <a:rPr lang="en-US" sz="1400" dirty="0"/>
              <a:t> </a:t>
            </a:r>
            <a:r>
              <a:rPr lang="en-US" sz="1400" dirty="0" err="1"/>
              <a:t>content</a:t>
            </a:r>
            <a:r>
              <a:rPr lang="en-US" sz="1400" dirty="0"/>
              <a:t> </a:t>
            </a:r>
            <a:r>
              <a:rPr lang="en-US" sz="1400" dirty="0" err="1"/>
              <a:t>content</a:t>
            </a:r>
            <a:r>
              <a:rPr lang="en-US" sz="1400" dirty="0"/>
              <a:t> </a:t>
            </a:r>
            <a:r>
              <a:rPr lang="en-US" sz="1400" dirty="0" err="1"/>
              <a:t>content</a:t>
            </a:r>
            <a:r>
              <a:rPr lang="en-US" sz="1400" dirty="0"/>
              <a:t> </a:t>
            </a:r>
            <a:r>
              <a:rPr lang="en-US" sz="1400" dirty="0" err="1"/>
              <a:t>content</a:t>
            </a:r>
            <a:r>
              <a:rPr lang="en-US" sz="1400" dirty="0"/>
              <a:t> </a:t>
            </a:r>
            <a:r>
              <a:rPr lang="en-US" sz="1400" dirty="0" err="1"/>
              <a:t>content</a:t>
            </a:r>
            <a:r>
              <a:rPr lang="en-US" sz="1400" dirty="0"/>
              <a:t> </a:t>
            </a:r>
            <a:r>
              <a:rPr lang="en-US" sz="1400" dirty="0" err="1"/>
              <a:t>content</a:t>
            </a:r>
            <a:r>
              <a:rPr lang="en-US" sz="1400" dirty="0"/>
              <a:t> </a:t>
            </a:r>
            <a:r>
              <a:rPr lang="en-US" sz="1400" dirty="0" err="1"/>
              <a:t>content</a:t>
            </a:r>
            <a:r>
              <a:rPr lang="en-US" sz="1400" dirty="0"/>
              <a:t> </a:t>
            </a:r>
            <a:r>
              <a:rPr lang="en-US" sz="1400" dirty="0" err="1"/>
              <a:t>content</a:t>
            </a:r>
            <a:r>
              <a:rPr lang="en-US" sz="1400" dirty="0"/>
              <a:t> </a:t>
            </a:r>
            <a:r>
              <a:rPr lang="en-US" sz="1400" dirty="0" err="1"/>
              <a:t>content</a:t>
            </a:r>
            <a:r>
              <a:rPr lang="en-US" sz="1400" dirty="0"/>
              <a:t> </a:t>
            </a:r>
            <a:r>
              <a:rPr lang="en-US" sz="1400" dirty="0" err="1"/>
              <a:t>content</a:t>
            </a:r>
            <a:r>
              <a:rPr lang="en-US" sz="1400" dirty="0"/>
              <a:t> </a:t>
            </a:r>
            <a:r>
              <a:rPr lang="en-US" sz="1400" dirty="0" err="1"/>
              <a:t>content</a:t>
            </a:r>
            <a:r>
              <a:rPr lang="en-US" sz="1400" dirty="0"/>
              <a:t> </a:t>
            </a:r>
            <a:r>
              <a:rPr lang="en-US" sz="1400" dirty="0" err="1"/>
              <a:t>content</a:t>
            </a:r>
            <a:r>
              <a:rPr lang="en-US" sz="1400" dirty="0"/>
              <a:t> </a:t>
            </a:r>
            <a:r>
              <a:rPr lang="en-US" sz="1400" dirty="0" err="1"/>
              <a:t>content</a:t>
            </a:r>
            <a:r>
              <a:rPr lang="en-US" sz="1400" dirty="0"/>
              <a:t> </a:t>
            </a:r>
            <a:r>
              <a:rPr lang="en-US" sz="1400" dirty="0" err="1"/>
              <a:t>content</a:t>
            </a:r>
            <a:r>
              <a:rPr lang="en-US" sz="1400" dirty="0"/>
              <a:t> </a:t>
            </a:r>
            <a:r>
              <a:rPr lang="en-US" sz="1400" dirty="0" err="1"/>
              <a:t>content</a:t>
            </a:r>
            <a:r>
              <a:rPr lang="en-US" sz="1400" dirty="0"/>
              <a:t> </a:t>
            </a:r>
            <a:r>
              <a:rPr lang="en-US" sz="1400" dirty="0" err="1"/>
              <a:t>content</a:t>
            </a:r>
            <a:r>
              <a:rPr lang="en-US" sz="1400" dirty="0"/>
              <a:t> </a:t>
            </a:r>
            <a:r>
              <a:rPr lang="en-US" sz="1400" dirty="0" err="1"/>
              <a:t>content</a:t>
            </a:r>
            <a:r>
              <a:rPr lang="en-US" sz="1400" dirty="0"/>
              <a:t> </a:t>
            </a:r>
            <a:r>
              <a:rPr lang="en-US" sz="1400" dirty="0" err="1"/>
              <a:t>content</a:t>
            </a:r>
            <a:r>
              <a:rPr lang="en-US" sz="1400" dirty="0"/>
              <a:t> </a:t>
            </a:r>
            <a:r>
              <a:rPr lang="en-US" sz="1400" dirty="0" err="1"/>
              <a:t>content</a:t>
            </a:r>
            <a:r>
              <a:rPr lang="en-US" sz="1400" dirty="0"/>
              <a:t> </a:t>
            </a:r>
            <a:r>
              <a:rPr lang="en-US" sz="1400" dirty="0" err="1"/>
              <a:t>content</a:t>
            </a:r>
            <a:r>
              <a:rPr lang="en-US" sz="1400" dirty="0"/>
              <a:t> </a:t>
            </a:r>
            <a:r>
              <a:rPr lang="en-US" sz="1400" dirty="0" err="1"/>
              <a:t>content</a:t>
            </a:r>
            <a:r>
              <a:rPr lang="en-US" sz="1400" dirty="0"/>
              <a:t> </a:t>
            </a:r>
            <a:r>
              <a:rPr lang="en-US" sz="1400" dirty="0" err="1"/>
              <a:t>content</a:t>
            </a:r>
            <a:r>
              <a:rPr lang="en-US" sz="1400" dirty="0"/>
              <a:t> </a:t>
            </a:r>
            <a:r>
              <a:rPr lang="en-US" sz="1400" dirty="0" err="1"/>
              <a:t>content</a:t>
            </a:r>
            <a:r>
              <a:rPr lang="en-US" sz="1400" dirty="0"/>
              <a:t> </a:t>
            </a:r>
            <a:r>
              <a:rPr lang="en-US" sz="1400" dirty="0" err="1"/>
              <a:t>content</a:t>
            </a:r>
            <a:r>
              <a:rPr lang="en-US" sz="1400" dirty="0"/>
              <a:t> </a:t>
            </a:r>
            <a:r>
              <a:rPr lang="en-US" sz="1400" dirty="0" err="1"/>
              <a:t>content</a:t>
            </a:r>
            <a:r>
              <a:rPr lang="en-US" sz="1400" dirty="0"/>
              <a:t> </a:t>
            </a:r>
            <a:r>
              <a:rPr lang="en-US" sz="1400" dirty="0" err="1"/>
              <a:t>content</a:t>
            </a:r>
            <a:r>
              <a:rPr lang="en-US" sz="1400" dirty="0"/>
              <a:t> </a:t>
            </a:r>
            <a:r>
              <a:rPr lang="en-US" sz="1400" dirty="0" err="1"/>
              <a:t>content</a:t>
            </a:r>
            <a:r>
              <a:rPr lang="en-US" sz="1400" dirty="0"/>
              <a:t> </a:t>
            </a:r>
            <a:r>
              <a:rPr lang="en-US" sz="1400" dirty="0" err="1"/>
              <a:t>content</a:t>
            </a:r>
            <a:r>
              <a:rPr lang="en-US" sz="1400" dirty="0"/>
              <a:t> </a:t>
            </a:r>
            <a:r>
              <a:rPr lang="en-US" sz="1400" dirty="0" err="1"/>
              <a:t>content</a:t>
            </a:r>
            <a:r>
              <a:rPr lang="en-US" sz="1400" dirty="0"/>
              <a:t> </a:t>
            </a:r>
            <a:r>
              <a:rPr lang="en-US" sz="1400" dirty="0" err="1"/>
              <a:t>content</a:t>
            </a:r>
            <a:r>
              <a:rPr lang="en-US" sz="1400" dirty="0"/>
              <a:t> </a:t>
            </a:r>
            <a:r>
              <a:rPr lang="en-US" sz="1400" dirty="0" err="1"/>
              <a:t>content</a:t>
            </a:r>
            <a:r>
              <a:rPr lang="en-US" sz="1400" dirty="0"/>
              <a:t> </a:t>
            </a:r>
            <a:r>
              <a:rPr lang="en-US" sz="1400" dirty="0" err="1"/>
              <a:t>content</a:t>
            </a:r>
            <a:r>
              <a:rPr lang="en-US" sz="1400" dirty="0"/>
              <a:t> </a:t>
            </a:r>
            <a:r>
              <a:rPr lang="en-US" sz="1400" dirty="0" err="1"/>
              <a:t>content</a:t>
            </a:r>
            <a:r>
              <a:rPr lang="en-US" sz="1400" dirty="0"/>
              <a:t> </a:t>
            </a:r>
            <a:r>
              <a:rPr lang="en-US" sz="1400" dirty="0" err="1"/>
              <a:t>content</a:t>
            </a:r>
            <a:r>
              <a:rPr lang="en-US" sz="1400" dirty="0"/>
              <a:t> </a:t>
            </a:r>
            <a:r>
              <a:rPr lang="en-US" sz="1400" dirty="0" err="1"/>
              <a:t>content</a:t>
            </a:r>
            <a:r>
              <a:rPr lang="en-US" sz="1400" dirty="0"/>
              <a:t> </a:t>
            </a:r>
            <a:r>
              <a:rPr lang="en-US" sz="1400" dirty="0" err="1"/>
              <a:t>content</a:t>
            </a:r>
            <a:r>
              <a:rPr lang="en-US" sz="1400" dirty="0"/>
              <a:t> </a:t>
            </a:r>
            <a:r>
              <a:rPr lang="en-US" sz="1400" dirty="0" err="1"/>
              <a:t>content</a:t>
            </a:r>
            <a:r>
              <a:rPr lang="en-US" sz="1400" dirty="0"/>
              <a:t> </a:t>
            </a:r>
            <a:r>
              <a:rPr lang="en-US" sz="1400" dirty="0" err="1"/>
              <a:t>content</a:t>
            </a:r>
            <a:r>
              <a:rPr lang="en-US" sz="1400" dirty="0"/>
              <a:t> </a:t>
            </a:r>
            <a:r>
              <a:rPr lang="en-US" sz="1400" dirty="0" err="1"/>
              <a:t>content</a:t>
            </a:r>
            <a:r>
              <a:rPr lang="en-US" sz="1400" dirty="0"/>
              <a:t> </a:t>
            </a:r>
            <a:r>
              <a:rPr lang="en-US" sz="1400" dirty="0" err="1"/>
              <a:t>content</a:t>
            </a:r>
            <a:r>
              <a:rPr lang="en-US" sz="1400" dirty="0"/>
              <a:t> </a:t>
            </a:r>
            <a:r>
              <a:rPr lang="en-US" sz="1400" dirty="0" err="1"/>
              <a:t>content</a:t>
            </a:r>
            <a:r>
              <a:rPr lang="en-US" sz="1400" dirty="0"/>
              <a:t> </a:t>
            </a:r>
            <a:r>
              <a:rPr lang="en-US" sz="1400" dirty="0" err="1"/>
              <a:t>content</a:t>
            </a:r>
            <a:r>
              <a:rPr lang="en-US" sz="1400" dirty="0"/>
              <a:t> </a:t>
            </a:r>
            <a:r>
              <a:rPr lang="en-US" sz="1400" dirty="0" err="1"/>
              <a:t>content</a:t>
            </a:r>
            <a:r>
              <a:rPr lang="en-US" sz="1400" dirty="0"/>
              <a:t> </a:t>
            </a:r>
            <a:r>
              <a:rPr lang="en-US" sz="1400" dirty="0" err="1"/>
              <a:t>content</a:t>
            </a:r>
            <a:r>
              <a:rPr lang="en-US" sz="1400" dirty="0"/>
              <a:t> </a:t>
            </a:r>
            <a:r>
              <a:rPr lang="en-US" sz="1400" dirty="0" err="1"/>
              <a:t>content</a:t>
            </a:r>
            <a:r>
              <a:rPr lang="en-US" sz="1400" dirty="0"/>
              <a:t> </a:t>
            </a:r>
            <a:r>
              <a:rPr lang="en-US" sz="1400" dirty="0" err="1"/>
              <a:t>content</a:t>
            </a:r>
            <a:r>
              <a:rPr lang="en-US" sz="1400" dirty="0"/>
              <a:t> </a:t>
            </a:r>
            <a:r>
              <a:rPr lang="en-US" sz="1400" dirty="0" err="1"/>
              <a:t>content</a:t>
            </a:r>
            <a:r>
              <a:rPr lang="en-US" sz="1400" dirty="0"/>
              <a:t> </a:t>
            </a:r>
            <a:r>
              <a:rPr lang="en-US" sz="1400" dirty="0" err="1"/>
              <a:t>content</a:t>
            </a:r>
            <a:r>
              <a:rPr lang="en-US" sz="1400" dirty="0"/>
              <a:t> </a:t>
            </a:r>
            <a:r>
              <a:rPr lang="en-US" sz="1400" dirty="0" err="1"/>
              <a:t>content</a:t>
            </a:r>
            <a:r>
              <a:rPr lang="en-US" sz="1400" dirty="0"/>
              <a:t> </a:t>
            </a:r>
            <a:r>
              <a:rPr lang="en-US" sz="1400" dirty="0" err="1"/>
              <a:t>content</a:t>
            </a:r>
            <a:r>
              <a:rPr lang="en-US" sz="1400" dirty="0"/>
              <a:t> </a:t>
            </a:r>
            <a:r>
              <a:rPr lang="en-US" sz="1400" dirty="0" err="1"/>
              <a:t>content</a:t>
            </a:r>
            <a:r>
              <a:rPr lang="en-US" sz="1400" dirty="0"/>
              <a:t> </a:t>
            </a:r>
            <a:r>
              <a:rPr lang="en-US" sz="1400" dirty="0" err="1"/>
              <a:t>content</a:t>
            </a:r>
            <a:r>
              <a:rPr lang="en-US" sz="1400" dirty="0"/>
              <a:t> </a:t>
            </a:r>
            <a:r>
              <a:rPr lang="en-US" sz="1400" dirty="0" err="1"/>
              <a:t>content</a:t>
            </a:r>
            <a:r>
              <a:rPr lang="en-US" sz="1400" dirty="0"/>
              <a:t> </a:t>
            </a:r>
            <a:r>
              <a:rPr lang="en-US" sz="1400" dirty="0" err="1"/>
              <a:t>content</a:t>
            </a:r>
            <a:r>
              <a:rPr lang="en-US" sz="1400" dirty="0"/>
              <a:t> </a:t>
            </a:r>
            <a:r>
              <a:rPr lang="en-US" sz="1400" dirty="0" err="1"/>
              <a:t>content</a:t>
            </a:r>
            <a:r>
              <a:rPr lang="en-US" sz="1400" dirty="0"/>
              <a:t> </a:t>
            </a:r>
            <a:r>
              <a:rPr lang="en-US" sz="1400" dirty="0" err="1"/>
              <a:t>content</a:t>
            </a:r>
            <a:r>
              <a:rPr lang="en-US" sz="1400" dirty="0"/>
              <a:t> </a:t>
            </a:r>
            <a:r>
              <a:rPr lang="en-US" sz="1400" dirty="0" err="1"/>
              <a:t>content</a:t>
            </a:r>
            <a:r>
              <a:rPr lang="en-US" sz="1400" dirty="0"/>
              <a:t> </a:t>
            </a:r>
            <a:r>
              <a:rPr lang="en-US" sz="1400" dirty="0" err="1"/>
              <a:t>content</a:t>
            </a:r>
            <a:r>
              <a:rPr lang="en-US" sz="1400" dirty="0"/>
              <a:t> </a:t>
            </a:r>
            <a:r>
              <a:rPr lang="en-US" sz="1400" dirty="0" err="1"/>
              <a:t>content</a:t>
            </a:r>
            <a:r>
              <a:rPr lang="en-US" sz="1400" dirty="0"/>
              <a:t>…</a:t>
            </a:r>
            <a:endParaRPr lang="en-MY" sz="1400" dirty="0"/>
          </a:p>
        </p:txBody>
      </p:sp>
      <p:grpSp>
        <p:nvGrpSpPr>
          <p:cNvPr id="66" name="Tag Name 2">
            <a:extLst>
              <a:ext uri="{FF2B5EF4-FFF2-40B4-BE49-F238E27FC236}">
                <a16:creationId xmlns:a16="http://schemas.microsoft.com/office/drawing/2014/main" id="{8AE8BF7B-FDB8-41B8-9178-D23D8C4A72B5}"/>
              </a:ext>
            </a:extLst>
          </p:cNvPr>
          <p:cNvGrpSpPr/>
          <p:nvPr/>
        </p:nvGrpSpPr>
        <p:grpSpPr>
          <a:xfrm>
            <a:off x="4523363" y="3921334"/>
            <a:ext cx="1303822" cy="466729"/>
            <a:chOff x="924231" y="5996940"/>
            <a:chExt cx="640453" cy="299331"/>
          </a:xfrm>
        </p:grpSpPr>
        <p:sp>
          <p:nvSpPr>
            <p:cNvPr id="67" name="Speech Bubble: Rectangle with Corners Rounded 66">
              <a:extLst>
                <a:ext uri="{FF2B5EF4-FFF2-40B4-BE49-F238E27FC236}">
                  <a16:creationId xmlns:a16="http://schemas.microsoft.com/office/drawing/2014/main" id="{BE32D159-9F09-4FEA-A18F-D52087C7AFCB}"/>
                </a:ext>
              </a:extLst>
            </p:cNvPr>
            <p:cNvSpPr/>
            <p:nvPr/>
          </p:nvSpPr>
          <p:spPr>
            <a:xfrm flipV="1">
              <a:off x="950595" y="5996940"/>
              <a:ext cx="586740" cy="299331"/>
            </a:xfrm>
            <a:prstGeom prst="wedgeRoundRectCallout">
              <a:avLst>
                <a:gd name="adj1" fmla="val -19534"/>
                <a:gd name="adj2" fmla="val 73955"/>
                <a:gd name="adj3" fmla="val 16667"/>
              </a:avLst>
            </a:prstGeom>
            <a:solidFill>
              <a:schemeClr val="tx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68" name="TextBox 67">
              <a:extLst>
                <a:ext uri="{FF2B5EF4-FFF2-40B4-BE49-F238E27FC236}">
                  <a16:creationId xmlns:a16="http://schemas.microsoft.com/office/drawing/2014/main" id="{677D09EB-5EEB-4F66-AF8E-76B2114F0D48}"/>
                </a:ext>
              </a:extLst>
            </p:cNvPr>
            <p:cNvSpPr txBox="1"/>
            <p:nvPr/>
          </p:nvSpPr>
          <p:spPr>
            <a:xfrm>
              <a:off x="924231" y="6062723"/>
              <a:ext cx="640453" cy="177650"/>
            </a:xfrm>
            <a:prstGeom prst="rect">
              <a:avLst/>
            </a:prstGeom>
            <a:noFill/>
          </p:spPr>
          <p:txBody>
            <a:bodyPr wrap="square" rtlCol="0">
              <a:spAutoFit/>
            </a:bodyPr>
            <a:lstStyle/>
            <a:p>
              <a:pPr algn="ctr"/>
              <a:r>
                <a:rPr lang="en-US" sz="1200" b="1" dirty="0">
                  <a:solidFill>
                    <a:schemeClr val="bg1"/>
                  </a:solidFill>
                </a:rPr>
                <a:t>holly608</a:t>
              </a:r>
              <a:endParaRPr lang="en-MY" sz="1200" b="1" dirty="0">
                <a:solidFill>
                  <a:schemeClr val="bg1"/>
                </a:solidFill>
              </a:endParaRPr>
            </a:p>
          </p:txBody>
        </p:sp>
      </p:grpSp>
      <p:grpSp>
        <p:nvGrpSpPr>
          <p:cNvPr id="69" name="Group 68">
            <a:extLst>
              <a:ext uri="{FF2B5EF4-FFF2-40B4-BE49-F238E27FC236}">
                <a16:creationId xmlns:a16="http://schemas.microsoft.com/office/drawing/2014/main" id="{1D99F9F5-EE18-474D-8E9D-0D7B177BFB6A}"/>
              </a:ext>
            </a:extLst>
          </p:cNvPr>
          <p:cNvGrpSpPr/>
          <p:nvPr/>
        </p:nvGrpSpPr>
        <p:grpSpPr>
          <a:xfrm>
            <a:off x="7377999" y="5567354"/>
            <a:ext cx="179480" cy="229878"/>
            <a:chOff x="1199896" y="-10941"/>
            <a:chExt cx="446361" cy="498486"/>
          </a:xfrm>
        </p:grpSpPr>
        <p:sp>
          <p:nvSpPr>
            <p:cNvPr id="70" name="Freeform: Shape 69">
              <a:extLst>
                <a:ext uri="{FF2B5EF4-FFF2-40B4-BE49-F238E27FC236}">
                  <a16:creationId xmlns:a16="http://schemas.microsoft.com/office/drawing/2014/main" id="{D8306483-F3E3-468A-9050-92E4399012DC}"/>
                </a:ext>
              </a:extLst>
            </p:cNvPr>
            <p:cNvSpPr/>
            <p:nvPr/>
          </p:nvSpPr>
          <p:spPr>
            <a:xfrm rot="14482435">
              <a:off x="1173834" y="15121"/>
              <a:ext cx="498486" cy="446361"/>
            </a:xfrm>
            <a:custGeom>
              <a:avLst/>
              <a:gdLst>
                <a:gd name="connsiteX0" fmla="*/ 915416 w 1821750"/>
                <a:gd name="connsiteY0" fmla="*/ 1718130 h 1718130"/>
                <a:gd name="connsiteX1" fmla="*/ 0 w 1821750"/>
                <a:gd name="connsiteY1" fmla="*/ 0 h 1718130"/>
                <a:gd name="connsiteX2" fmla="*/ 4140 w 1821750"/>
                <a:gd name="connsiteY2" fmla="*/ 0 h 1718130"/>
                <a:gd name="connsiteX3" fmla="*/ 845357 w 1821750"/>
                <a:gd name="connsiteY3" fmla="*/ 664666 h 1718130"/>
                <a:gd name="connsiteX4" fmla="*/ 842541 w 1821750"/>
                <a:gd name="connsiteY4" fmla="*/ 678853 h 1718130"/>
                <a:gd name="connsiteX5" fmla="*/ 1008796 w 1821750"/>
                <a:gd name="connsiteY5" fmla="*/ 678853 h 1718130"/>
                <a:gd name="connsiteX6" fmla="*/ 1005456 w 1821750"/>
                <a:gd name="connsiteY6" fmla="*/ 662021 h 1718130"/>
                <a:gd name="connsiteX7" fmla="*/ 1821750 w 1821750"/>
                <a:gd name="connsiteY7" fmla="*/ 17047 h 1718130"/>
                <a:gd name="connsiteX8" fmla="*/ 915416 w 1821750"/>
                <a:gd name="connsiteY8" fmla="*/ 1718130 h 1718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1750" h="1718130">
                  <a:moveTo>
                    <a:pt x="915416" y="1718130"/>
                  </a:moveTo>
                  <a:lnTo>
                    <a:pt x="0" y="0"/>
                  </a:lnTo>
                  <a:lnTo>
                    <a:pt x="4140" y="0"/>
                  </a:lnTo>
                  <a:lnTo>
                    <a:pt x="845357" y="664666"/>
                  </a:lnTo>
                  <a:lnTo>
                    <a:pt x="842541" y="678853"/>
                  </a:lnTo>
                  <a:lnTo>
                    <a:pt x="1008796" y="678853"/>
                  </a:lnTo>
                  <a:lnTo>
                    <a:pt x="1005456" y="662021"/>
                  </a:lnTo>
                  <a:lnTo>
                    <a:pt x="1821750" y="17047"/>
                  </a:lnTo>
                  <a:lnTo>
                    <a:pt x="915416" y="1718130"/>
                  </a:lnTo>
                  <a:close/>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MY"/>
            </a:p>
          </p:txBody>
        </p:sp>
        <p:cxnSp>
          <p:nvCxnSpPr>
            <p:cNvPr id="71" name="Straight Connector 70">
              <a:extLst>
                <a:ext uri="{FF2B5EF4-FFF2-40B4-BE49-F238E27FC236}">
                  <a16:creationId xmlns:a16="http://schemas.microsoft.com/office/drawing/2014/main" id="{97526F43-854C-421E-9839-EF15657767F7}"/>
                </a:ext>
              </a:extLst>
            </p:cNvPr>
            <p:cNvCxnSpPr>
              <a:cxnSpLocks/>
              <a:endCxn id="70" idx="0"/>
            </p:cNvCxnSpPr>
            <p:nvPr/>
          </p:nvCxnSpPr>
          <p:spPr>
            <a:xfrm flipV="1">
              <a:off x="1370051" y="148272"/>
              <a:ext cx="248210" cy="10612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77" name="Tag Location">
            <a:extLst>
              <a:ext uri="{FF2B5EF4-FFF2-40B4-BE49-F238E27FC236}">
                <a16:creationId xmlns:a16="http://schemas.microsoft.com/office/drawing/2014/main" id="{C8CE14E5-0A4A-4C81-B987-A48BF6AA7887}"/>
              </a:ext>
            </a:extLst>
          </p:cNvPr>
          <p:cNvGrpSpPr/>
          <p:nvPr/>
        </p:nvGrpSpPr>
        <p:grpSpPr>
          <a:xfrm>
            <a:off x="370566" y="783093"/>
            <a:ext cx="1904284" cy="369332"/>
            <a:chOff x="444899" y="1108061"/>
            <a:chExt cx="2080692" cy="365173"/>
          </a:xfrm>
        </p:grpSpPr>
        <p:grpSp>
          <p:nvGrpSpPr>
            <p:cNvPr id="78" name="Group 77">
              <a:extLst>
                <a:ext uri="{FF2B5EF4-FFF2-40B4-BE49-F238E27FC236}">
                  <a16:creationId xmlns:a16="http://schemas.microsoft.com/office/drawing/2014/main" id="{089F9998-A14E-4549-BE2B-D4534CC9241A}"/>
                </a:ext>
              </a:extLst>
            </p:cNvPr>
            <p:cNvGrpSpPr/>
            <p:nvPr/>
          </p:nvGrpSpPr>
          <p:grpSpPr>
            <a:xfrm>
              <a:off x="444899" y="1150914"/>
              <a:ext cx="2080692" cy="294139"/>
              <a:chOff x="444899" y="1297716"/>
              <a:chExt cx="2080692" cy="294139"/>
            </a:xfrm>
          </p:grpSpPr>
          <p:sp>
            <p:nvSpPr>
              <p:cNvPr id="80" name="Rectangle: Rounded Corners 79">
                <a:extLst>
                  <a:ext uri="{FF2B5EF4-FFF2-40B4-BE49-F238E27FC236}">
                    <a16:creationId xmlns:a16="http://schemas.microsoft.com/office/drawing/2014/main" id="{8FB498BA-D4BC-452F-9AA3-01815952A405}"/>
                  </a:ext>
                </a:extLst>
              </p:cNvPr>
              <p:cNvSpPr/>
              <p:nvPr/>
            </p:nvSpPr>
            <p:spPr>
              <a:xfrm>
                <a:off x="444899" y="1297716"/>
                <a:ext cx="2080692" cy="294139"/>
              </a:xfrm>
              <a:prstGeom prst="roundRect">
                <a:avLst/>
              </a:prstGeom>
              <a:solidFill>
                <a:srgbClr val="BBBDB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81" name="Freeform: Shape 80">
                <a:extLst>
                  <a:ext uri="{FF2B5EF4-FFF2-40B4-BE49-F238E27FC236}">
                    <a16:creationId xmlns:a16="http://schemas.microsoft.com/office/drawing/2014/main" id="{FADD41C4-E496-460F-8BAF-CE132616B2EE}"/>
                  </a:ext>
                </a:extLst>
              </p:cNvPr>
              <p:cNvSpPr/>
              <p:nvPr/>
            </p:nvSpPr>
            <p:spPr>
              <a:xfrm rot="8113372">
                <a:off x="486165" y="1330987"/>
                <a:ext cx="164808" cy="165224"/>
              </a:xfrm>
              <a:custGeom>
                <a:avLst/>
                <a:gdLst>
                  <a:gd name="connsiteX0" fmla="*/ 66018 w 164808"/>
                  <a:gd name="connsiteY0" fmla="*/ 102391 h 165224"/>
                  <a:gd name="connsiteX1" fmla="*/ 98347 w 164808"/>
                  <a:gd name="connsiteY1" fmla="*/ 102266 h 165224"/>
                  <a:gd name="connsiteX2" fmla="*/ 98221 w 164808"/>
                  <a:gd name="connsiteY2" fmla="*/ 69937 h 165224"/>
                  <a:gd name="connsiteX3" fmla="*/ 65892 w 164808"/>
                  <a:gd name="connsiteY3" fmla="*/ 70063 h 165224"/>
                  <a:gd name="connsiteX4" fmla="*/ 66018 w 164808"/>
                  <a:gd name="connsiteY4" fmla="*/ 102391 h 165224"/>
                  <a:gd name="connsiteX5" fmla="*/ 24136 w 164808"/>
                  <a:gd name="connsiteY5" fmla="*/ 141027 h 165224"/>
                  <a:gd name="connsiteX6" fmla="*/ 0 w 164808"/>
                  <a:gd name="connsiteY6" fmla="*/ 82612 h 165224"/>
                  <a:gd name="connsiteX7" fmla="*/ 82404 w 164808"/>
                  <a:gd name="connsiteY7" fmla="*/ 0 h 165224"/>
                  <a:gd name="connsiteX8" fmla="*/ 164808 w 164808"/>
                  <a:gd name="connsiteY8" fmla="*/ 0 h 165224"/>
                  <a:gd name="connsiteX9" fmla="*/ 164808 w 164808"/>
                  <a:gd name="connsiteY9" fmla="*/ 82612 h 165224"/>
                  <a:gd name="connsiteX10" fmla="*/ 82404 w 164808"/>
                  <a:gd name="connsiteY10" fmla="*/ 165224 h 165224"/>
                  <a:gd name="connsiteX11" fmla="*/ 24136 w 164808"/>
                  <a:gd name="connsiteY11" fmla="*/ 141027 h 165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4808" h="165224">
                    <a:moveTo>
                      <a:pt x="66018" y="102391"/>
                    </a:moveTo>
                    <a:cubicBezTo>
                      <a:pt x="74980" y="111284"/>
                      <a:pt x="89454" y="111228"/>
                      <a:pt x="98347" y="102266"/>
                    </a:cubicBezTo>
                    <a:cubicBezTo>
                      <a:pt x="107239" y="93304"/>
                      <a:pt x="107183" y="78829"/>
                      <a:pt x="98221" y="69937"/>
                    </a:cubicBezTo>
                    <a:cubicBezTo>
                      <a:pt x="89259" y="61045"/>
                      <a:pt x="74785" y="61101"/>
                      <a:pt x="65892" y="70063"/>
                    </a:cubicBezTo>
                    <a:cubicBezTo>
                      <a:pt x="57000" y="79025"/>
                      <a:pt x="57056" y="93499"/>
                      <a:pt x="66018" y="102391"/>
                    </a:cubicBezTo>
                    <a:close/>
                    <a:moveTo>
                      <a:pt x="24136" y="141027"/>
                    </a:moveTo>
                    <a:cubicBezTo>
                      <a:pt x="9224" y="126077"/>
                      <a:pt x="0" y="105424"/>
                      <a:pt x="0" y="82612"/>
                    </a:cubicBezTo>
                    <a:cubicBezTo>
                      <a:pt x="0" y="36987"/>
                      <a:pt x="36894" y="0"/>
                      <a:pt x="82404" y="0"/>
                    </a:cubicBezTo>
                    <a:lnTo>
                      <a:pt x="164808" y="0"/>
                    </a:lnTo>
                    <a:lnTo>
                      <a:pt x="164808" y="82612"/>
                    </a:lnTo>
                    <a:cubicBezTo>
                      <a:pt x="164808" y="128237"/>
                      <a:pt x="127914" y="165224"/>
                      <a:pt x="82404" y="165224"/>
                    </a:cubicBezTo>
                    <a:cubicBezTo>
                      <a:pt x="59649" y="165224"/>
                      <a:pt x="39048" y="155977"/>
                      <a:pt x="24136" y="141027"/>
                    </a:cubicBez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MY" dirty="0"/>
              </a:p>
            </p:txBody>
          </p:sp>
        </p:grpSp>
        <p:sp>
          <p:nvSpPr>
            <p:cNvPr id="79" name="TextBox 78">
              <a:extLst>
                <a:ext uri="{FF2B5EF4-FFF2-40B4-BE49-F238E27FC236}">
                  <a16:creationId xmlns:a16="http://schemas.microsoft.com/office/drawing/2014/main" id="{1A83356D-89EE-4C4E-BA26-57E2871096AB}"/>
                </a:ext>
              </a:extLst>
            </p:cNvPr>
            <p:cNvSpPr txBox="1"/>
            <p:nvPr/>
          </p:nvSpPr>
          <p:spPr>
            <a:xfrm>
              <a:off x="634641" y="1108061"/>
              <a:ext cx="1807685" cy="365173"/>
            </a:xfrm>
            <a:prstGeom prst="rect">
              <a:avLst/>
            </a:prstGeom>
            <a:noFill/>
          </p:spPr>
          <p:txBody>
            <a:bodyPr wrap="square" rtlCol="0">
              <a:spAutoFit/>
            </a:bodyPr>
            <a:lstStyle/>
            <a:p>
              <a:pPr algn="ctr"/>
              <a:r>
                <a:rPr lang="en-US" dirty="0">
                  <a:solidFill>
                    <a:schemeClr val="bg1"/>
                  </a:solidFill>
                  <a:latin typeface="Bahnschrift Condensed" panose="020B0502040204020203" pitchFamily="34" charset="0"/>
                </a:rPr>
                <a:t>PRADA GALLERIA</a:t>
              </a:r>
              <a:endParaRPr lang="en-MY" dirty="0">
                <a:solidFill>
                  <a:schemeClr val="bg1"/>
                </a:solidFill>
                <a:latin typeface="Bahnschrift Condensed" panose="020B0502040204020203" pitchFamily="34" charset="0"/>
              </a:endParaRPr>
            </a:p>
          </p:txBody>
        </p:sp>
      </p:grpSp>
      <p:pic>
        <p:nvPicPr>
          <p:cNvPr id="72" name="Picture 4" descr="See the source image">
            <a:extLst>
              <a:ext uri="{FF2B5EF4-FFF2-40B4-BE49-F238E27FC236}">
                <a16:creationId xmlns:a16="http://schemas.microsoft.com/office/drawing/2014/main" id="{C9D99561-CC63-4EB6-8FEC-F4B8C90FF6CD}"/>
              </a:ext>
            </a:extLst>
          </p:cNvPr>
          <p:cNvPicPr>
            <a:picLocks noChangeAspect="1" noChangeArrowheads="1"/>
          </p:cNvPicPr>
          <p:nvPr/>
        </p:nvPicPr>
        <p:blipFill rotWithShape="1">
          <a:blip r:embed="rId5">
            <a:extLst>
              <a:ext uri="{BEBA8EAE-BF5A-486C-A8C5-ECC9F3942E4B}">
                <a14:imgProps xmlns:a14="http://schemas.microsoft.com/office/drawing/2010/main">
                  <a14:imgLayer r:embed="rId6">
                    <a14:imgEffect>
                      <a14:backgroundRemoval t="26546" b="95191" l="21736" r="89944"/>
                    </a14:imgEffect>
                  </a14:imgLayer>
                </a14:imgProps>
              </a:ext>
              <a:ext uri="{28A0092B-C50C-407E-A947-70E740481C1C}">
                <a14:useLocalDpi xmlns:a14="http://schemas.microsoft.com/office/drawing/2010/main" val="0"/>
              </a:ext>
            </a:extLst>
          </a:blip>
          <a:srcRect l="16666" t="24314" r="15922" b="5949"/>
          <a:stretch/>
        </p:blipFill>
        <p:spPr bwMode="auto">
          <a:xfrm>
            <a:off x="572759" y="7492882"/>
            <a:ext cx="4739712" cy="4903238"/>
          </a:xfrm>
          <a:prstGeom prst="rect">
            <a:avLst/>
          </a:prstGeom>
          <a:noFill/>
          <a:extLst>
            <a:ext uri="{909E8E84-426E-40DD-AFC4-6F175D3DCCD1}">
              <a14:hiddenFill xmlns:a14="http://schemas.microsoft.com/office/drawing/2010/main">
                <a:solidFill>
                  <a:srgbClr val="FFFFFF"/>
                </a:solidFill>
              </a14:hiddenFill>
            </a:ext>
          </a:extLst>
        </p:spPr>
      </p:pic>
      <p:sp>
        <p:nvSpPr>
          <p:cNvPr id="73" name="Flowchart: Connector 72">
            <a:extLst>
              <a:ext uri="{FF2B5EF4-FFF2-40B4-BE49-F238E27FC236}">
                <a16:creationId xmlns:a16="http://schemas.microsoft.com/office/drawing/2014/main" id="{225D661B-5BE4-4523-B83F-41AA76B9C9EC}"/>
              </a:ext>
            </a:extLst>
          </p:cNvPr>
          <p:cNvSpPr/>
          <p:nvPr/>
        </p:nvSpPr>
        <p:spPr>
          <a:xfrm>
            <a:off x="8544089" y="-5033594"/>
            <a:ext cx="437059" cy="412561"/>
          </a:xfrm>
          <a:prstGeom prst="flowChartConnector">
            <a:avLst/>
          </a:prstGeom>
          <a:solidFill>
            <a:srgbClr val="FC9D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Bahnschrift Condensed" panose="020B0502040204020203" pitchFamily="34" charset="0"/>
              </a:rPr>
              <a:t>1</a:t>
            </a:r>
            <a:endParaRPr lang="en-MY" b="1" dirty="0">
              <a:latin typeface="Bahnschrift Condensed" panose="020B0502040204020203" pitchFamily="34" charset="0"/>
            </a:endParaRPr>
          </a:p>
        </p:txBody>
      </p:sp>
      <p:sp>
        <p:nvSpPr>
          <p:cNvPr id="74" name="Flowchart: Connector 73">
            <a:extLst>
              <a:ext uri="{FF2B5EF4-FFF2-40B4-BE49-F238E27FC236}">
                <a16:creationId xmlns:a16="http://schemas.microsoft.com/office/drawing/2014/main" id="{22B6F768-B942-477E-8874-2D22D38B3BBD}"/>
              </a:ext>
            </a:extLst>
          </p:cNvPr>
          <p:cNvSpPr/>
          <p:nvPr/>
        </p:nvSpPr>
        <p:spPr>
          <a:xfrm>
            <a:off x="8542962" y="-4031868"/>
            <a:ext cx="437059" cy="412561"/>
          </a:xfrm>
          <a:prstGeom prst="flowChartConnector">
            <a:avLst/>
          </a:prstGeom>
          <a:solidFill>
            <a:srgbClr val="FFCD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Bahnschrift Condensed" panose="020B0502040204020203" pitchFamily="34" charset="0"/>
              </a:rPr>
              <a:t>2</a:t>
            </a:r>
            <a:endParaRPr lang="en-MY" b="1" dirty="0">
              <a:latin typeface="Bahnschrift Condensed" panose="020B0502040204020203" pitchFamily="34" charset="0"/>
            </a:endParaRPr>
          </a:p>
        </p:txBody>
      </p:sp>
      <p:sp>
        <p:nvSpPr>
          <p:cNvPr id="75" name="Flowchart: Connector 74">
            <a:extLst>
              <a:ext uri="{FF2B5EF4-FFF2-40B4-BE49-F238E27FC236}">
                <a16:creationId xmlns:a16="http://schemas.microsoft.com/office/drawing/2014/main" id="{0090ABC0-DCC7-446D-AD8E-7147CE07C8AF}"/>
              </a:ext>
            </a:extLst>
          </p:cNvPr>
          <p:cNvSpPr/>
          <p:nvPr/>
        </p:nvSpPr>
        <p:spPr>
          <a:xfrm>
            <a:off x="8554295" y="-3022158"/>
            <a:ext cx="437059" cy="412561"/>
          </a:xfrm>
          <a:prstGeom prst="flowChartConnector">
            <a:avLst/>
          </a:prstGeom>
          <a:solidFill>
            <a:srgbClr val="94C2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Bahnschrift Condensed" panose="020B0502040204020203" pitchFamily="34" charset="0"/>
              </a:rPr>
              <a:t>3</a:t>
            </a:r>
            <a:endParaRPr lang="en-MY" b="1" dirty="0">
              <a:latin typeface="Bahnschrift Condensed" panose="020B0502040204020203" pitchFamily="34" charset="0"/>
            </a:endParaRPr>
          </a:p>
        </p:txBody>
      </p:sp>
      <p:sp>
        <p:nvSpPr>
          <p:cNvPr id="76" name="Flowchart: Connector 75">
            <a:extLst>
              <a:ext uri="{FF2B5EF4-FFF2-40B4-BE49-F238E27FC236}">
                <a16:creationId xmlns:a16="http://schemas.microsoft.com/office/drawing/2014/main" id="{3E2C7464-6B6F-44B9-847F-EF06A052730F}"/>
              </a:ext>
            </a:extLst>
          </p:cNvPr>
          <p:cNvSpPr/>
          <p:nvPr/>
        </p:nvSpPr>
        <p:spPr>
          <a:xfrm>
            <a:off x="8554295" y="-2009598"/>
            <a:ext cx="437059" cy="412561"/>
          </a:xfrm>
          <a:prstGeom prst="flowChartConnector">
            <a:avLst/>
          </a:prstGeom>
          <a:solidFill>
            <a:srgbClr val="A6D0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Bahnschrift Condensed" panose="020B0502040204020203" pitchFamily="34" charset="0"/>
              </a:rPr>
              <a:t>4</a:t>
            </a:r>
            <a:endParaRPr lang="en-MY" b="1" dirty="0">
              <a:latin typeface="Bahnschrift Condensed" panose="020B0502040204020203" pitchFamily="34" charset="0"/>
            </a:endParaRPr>
          </a:p>
        </p:txBody>
      </p:sp>
      <p:sp>
        <p:nvSpPr>
          <p:cNvPr id="82" name="Flowchart: Connector 81">
            <a:extLst>
              <a:ext uri="{FF2B5EF4-FFF2-40B4-BE49-F238E27FC236}">
                <a16:creationId xmlns:a16="http://schemas.microsoft.com/office/drawing/2014/main" id="{DAE5EE9F-B373-40A4-AD95-21C50589DD50}"/>
              </a:ext>
            </a:extLst>
          </p:cNvPr>
          <p:cNvSpPr/>
          <p:nvPr/>
        </p:nvSpPr>
        <p:spPr>
          <a:xfrm>
            <a:off x="8582799" y="-975299"/>
            <a:ext cx="437059" cy="412561"/>
          </a:xfrm>
          <a:prstGeom prst="flowChartConnector">
            <a:avLst/>
          </a:prstGeom>
          <a:solidFill>
            <a:srgbClr val="BB9F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Bahnschrift Condensed" panose="020B0502040204020203" pitchFamily="34" charset="0"/>
              </a:rPr>
              <a:t>5</a:t>
            </a:r>
            <a:endParaRPr lang="en-MY" b="1" dirty="0">
              <a:latin typeface="Bahnschrift Condensed" panose="020B0502040204020203" pitchFamily="34" charset="0"/>
            </a:endParaRPr>
          </a:p>
        </p:txBody>
      </p:sp>
      <p:grpSp>
        <p:nvGrpSpPr>
          <p:cNvPr id="83" name="Group 82">
            <a:extLst>
              <a:ext uri="{FF2B5EF4-FFF2-40B4-BE49-F238E27FC236}">
                <a16:creationId xmlns:a16="http://schemas.microsoft.com/office/drawing/2014/main" id="{E13F93F4-82D0-4237-BAEC-1B27663976FD}"/>
              </a:ext>
            </a:extLst>
          </p:cNvPr>
          <p:cNvGrpSpPr/>
          <p:nvPr/>
        </p:nvGrpSpPr>
        <p:grpSpPr>
          <a:xfrm>
            <a:off x="-1839481" y="6227951"/>
            <a:ext cx="1057757" cy="470141"/>
            <a:chOff x="923738" y="5996940"/>
            <a:chExt cx="640453" cy="301519"/>
          </a:xfrm>
        </p:grpSpPr>
        <p:sp>
          <p:nvSpPr>
            <p:cNvPr id="84" name="Speech Bubble: Rectangle with Corners Rounded 83">
              <a:extLst>
                <a:ext uri="{FF2B5EF4-FFF2-40B4-BE49-F238E27FC236}">
                  <a16:creationId xmlns:a16="http://schemas.microsoft.com/office/drawing/2014/main" id="{B2C560FC-8855-4FBE-B4B1-7C976C618C7A}"/>
                </a:ext>
              </a:extLst>
            </p:cNvPr>
            <p:cNvSpPr/>
            <p:nvPr/>
          </p:nvSpPr>
          <p:spPr>
            <a:xfrm flipV="1">
              <a:off x="950595" y="5996940"/>
              <a:ext cx="586740" cy="299331"/>
            </a:xfrm>
            <a:prstGeom prst="wedgeRoundRectCallout">
              <a:avLst>
                <a:gd name="adj1" fmla="val -19534"/>
                <a:gd name="adj2" fmla="val 73955"/>
                <a:gd name="adj3" fmla="val 16667"/>
              </a:avLst>
            </a:prstGeom>
            <a:solidFill>
              <a:schemeClr val="tx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85" name="TextBox 84">
              <a:extLst>
                <a:ext uri="{FF2B5EF4-FFF2-40B4-BE49-F238E27FC236}">
                  <a16:creationId xmlns:a16="http://schemas.microsoft.com/office/drawing/2014/main" id="{700ADB4F-A5D6-4765-96D4-D6D6AB02416C}"/>
                </a:ext>
              </a:extLst>
            </p:cNvPr>
            <p:cNvSpPr txBox="1"/>
            <p:nvPr/>
          </p:nvSpPr>
          <p:spPr>
            <a:xfrm>
              <a:off x="923738" y="6002376"/>
              <a:ext cx="640453" cy="296083"/>
            </a:xfrm>
            <a:prstGeom prst="rect">
              <a:avLst/>
            </a:prstGeom>
            <a:noFill/>
          </p:spPr>
          <p:txBody>
            <a:bodyPr wrap="square" rtlCol="0">
              <a:spAutoFit/>
            </a:bodyPr>
            <a:lstStyle/>
            <a:p>
              <a:pPr algn="ctr"/>
              <a:r>
                <a:rPr lang="en-US" sz="1200" b="1" dirty="0">
                  <a:solidFill>
                    <a:schemeClr val="bg1"/>
                  </a:solidFill>
                </a:rPr>
                <a:t>butterscotch cookies</a:t>
              </a:r>
              <a:endParaRPr lang="en-MY" sz="1200" b="1" dirty="0">
                <a:solidFill>
                  <a:schemeClr val="bg1"/>
                </a:solidFill>
              </a:endParaRPr>
            </a:p>
          </p:txBody>
        </p:sp>
      </p:grpSp>
      <p:grpSp>
        <p:nvGrpSpPr>
          <p:cNvPr id="86" name="Group 85">
            <a:extLst>
              <a:ext uri="{FF2B5EF4-FFF2-40B4-BE49-F238E27FC236}">
                <a16:creationId xmlns:a16="http://schemas.microsoft.com/office/drawing/2014/main" id="{E4D58137-637D-41BE-9C20-584DE08F2B6F}"/>
              </a:ext>
            </a:extLst>
          </p:cNvPr>
          <p:cNvGrpSpPr/>
          <p:nvPr/>
        </p:nvGrpSpPr>
        <p:grpSpPr>
          <a:xfrm>
            <a:off x="-4349608" y="4202997"/>
            <a:ext cx="1057757" cy="470141"/>
            <a:chOff x="923738" y="5996940"/>
            <a:chExt cx="640453" cy="301519"/>
          </a:xfrm>
        </p:grpSpPr>
        <p:sp>
          <p:nvSpPr>
            <p:cNvPr id="87" name="Speech Bubble: Rectangle with Corners Rounded 86">
              <a:extLst>
                <a:ext uri="{FF2B5EF4-FFF2-40B4-BE49-F238E27FC236}">
                  <a16:creationId xmlns:a16="http://schemas.microsoft.com/office/drawing/2014/main" id="{46B36C93-A05E-4760-B699-F5CD7652D1B5}"/>
                </a:ext>
              </a:extLst>
            </p:cNvPr>
            <p:cNvSpPr/>
            <p:nvPr/>
          </p:nvSpPr>
          <p:spPr>
            <a:xfrm flipV="1">
              <a:off x="950595" y="5996940"/>
              <a:ext cx="586740" cy="299331"/>
            </a:xfrm>
            <a:prstGeom prst="wedgeRoundRectCallout">
              <a:avLst>
                <a:gd name="adj1" fmla="val -19534"/>
                <a:gd name="adj2" fmla="val 73955"/>
                <a:gd name="adj3" fmla="val 16667"/>
              </a:avLst>
            </a:prstGeom>
            <a:solidFill>
              <a:schemeClr val="tx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88" name="TextBox 87">
              <a:extLst>
                <a:ext uri="{FF2B5EF4-FFF2-40B4-BE49-F238E27FC236}">
                  <a16:creationId xmlns:a16="http://schemas.microsoft.com/office/drawing/2014/main" id="{5D5B4385-2B61-4A22-8770-A3DFBC13C52F}"/>
                </a:ext>
              </a:extLst>
            </p:cNvPr>
            <p:cNvSpPr txBox="1"/>
            <p:nvPr/>
          </p:nvSpPr>
          <p:spPr>
            <a:xfrm>
              <a:off x="923738" y="6002376"/>
              <a:ext cx="640453" cy="296083"/>
            </a:xfrm>
            <a:prstGeom prst="rect">
              <a:avLst/>
            </a:prstGeom>
            <a:noFill/>
          </p:spPr>
          <p:txBody>
            <a:bodyPr wrap="square" rtlCol="0">
              <a:spAutoFit/>
            </a:bodyPr>
            <a:lstStyle/>
            <a:p>
              <a:pPr algn="ctr"/>
              <a:r>
                <a:rPr lang="en-US" sz="1200" b="1" dirty="0">
                  <a:solidFill>
                    <a:schemeClr val="bg1"/>
                  </a:solidFill>
                </a:rPr>
                <a:t>butterscotch cookies</a:t>
              </a:r>
              <a:endParaRPr lang="en-MY" sz="1200" b="1" dirty="0">
                <a:solidFill>
                  <a:schemeClr val="bg1"/>
                </a:solidFill>
              </a:endParaRPr>
            </a:p>
          </p:txBody>
        </p:sp>
      </p:grpSp>
      <p:grpSp>
        <p:nvGrpSpPr>
          <p:cNvPr id="89" name="Group 88">
            <a:extLst>
              <a:ext uri="{FF2B5EF4-FFF2-40B4-BE49-F238E27FC236}">
                <a16:creationId xmlns:a16="http://schemas.microsoft.com/office/drawing/2014/main" id="{B9B85D56-A721-4EB9-A8E9-6D9B052E7FE1}"/>
              </a:ext>
            </a:extLst>
          </p:cNvPr>
          <p:cNvGrpSpPr/>
          <p:nvPr/>
        </p:nvGrpSpPr>
        <p:grpSpPr>
          <a:xfrm>
            <a:off x="-1258377" y="3043746"/>
            <a:ext cx="1057757" cy="470141"/>
            <a:chOff x="923738" y="5996940"/>
            <a:chExt cx="640453" cy="301519"/>
          </a:xfrm>
        </p:grpSpPr>
        <p:sp>
          <p:nvSpPr>
            <p:cNvPr id="90" name="Speech Bubble: Rectangle with Corners Rounded 89">
              <a:extLst>
                <a:ext uri="{FF2B5EF4-FFF2-40B4-BE49-F238E27FC236}">
                  <a16:creationId xmlns:a16="http://schemas.microsoft.com/office/drawing/2014/main" id="{F4039126-693F-4FD6-9A18-AEFAF0EC7A68}"/>
                </a:ext>
              </a:extLst>
            </p:cNvPr>
            <p:cNvSpPr/>
            <p:nvPr/>
          </p:nvSpPr>
          <p:spPr>
            <a:xfrm flipV="1">
              <a:off x="950595" y="5996940"/>
              <a:ext cx="586740" cy="299331"/>
            </a:xfrm>
            <a:prstGeom prst="wedgeRoundRectCallout">
              <a:avLst>
                <a:gd name="adj1" fmla="val -19534"/>
                <a:gd name="adj2" fmla="val 73955"/>
                <a:gd name="adj3" fmla="val 16667"/>
              </a:avLst>
            </a:prstGeom>
            <a:solidFill>
              <a:schemeClr val="tx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91" name="TextBox 90">
              <a:extLst>
                <a:ext uri="{FF2B5EF4-FFF2-40B4-BE49-F238E27FC236}">
                  <a16:creationId xmlns:a16="http://schemas.microsoft.com/office/drawing/2014/main" id="{D0962B25-AC7D-40BD-B486-94865F5E0CB2}"/>
                </a:ext>
              </a:extLst>
            </p:cNvPr>
            <p:cNvSpPr txBox="1"/>
            <p:nvPr/>
          </p:nvSpPr>
          <p:spPr>
            <a:xfrm>
              <a:off x="923738" y="6002376"/>
              <a:ext cx="640453" cy="296083"/>
            </a:xfrm>
            <a:prstGeom prst="rect">
              <a:avLst/>
            </a:prstGeom>
            <a:noFill/>
          </p:spPr>
          <p:txBody>
            <a:bodyPr wrap="square" rtlCol="0">
              <a:spAutoFit/>
            </a:bodyPr>
            <a:lstStyle/>
            <a:p>
              <a:pPr algn="ctr"/>
              <a:r>
                <a:rPr lang="en-US" sz="1200" b="1" dirty="0">
                  <a:solidFill>
                    <a:schemeClr val="bg1"/>
                  </a:solidFill>
                </a:rPr>
                <a:t>butterscotch cookies</a:t>
              </a:r>
              <a:endParaRPr lang="en-MY" sz="1200" b="1" dirty="0">
                <a:solidFill>
                  <a:schemeClr val="bg1"/>
                </a:solidFill>
              </a:endParaRPr>
            </a:p>
          </p:txBody>
        </p:sp>
      </p:grpSp>
    </p:spTree>
    <p:extLst>
      <p:ext uri="{BB962C8B-B14F-4D97-AF65-F5344CB8AC3E}">
        <p14:creationId xmlns:p14="http://schemas.microsoft.com/office/powerpoint/2010/main" val="2335823569"/>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2053"/>
                                        </p:tgtEl>
                                        <p:attrNameLst>
                                          <p:attrName>style.visibility</p:attrName>
                                        </p:attrNameLst>
                                      </p:cBhvr>
                                      <p:to>
                                        <p:strVal val="visible"/>
                                      </p:to>
                                    </p:set>
                                    <p:animEffect transition="in" filter="dissolve">
                                      <p:cBhvr>
                                        <p:cTn id="7" dur="500"/>
                                        <p:tgtEl>
                                          <p:spTgt spid="205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6"/>
                                        </p:tgtEl>
                                        <p:attrNameLst>
                                          <p:attrName>style.visibility</p:attrName>
                                        </p:attrNameLst>
                                      </p:cBhvr>
                                      <p:to>
                                        <p:strVal val="visible"/>
                                      </p:to>
                                    </p:set>
                                    <p:animEffect transition="in" filter="fade">
                                      <p:cBhvr>
                                        <p:cTn id="11" dur="500"/>
                                        <p:tgtEl>
                                          <p:spTgt spid="46"/>
                                        </p:tgtEl>
                                      </p:cBhvr>
                                    </p:animEffect>
                                  </p:childTnLst>
                                </p:cTn>
                              </p:par>
                              <p:par>
                                <p:cTn id="12" presetID="10" presetClass="entr" presetSubtype="0" fill="hold" nodeType="withEffect">
                                  <p:stCondLst>
                                    <p:cond delay="0"/>
                                  </p:stCondLst>
                                  <p:childTnLst>
                                    <p:set>
                                      <p:cBhvr>
                                        <p:cTn id="13" dur="1" fill="hold">
                                          <p:stCondLst>
                                            <p:cond delay="0"/>
                                          </p:stCondLst>
                                        </p:cTn>
                                        <p:tgtEl>
                                          <p:spTgt spid="62"/>
                                        </p:tgtEl>
                                        <p:attrNameLst>
                                          <p:attrName>style.visibility</p:attrName>
                                        </p:attrNameLst>
                                      </p:cBhvr>
                                      <p:to>
                                        <p:strVal val="visible"/>
                                      </p:to>
                                    </p:set>
                                    <p:animEffect transition="in" filter="fade">
                                      <p:cBhvr>
                                        <p:cTn id="14" dur="500"/>
                                        <p:tgtEl>
                                          <p:spTgt spid="62"/>
                                        </p:tgtEl>
                                      </p:cBhvr>
                                    </p:animEffect>
                                  </p:childTnLst>
                                </p:cTn>
                              </p:par>
                              <p:par>
                                <p:cTn id="15" presetID="10" presetClass="entr" presetSubtype="0" fill="hold" nodeType="withEffect">
                                  <p:stCondLst>
                                    <p:cond delay="0"/>
                                  </p:stCondLst>
                                  <p:childTnLst>
                                    <p:set>
                                      <p:cBhvr>
                                        <p:cTn id="16" dur="1" fill="hold">
                                          <p:stCondLst>
                                            <p:cond delay="0"/>
                                          </p:stCondLst>
                                        </p:cTn>
                                        <p:tgtEl>
                                          <p:spTgt spid="66"/>
                                        </p:tgtEl>
                                        <p:attrNameLst>
                                          <p:attrName>style.visibility</p:attrName>
                                        </p:attrNameLst>
                                      </p:cBhvr>
                                      <p:to>
                                        <p:strVal val="visible"/>
                                      </p:to>
                                    </p:set>
                                    <p:animEffect transition="in" filter="fade">
                                      <p:cBhvr>
                                        <p:cTn id="17" dur="500"/>
                                        <p:tgtEl>
                                          <p:spTgt spid="66"/>
                                        </p:tgtEl>
                                      </p:cBhvr>
                                    </p:animEffect>
                                  </p:childTnLst>
                                </p:cTn>
                              </p:par>
                            </p:childTnLst>
                          </p:cTn>
                        </p:par>
                        <p:par>
                          <p:cTn id="18" fill="hold">
                            <p:stCondLst>
                              <p:cond delay="1000"/>
                            </p:stCondLst>
                            <p:childTnLst>
                              <p:par>
                                <p:cTn id="19" presetID="10" presetClass="entr" presetSubtype="0" fill="hold" nodeType="afterEffect">
                                  <p:stCondLst>
                                    <p:cond delay="0"/>
                                  </p:stCondLst>
                                  <p:childTnLst>
                                    <p:set>
                                      <p:cBhvr>
                                        <p:cTn id="20" dur="1" fill="hold">
                                          <p:stCondLst>
                                            <p:cond delay="0"/>
                                          </p:stCondLst>
                                        </p:cTn>
                                        <p:tgtEl>
                                          <p:spTgt spid="77"/>
                                        </p:tgtEl>
                                        <p:attrNameLst>
                                          <p:attrName>style.visibility</p:attrName>
                                        </p:attrNameLst>
                                      </p:cBhvr>
                                      <p:to>
                                        <p:strVal val="visible"/>
                                      </p:to>
                                    </p:set>
                                    <p:animEffect transition="in" filter="fade">
                                      <p:cBhvr>
                                        <p:cTn id="21" dur="500"/>
                                        <p:tgtEl>
                                          <p:spTgt spid="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7D7D7D"/>
        </a:solidFill>
        <a:effectLst/>
      </p:bgPr>
    </p:bg>
    <p:spTree>
      <p:nvGrpSpPr>
        <p:cNvPr id="1" name=""/>
        <p:cNvGrpSpPr/>
        <p:nvPr/>
      </p:nvGrpSpPr>
      <p:grpSpPr>
        <a:xfrm>
          <a:off x="0" y="0"/>
          <a:ext cx="0" cy="0"/>
          <a:chOff x="0" y="0"/>
          <a:chExt cx="0" cy="0"/>
        </a:xfrm>
      </p:grpSpPr>
      <p:sp>
        <p:nvSpPr>
          <p:cNvPr id="21" name="Freeform: Shape 20">
            <a:extLst>
              <a:ext uri="{FF2B5EF4-FFF2-40B4-BE49-F238E27FC236}">
                <a16:creationId xmlns:a16="http://schemas.microsoft.com/office/drawing/2014/main" id="{61D2B25C-BF17-4513-94F9-737AB8995EF2}"/>
              </a:ext>
            </a:extLst>
          </p:cNvPr>
          <p:cNvSpPr/>
          <p:nvPr/>
        </p:nvSpPr>
        <p:spPr>
          <a:xfrm rot="16200000">
            <a:off x="9472224" y="198483"/>
            <a:ext cx="181811" cy="245979"/>
          </a:xfrm>
          <a:custGeom>
            <a:avLst/>
            <a:gdLst>
              <a:gd name="connsiteX0" fmla="*/ 213896 w 213896"/>
              <a:gd name="connsiteY0" fmla="*/ 117644 h 235286"/>
              <a:gd name="connsiteX1" fmla="*/ 106949 w 213896"/>
              <a:gd name="connsiteY1" fmla="*/ 235286 h 235286"/>
              <a:gd name="connsiteX2" fmla="*/ 0 w 213896"/>
              <a:gd name="connsiteY2" fmla="*/ 235286 h 235286"/>
              <a:gd name="connsiteX3" fmla="*/ 0 w 213896"/>
              <a:gd name="connsiteY3" fmla="*/ 160421 h 235286"/>
              <a:gd name="connsiteX4" fmla="*/ 50801 w 213896"/>
              <a:gd name="connsiteY4" fmla="*/ 160423 h 235286"/>
              <a:gd name="connsiteX5" fmla="*/ 101601 w 213896"/>
              <a:gd name="connsiteY5" fmla="*/ 117643 h 235286"/>
              <a:gd name="connsiteX6" fmla="*/ 50801 w 213896"/>
              <a:gd name="connsiteY6" fmla="*/ 74865 h 235286"/>
              <a:gd name="connsiteX7" fmla="*/ 0 w 213896"/>
              <a:gd name="connsiteY7" fmla="*/ 74865 h 235286"/>
              <a:gd name="connsiteX8" fmla="*/ 0 w 213896"/>
              <a:gd name="connsiteY8" fmla="*/ 0 h 235286"/>
              <a:gd name="connsiteX9" fmla="*/ 106949 w 213896"/>
              <a:gd name="connsiteY9" fmla="*/ 0 h 235286"/>
              <a:gd name="connsiteX10" fmla="*/ 213896 w 213896"/>
              <a:gd name="connsiteY10" fmla="*/ 117644 h 235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3896" h="235286">
                <a:moveTo>
                  <a:pt x="213896" y="117644"/>
                </a:moveTo>
                <a:lnTo>
                  <a:pt x="106949" y="235286"/>
                </a:lnTo>
                <a:lnTo>
                  <a:pt x="0" y="235286"/>
                </a:lnTo>
                <a:lnTo>
                  <a:pt x="0" y="160421"/>
                </a:lnTo>
                <a:lnTo>
                  <a:pt x="50801" y="160423"/>
                </a:lnTo>
                <a:cubicBezTo>
                  <a:pt x="78857" y="160423"/>
                  <a:pt x="101601" y="141269"/>
                  <a:pt x="101601" y="117643"/>
                </a:cubicBezTo>
                <a:cubicBezTo>
                  <a:pt x="101601" y="94017"/>
                  <a:pt x="78857" y="74865"/>
                  <a:pt x="50801" y="74865"/>
                </a:cubicBezTo>
                <a:lnTo>
                  <a:pt x="0" y="74865"/>
                </a:lnTo>
                <a:lnTo>
                  <a:pt x="0" y="0"/>
                </a:lnTo>
                <a:lnTo>
                  <a:pt x="106949" y="0"/>
                </a:lnTo>
                <a:lnTo>
                  <a:pt x="213896" y="117644"/>
                </a:lnTo>
                <a:close/>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MY"/>
          </a:p>
        </p:txBody>
      </p:sp>
      <p:sp>
        <p:nvSpPr>
          <p:cNvPr id="22" name="Speech Bubble: Oval 21">
            <a:extLst>
              <a:ext uri="{FF2B5EF4-FFF2-40B4-BE49-F238E27FC236}">
                <a16:creationId xmlns:a16="http://schemas.microsoft.com/office/drawing/2014/main" id="{3C3BFD9B-184B-4B7A-B2F2-922DCACD0328}"/>
              </a:ext>
            </a:extLst>
          </p:cNvPr>
          <p:cNvSpPr/>
          <p:nvPr/>
        </p:nvSpPr>
        <p:spPr>
          <a:xfrm>
            <a:off x="9985110" y="221480"/>
            <a:ext cx="245979" cy="181811"/>
          </a:xfrm>
          <a:prstGeom prst="wedgeEllipseCallou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23" name="Freeform: Shape 22">
            <a:extLst>
              <a:ext uri="{FF2B5EF4-FFF2-40B4-BE49-F238E27FC236}">
                <a16:creationId xmlns:a16="http://schemas.microsoft.com/office/drawing/2014/main" id="{72AD7664-FB68-41AA-A77B-6D17C108AB57}"/>
              </a:ext>
            </a:extLst>
          </p:cNvPr>
          <p:cNvSpPr/>
          <p:nvPr/>
        </p:nvSpPr>
        <p:spPr>
          <a:xfrm>
            <a:off x="10034713" y="278009"/>
            <a:ext cx="146771" cy="68752"/>
          </a:xfrm>
          <a:custGeom>
            <a:avLst/>
            <a:gdLst>
              <a:gd name="connsiteX0" fmla="*/ 21 w 146771"/>
              <a:gd name="connsiteY0" fmla="*/ 61750 h 68752"/>
              <a:gd name="connsiteX1" fmla="*/ 45741 w 146771"/>
              <a:gd name="connsiteY1" fmla="*/ 790 h 68752"/>
              <a:gd name="connsiteX2" fmla="*/ 95271 w 146771"/>
              <a:gd name="connsiteY2" fmla="*/ 25555 h 68752"/>
              <a:gd name="connsiteX3" fmla="*/ 146706 w 146771"/>
              <a:gd name="connsiteY3" fmla="*/ 2695 h 68752"/>
              <a:gd name="connsiteX4" fmla="*/ 104796 w 146771"/>
              <a:gd name="connsiteY4" fmla="*/ 67465 h 68752"/>
              <a:gd name="connsiteX5" fmla="*/ 51456 w 146771"/>
              <a:gd name="connsiteY5" fmla="*/ 46510 h 68752"/>
              <a:gd name="connsiteX6" fmla="*/ 21 w 146771"/>
              <a:gd name="connsiteY6" fmla="*/ 61750 h 687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771" h="68752">
                <a:moveTo>
                  <a:pt x="21" y="61750"/>
                </a:moveTo>
                <a:cubicBezTo>
                  <a:pt x="-931" y="54130"/>
                  <a:pt x="29866" y="6822"/>
                  <a:pt x="45741" y="790"/>
                </a:cubicBezTo>
                <a:cubicBezTo>
                  <a:pt x="61616" y="-5242"/>
                  <a:pt x="78444" y="25238"/>
                  <a:pt x="95271" y="25555"/>
                </a:cubicBezTo>
                <a:cubicBezTo>
                  <a:pt x="112098" y="25872"/>
                  <a:pt x="145119" y="-4290"/>
                  <a:pt x="146706" y="2695"/>
                </a:cubicBezTo>
                <a:cubicBezTo>
                  <a:pt x="148293" y="9680"/>
                  <a:pt x="120671" y="60163"/>
                  <a:pt x="104796" y="67465"/>
                </a:cubicBezTo>
                <a:cubicBezTo>
                  <a:pt x="88921" y="74767"/>
                  <a:pt x="68284" y="48733"/>
                  <a:pt x="51456" y="46510"/>
                </a:cubicBezTo>
                <a:cubicBezTo>
                  <a:pt x="34628" y="44287"/>
                  <a:pt x="973" y="69370"/>
                  <a:pt x="21" y="6175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24" name="Oval 23">
            <a:extLst>
              <a:ext uri="{FF2B5EF4-FFF2-40B4-BE49-F238E27FC236}">
                <a16:creationId xmlns:a16="http://schemas.microsoft.com/office/drawing/2014/main" id="{6376BFF5-6859-4A9E-8339-2850750DDDF3}"/>
              </a:ext>
            </a:extLst>
          </p:cNvPr>
          <p:cNvSpPr/>
          <p:nvPr/>
        </p:nvSpPr>
        <p:spPr>
          <a:xfrm>
            <a:off x="10545318" y="221480"/>
            <a:ext cx="232410" cy="203835"/>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grpSp>
        <p:nvGrpSpPr>
          <p:cNvPr id="25" name="Group 24">
            <a:extLst>
              <a:ext uri="{FF2B5EF4-FFF2-40B4-BE49-F238E27FC236}">
                <a16:creationId xmlns:a16="http://schemas.microsoft.com/office/drawing/2014/main" id="{7D5E78B9-86EC-4B1B-8DEF-9CC32B9A0252}"/>
              </a:ext>
            </a:extLst>
          </p:cNvPr>
          <p:cNvGrpSpPr/>
          <p:nvPr/>
        </p:nvGrpSpPr>
        <p:grpSpPr>
          <a:xfrm>
            <a:off x="10589127" y="277918"/>
            <a:ext cx="144791" cy="97343"/>
            <a:chOff x="10302235" y="480968"/>
            <a:chExt cx="144791" cy="97343"/>
          </a:xfrm>
        </p:grpSpPr>
        <p:sp>
          <p:nvSpPr>
            <p:cNvPr id="26" name="Flowchart: Decision 25">
              <a:extLst>
                <a:ext uri="{FF2B5EF4-FFF2-40B4-BE49-F238E27FC236}">
                  <a16:creationId xmlns:a16="http://schemas.microsoft.com/office/drawing/2014/main" id="{86210926-7F04-40E7-BF6D-0FDABA6DF571}"/>
                </a:ext>
              </a:extLst>
            </p:cNvPr>
            <p:cNvSpPr/>
            <p:nvPr/>
          </p:nvSpPr>
          <p:spPr>
            <a:xfrm rot="19381466">
              <a:off x="10302235" y="480968"/>
              <a:ext cx="144791" cy="82392"/>
            </a:xfrm>
            <a:prstGeom prst="flowChartDecisi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27" name="Isosceles Triangle 26">
              <a:extLst>
                <a:ext uri="{FF2B5EF4-FFF2-40B4-BE49-F238E27FC236}">
                  <a16:creationId xmlns:a16="http://schemas.microsoft.com/office/drawing/2014/main" id="{A016CE05-7324-4B71-90D4-1DC9CF78EDCF}"/>
                </a:ext>
              </a:extLst>
            </p:cNvPr>
            <p:cNvSpPr/>
            <p:nvPr/>
          </p:nvSpPr>
          <p:spPr>
            <a:xfrm rot="13921270">
              <a:off x="10310790" y="512540"/>
              <a:ext cx="62962" cy="68580"/>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grpSp>
      <p:sp>
        <p:nvSpPr>
          <p:cNvPr id="28" name="Heart 27">
            <a:extLst>
              <a:ext uri="{FF2B5EF4-FFF2-40B4-BE49-F238E27FC236}">
                <a16:creationId xmlns:a16="http://schemas.microsoft.com/office/drawing/2014/main" id="{6134F8E7-BDAE-4E9F-A3D7-6183CA5650DD}"/>
              </a:ext>
            </a:extLst>
          </p:cNvPr>
          <p:cNvSpPr/>
          <p:nvPr/>
        </p:nvSpPr>
        <p:spPr>
          <a:xfrm>
            <a:off x="11088398" y="233756"/>
            <a:ext cx="238125" cy="169545"/>
          </a:xfrm>
          <a:prstGeom prst="hear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29" name="Oval 28">
            <a:extLst>
              <a:ext uri="{FF2B5EF4-FFF2-40B4-BE49-F238E27FC236}">
                <a16:creationId xmlns:a16="http://schemas.microsoft.com/office/drawing/2014/main" id="{F38796DF-A7B9-4887-81DE-D305E5133C8F}"/>
              </a:ext>
            </a:extLst>
          </p:cNvPr>
          <p:cNvSpPr/>
          <p:nvPr/>
        </p:nvSpPr>
        <p:spPr>
          <a:xfrm>
            <a:off x="11602278" y="188560"/>
            <a:ext cx="308610" cy="248694"/>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pic>
        <p:nvPicPr>
          <p:cNvPr id="33" name="Picture 32">
            <a:extLst>
              <a:ext uri="{FF2B5EF4-FFF2-40B4-BE49-F238E27FC236}">
                <a16:creationId xmlns:a16="http://schemas.microsoft.com/office/drawing/2014/main" id="{8FCDA166-E05C-4FB4-BAA4-CED75769CDF0}"/>
              </a:ext>
            </a:extLst>
          </p:cNvPr>
          <p:cNvPicPr>
            <a:picLocks noChangeAspect="1"/>
          </p:cNvPicPr>
          <p:nvPr/>
        </p:nvPicPr>
        <p:blipFill rotWithShape="1">
          <a:blip r:embed="rId3"/>
          <a:srcRect l="23791" t="21831" r="66768" b="61099"/>
          <a:stretch/>
        </p:blipFill>
        <p:spPr>
          <a:xfrm>
            <a:off x="11622137" y="205181"/>
            <a:ext cx="270778" cy="217670"/>
          </a:xfrm>
          <a:prstGeom prst="flowChartConnector">
            <a:avLst/>
          </a:prstGeom>
        </p:spPr>
      </p:pic>
      <p:sp>
        <p:nvSpPr>
          <p:cNvPr id="34" name="TextBox 33">
            <a:extLst>
              <a:ext uri="{FF2B5EF4-FFF2-40B4-BE49-F238E27FC236}">
                <a16:creationId xmlns:a16="http://schemas.microsoft.com/office/drawing/2014/main" id="{99516DD8-1397-4F5C-99BE-FE590D533E55}"/>
              </a:ext>
            </a:extLst>
          </p:cNvPr>
          <p:cNvSpPr txBox="1"/>
          <p:nvPr/>
        </p:nvSpPr>
        <p:spPr>
          <a:xfrm>
            <a:off x="116567" y="11286"/>
            <a:ext cx="2778168" cy="584775"/>
          </a:xfrm>
          <a:prstGeom prst="rect">
            <a:avLst/>
          </a:prstGeom>
          <a:noFill/>
        </p:spPr>
        <p:txBody>
          <a:bodyPr wrap="square" rtlCol="0">
            <a:spAutoFit/>
          </a:bodyPr>
          <a:lstStyle/>
          <a:p>
            <a:r>
              <a:rPr lang="en-US" sz="3200" dirty="0">
                <a:latin typeface="Forte" panose="03060902040502070203" pitchFamily="66" charset="0"/>
              </a:rPr>
              <a:t>Subject Name</a:t>
            </a:r>
            <a:endParaRPr lang="en-MY" sz="3200" dirty="0">
              <a:latin typeface="Forte" panose="03060902040502070203" pitchFamily="66" charset="0"/>
            </a:endParaRPr>
          </a:p>
        </p:txBody>
      </p:sp>
      <p:grpSp>
        <p:nvGrpSpPr>
          <p:cNvPr id="2054" name="Group 2053">
            <a:extLst>
              <a:ext uri="{FF2B5EF4-FFF2-40B4-BE49-F238E27FC236}">
                <a16:creationId xmlns:a16="http://schemas.microsoft.com/office/drawing/2014/main" id="{13E2AB3B-AE56-4B35-8223-481DDF19C40F}"/>
              </a:ext>
            </a:extLst>
          </p:cNvPr>
          <p:cNvGrpSpPr/>
          <p:nvPr/>
        </p:nvGrpSpPr>
        <p:grpSpPr>
          <a:xfrm>
            <a:off x="0" y="596060"/>
            <a:ext cx="12192000" cy="6187787"/>
            <a:chOff x="249223" y="596061"/>
            <a:chExt cx="11696878" cy="6141868"/>
          </a:xfrm>
          <a:solidFill>
            <a:srgbClr val="FBB110"/>
          </a:solidFill>
        </p:grpSpPr>
        <p:cxnSp>
          <p:nvCxnSpPr>
            <p:cNvPr id="30" name="Straight Connector 29">
              <a:extLst>
                <a:ext uri="{FF2B5EF4-FFF2-40B4-BE49-F238E27FC236}">
                  <a16:creationId xmlns:a16="http://schemas.microsoft.com/office/drawing/2014/main" id="{7DBE5038-D456-4E24-89C5-68754410D4E6}"/>
                </a:ext>
              </a:extLst>
            </p:cNvPr>
            <p:cNvCxnSpPr>
              <a:cxnSpLocks/>
            </p:cNvCxnSpPr>
            <p:nvPr/>
          </p:nvCxnSpPr>
          <p:spPr>
            <a:xfrm>
              <a:off x="249223" y="596061"/>
              <a:ext cx="11696878" cy="0"/>
            </a:xfrm>
            <a:prstGeom prst="line">
              <a:avLst/>
            </a:prstGeom>
            <a:grpFill/>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A4FF3548-031D-4544-BF22-2BA1BE8DC995}"/>
                </a:ext>
              </a:extLst>
            </p:cNvPr>
            <p:cNvSpPr/>
            <p:nvPr/>
          </p:nvSpPr>
          <p:spPr>
            <a:xfrm>
              <a:off x="351472" y="714759"/>
              <a:ext cx="11527155" cy="60231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2051" name="Rectangle 2050">
              <a:extLst>
                <a:ext uri="{FF2B5EF4-FFF2-40B4-BE49-F238E27FC236}">
                  <a16:creationId xmlns:a16="http://schemas.microsoft.com/office/drawing/2014/main" id="{122CA097-7EE9-4C8C-A203-9EB400F3CED9}"/>
                </a:ext>
              </a:extLst>
            </p:cNvPr>
            <p:cNvSpPr/>
            <p:nvPr/>
          </p:nvSpPr>
          <p:spPr>
            <a:xfrm>
              <a:off x="300038" y="714760"/>
              <a:ext cx="5500713" cy="6023169"/>
            </a:xfrm>
            <a:prstGeom prst="rect">
              <a:avLst/>
            </a:prstGeom>
            <a:solidFill>
              <a:srgbClr val="FDED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 Insert anything here like pictures or anything  //</a:t>
              </a:r>
              <a:endParaRPr lang="en-MY" sz="1200" dirty="0">
                <a:solidFill>
                  <a:schemeClr val="tx1"/>
                </a:solidFill>
              </a:endParaRPr>
            </a:p>
          </p:txBody>
        </p:sp>
      </p:grpSp>
      <p:sp>
        <p:nvSpPr>
          <p:cNvPr id="42" name="Rectangle: Rounded Corners 41">
            <a:extLst>
              <a:ext uri="{FF2B5EF4-FFF2-40B4-BE49-F238E27FC236}">
                <a16:creationId xmlns:a16="http://schemas.microsoft.com/office/drawing/2014/main" id="{B57CECEF-613D-44E5-832D-C7AAD5C31B08}"/>
              </a:ext>
            </a:extLst>
          </p:cNvPr>
          <p:cNvSpPr/>
          <p:nvPr/>
        </p:nvSpPr>
        <p:spPr>
          <a:xfrm>
            <a:off x="4769427" y="188560"/>
            <a:ext cx="2691246" cy="250834"/>
          </a:xfrm>
          <a:prstGeom prst="roundRect">
            <a:avLst>
              <a:gd name="adj" fmla="val 12525"/>
            </a:avLst>
          </a:prstGeom>
          <a:noFill/>
          <a:ln w="19050">
            <a:solidFill>
              <a:srgbClr val="7070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43" name="TextBox 42">
            <a:extLst>
              <a:ext uri="{FF2B5EF4-FFF2-40B4-BE49-F238E27FC236}">
                <a16:creationId xmlns:a16="http://schemas.microsoft.com/office/drawing/2014/main" id="{897236D3-8D83-4156-A1DA-C8075C8716D6}"/>
              </a:ext>
            </a:extLst>
          </p:cNvPr>
          <p:cNvSpPr txBox="1"/>
          <p:nvPr/>
        </p:nvSpPr>
        <p:spPr>
          <a:xfrm>
            <a:off x="5449966" y="156648"/>
            <a:ext cx="1470379" cy="307777"/>
          </a:xfrm>
          <a:prstGeom prst="rect">
            <a:avLst/>
          </a:prstGeom>
          <a:noFill/>
        </p:spPr>
        <p:txBody>
          <a:bodyPr wrap="square" rtlCol="0">
            <a:spAutoFit/>
          </a:bodyPr>
          <a:lstStyle/>
          <a:p>
            <a:r>
              <a:rPr lang="en-US" sz="1400" b="1" dirty="0">
                <a:solidFill>
                  <a:srgbClr val="555657"/>
                </a:solidFill>
                <a:latin typeface="Microsoft YaHei UI" panose="020B0503020204020204" pitchFamily="34" charset="-122"/>
                <a:ea typeface="Microsoft YaHei UI" panose="020B0503020204020204" pitchFamily="34" charset="-122"/>
              </a:rPr>
              <a:t>Subject Code</a:t>
            </a:r>
            <a:endParaRPr lang="en-MY" sz="1400" b="1" dirty="0">
              <a:solidFill>
                <a:srgbClr val="555657"/>
              </a:solidFill>
              <a:latin typeface="Microsoft YaHei UI" panose="020B0503020204020204" pitchFamily="34" charset="-122"/>
              <a:ea typeface="Microsoft YaHei UI" panose="020B0503020204020204" pitchFamily="34" charset="-122"/>
            </a:endParaRPr>
          </a:p>
        </p:txBody>
      </p:sp>
      <p:grpSp>
        <p:nvGrpSpPr>
          <p:cNvPr id="47" name="Group 46">
            <a:extLst>
              <a:ext uri="{FF2B5EF4-FFF2-40B4-BE49-F238E27FC236}">
                <a16:creationId xmlns:a16="http://schemas.microsoft.com/office/drawing/2014/main" id="{3BC4AE0D-F82C-4B3D-A49B-742FE3F2700D}"/>
              </a:ext>
            </a:extLst>
          </p:cNvPr>
          <p:cNvGrpSpPr/>
          <p:nvPr/>
        </p:nvGrpSpPr>
        <p:grpSpPr>
          <a:xfrm>
            <a:off x="11645086" y="763516"/>
            <a:ext cx="402487" cy="80310"/>
            <a:chOff x="2727601" y="2857097"/>
            <a:chExt cx="402487" cy="80310"/>
          </a:xfrm>
        </p:grpSpPr>
        <p:sp>
          <p:nvSpPr>
            <p:cNvPr id="48" name="Flowchart: Connector 47">
              <a:extLst>
                <a:ext uri="{FF2B5EF4-FFF2-40B4-BE49-F238E27FC236}">
                  <a16:creationId xmlns:a16="http://schemas.microsoft.com/office/drawing/2014/main" id="{C37D9EE0-B503-4D17-B0DA-DDDC0FE6118D}"/>
                </a:ext>
              </a:extLst>
            </p:cNvPr>
            <p:cNvSpPr/>
            <p:nvPr/>
          </p:nvSpPr>
          <p:spPr>
            <a:xfrm>
              <a:off x="2727601" y="2857097"/>
              <a:ext cx="84425" cy="8031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49" name="Flowchart: Connector 48">
              <a:extLst>
                <a:ext uri="{FF2B5EF4-FFF2-40B4-BE49-F238E27FC236}">
                  <a16:creationId xmlns:a16="http://schemas.microsoft.com/office/drawing/2014/main" id="{2D5A7971-D284-419A-879A-0ED508C485F9}"/>
                </a:ext>
              </a:extLst>
            </p:cNvPr>
            <p:cNvSpPr/>
            <p:nvPr/>
          </p:nvSpPr>
          <p:spPr>
            <a:xfrm>
              <a:off x="2886632" y="2857097"/>
              <a:ext cx="84425" cy="8031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50" name="Flowchart: Connector 49">
              <a:extLst>
                <a:ext uri="{FF2B5EF4-FFF2-40B4-BE49-F238E27FC236}">
                  <a16:creationId xmlns:a16="http://schemas.microsoft.com/office/drawing/2014/main" id="{7F97E84E-D350-4126-8928-9C3704324048}"/>
                </a:ext>
              </a:extLst>
            </p:cNvPr>
            <p:cNvSpPr/>
            <p:nvPr/>
          </p:nvSpPr>
          <p:spPr>
            <a:xfrm>
              <a:off x="3045663" y="2857097"/>
              <a:ext cx="84425" cy="8031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grpSp>
      <p:cxnSp>
        <p:nvCxnSpPr>
          <p:cNvPr id="2057" name="Straight Connector 2056">
            <a:extLst>
              <a:ext uri="{FF2B5EF4-FFF2-40B4-BE49-F238E27FC236}">
                <a16:creationId xmlns:a16="http://schemas.microsoft.com/office/drawing/2014/main" id="{72F18720-65DA-49DA-AE5C-872B110C73E0}"/>
              </a:ext>
            </a:extLst>
          </p:cNvPr>
          <p:cNvCxnSpPr>
            <a:cxnSpLocks/>
          </p:cNvCxnSpPr>
          <p:nvPr/>
        </p:nvCxnSpPr>
        <p:spPr>
          <a:xfrm>
            <a:off x="5786521" y="884540"/>
            <a:ext cx="6325131" cy="0"/>
          </a:xfrm>
          <a:prstGeom prst="line">
            <a:avLst/>
          </a:prstGeom>
          <a:ln w="12700">
            <a:solidFill>
              <a:srgbClr val="E2E2E2"/>
            </a:solidFill>
          </a:ln>
        </p:spPr>
        <p:style>
          <a:lnRef idx="1">
            <a:schemeClr val="accent3"/>
          </a:lnRef>
          <a:fillRef idx="0">
            <a:schemeClr val="accent3"/>
          </a:fillRef>
          <a:effectRef idx="0">
            <a:schemeClr val="accent3"/>
          </a:effectRef>
          <a:fontRef idx="minor">
            <a:schemeClr val="tx1"/>
          </a:fontRef>
        </p:style>
      </p:cxnSp>
      <p:sp>
        <p:nvSpPr>
          <p:cNvPr id="57" name="TextBox 56">
            <a:extLst>
              <a:ext uri="{FF2B5EF4-FFF2-40B4-BE49-F238E27FC236}">
                <a16:creationId xmlns:a16="http://schemas.microsoft.com/office/drawing/2014/main" id="{3FA299BB-6C48-4415-A486-2D8EEF16C5D4}"/>
              </a:ext>
            </a:extLst>
          </p:cNvPr>
          <p:cNvSpPr txBox="1"/>
          <p:nvPr/>
        </p:nvSpPr>
        <p:spPr>
          <a:xfrm>
            <a:off x="2179555" y="727696"/>
            <a:ext cx="1656046" cy="707886"/>
          </a:xfrm>
          <a:prstGeom prst="rect">
            <a:avLst/>
          </a:prstGeom>
          <a:noFill/>
        </p:spPr>
        <p:txBody>
          <a:bodyPr wrap="square" rtlCol="0">
            <a:spAutoFit/>
          </a:bodyPr>
          <a:lstStyle/>
          <a:p>
            <a:pPr algn="ctr"/>
            <a:r>
              <a:rPr lang="en-US" sz="4000" b="1" dirty="0">
                <a:solidFill>
                  <a:srgbClr val="613819"/>
                </a:solidFill>
                <a:latin typeface="Arial Rounded MT Bold" panose="020F0704030504030204" pitchFamily="34" charset="0"/>
                <a:ea typeface="Microsoft YaHei UI Light" panose="020B0502040204020203" pitchFamily="34" charset="-122"/>
              </a:rPr>
              <a:t>TITLE</a:t>
            </a:r>
            <a:r>
              <a:rPr lang="en-US" sz="4000" b="1" dirty="0">
                <a:gradFill>
                  <a:gsLst>
                    <a:gs pos="38000">
                      <a:srgbClr val="F06E94"/>
                    </a:gs>
                    <a:gs pos="100000">
                      <a:srgbClr val="3E80E2"/>
                    </a:gs>
                    <a:gs pos="70000">
                      <a:srgbClr val="9865DF"/>
                    </a:gs>
                    <a:gs pos="0">
                      <a:srgbClr val="FFD13F"/>
                    </a:gs>
                  </a:gsLst>
                  <a:lin ang="13500000" scaled="1"/>
                </a:gradFill>
                <a:effectLst>
                  <a:outerShdw blurRad="50800" dist="38100" dir="5400000" algn="t" rotWithShape="0">
                    <a:prstClr val="black">
                      <a:alpha val="40000"/>
                    </a:prstClr>
                  </a:outerShdw>
                </a:effectLst>
                <a:latin typeface="Arial Rounded MT Bold" panose="020F0704030504030204" pitchFamily="34" charset="0"/>
              </a:rPr>
              <a:t> </a:t>
            </a:r>
            <a:endParaRPr lang="en-MY" sz="4000" b="1" dirty="0">
              <a:gradFill>
                <a:gsLst>
                  <a:gs pos="38000">
                    <a:srgbClr val="F06E94"/>
                  </a:gs>
                  <a:gs pos="100000">
                    <a:srgbClr val="3E80E2"/>
                  </a:gs>
                  <a:gs pos="70000">
                    <a:srgbClr val="9865DF"/>
                  </a:gs>
                  <a:gs pos="0">
                    <a:srgbClr val="FFD13F"/>
                  </a:gs>
                </a:gsLst>
                <a:lin ang="13500000" scaled="1"/>
              </a:gradFill>
              <a:effectLst>
                <a:outerShdw blurRad="50800" dist="38100" dir="5400000" algn="t" rotWithShape="0">
                  <a:prstClr val="black">
                    <a:alpha val="40000"/>
                  </a:prstClr>
                </a:outerShdw>
              </a:effectLst>
              <a:latin typeface="Arial Rounded MT Bold" panose="020F0704030504030204" pitchFamily="34" charset="0"/>
            </a:endParaRPr>
          </a:p>
        </p:txBody>
      </p:sp>
      <p:grpSp>
        <p:nvGrpSpPr>
          <p:cNvPr id="46" name="Group 45">
            <a:extLst>
              <a:ext uri="{FF2B5EF4-FFF2-40B4-BE49-F238E27FC236}">
                <a16:creationId xmlns:a16="http://schemas.microsoft.com/office/drawing/2014/main" id="{A2D93D20-C6B3-4E19-A283-C228B55C1B5F}"/>
              </a:ext>
            </a:extLst>
          </p:cNvPr>
          <p:cNvGrpSpPr/>
          <p:nvPr/>
        </p:nvGrpSpPr>
        <p:grpSpPr>
          <a:xfrm>
            <a:off x="203301" y="6403613"/>
            <a:ext cx="246636" cy="221780"/>
            <a:chOff x="967826" y="6387359"/>
            <a:chExt cx="316992" cy="294014"/>
          </a:xfrm>
        </p:grpSpPr>
        <p:grpSp>
          <p:nvGrpSpPr>
            <p:cNvPr id="51" name="Group 50">
              <a:extLst>
                <a:ext uri="{FF2B5EF4-FFF2-40B4-BE49-F238E27FC236}">
                  <a16:creationId xmlns:a16="http://schemas.microsoft.com/office/drawing/2014/main" id="{2FEA3155-B620-4975-95CA-B110D42D1238}"/>
                </a:ext>
              </a:extLst>
            </p:cNvPr>
            <p:cNvGrpSpPr/>
            <p:nvPr/>
          </p:nvGrpSpPr>
          <p:grpSpPr>
            <a:xfrm>
              <a:off x="967826" y="6387359"/>
              <a:ext cx="316992" cy="294014"/>
              <a:chOff x="967826" y="6387359"/>
              <a:chExt cx="316992" cy="294014"/>
            </a:xfrm>
          </p:grpSpPr>
          <p:sp>
            <p:nvSpPr>
              <p:cNvPr id="60" name="Oval 59">
                <a:extLst>
                  <a:ext uri="{FF2B5EF4-FFF2-40B4-BE49-F238E27FC236}">
                    <a16:creationId xmlns:a16="http://schemas.microsoft.com/office/drawing/2014/main" id="{B92B0CED-A4D5-4C19-A6A5-19B950AD9C99}"/>
                  </a:ext>
                </a:extLst>
              </p:cNvPr>
              <p:cNvSpPr/>
              <p:nvPr/>
            </p:nvSpPr>
            <p:spPr>
              <a:xfrm>
                <a:off x="967826" y="6387359"/>
                <a:ext cx="316992" cy="294014"/>
              </a:xfrm>
              <a:prstGeom prst="ellipse">
                <a:avLst/>
              </a:prstGeom>
              <a:solidFill>
                <a:schemeClr val="tx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61" name="Oval 60">
                <a:extLst>
                  <a:ext uri="{FF2B5EF4-FFF2-40B4-BE49-F238E27FC236}">
                    <a16:creationId xmlns:a16="http://schemas.microsoft.com/office/drawing/2014/main" id="{8C9A3153-F320-4AA0-BDAE-ABB5E1302121}"/>
                  </a:ext>
                </a:extLst>
              </p:cNvPr>
              <p:cNvSpPr/>
              <p:nvPr/>
            </p:nvSpPr>
            <p:spPr>
              <a:xfrm>
                <a:off x="1057143" y="6463001"/>
                <a:ext cx="143171" cy="13896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grpSp>
        <p:grpSp>
          <p:nvGrpSpPr>
            <p:cNvPr id="53" name="Group 52">
              <a:extLst>
                <a:ext uri="{FF2B5EF4-FFF2-40B4-BE49-F238E27FC236}">
                  <a16:creationId xmlns:a16="http://schemas.microsoft.com/office/drawing/2014/main" id="{32839343-C4F5-4B7B-9FD2-2249B1F43FD2}"/>
                </a:ext>
              </a:extLst>
            </p:cNvPr>
            <p:cNvGrpSpPr/>
            <p:nvPr/>
          </p:nvGrpSpPr>
          <p:grpSpPr>
            <a:xfrm>
              <a:off x="1091952" y="6503984"/>
              <a:ext cx="75670" cy="76410"/>
              <a:chOff x="6622964" y="4688201"/>
              <a:chExt cx="97908" cy="108746"/>
            </a:xfrm>
            <a:solidFill>
              <a:schemeClr val="tx1"/>
            </a:solidFill>
          </p:grpSpPr>
          <p:sp>
            <p:nvSpPr>
              <p:cNvPr id="58" name="Flowchart: Connector 57">
                <a:extLst>
                  <a:ext uri="{FF2B5EF4-FFF2-40B4-BE49-F238E27FC236}">
                    <a16:creationId xmlns:a16="http://schemas.microsoft.com/office/drawing/2014/main" id="{1800201C-C098-46A6-B075-875F64A8AFD0}"/>
                  </a:ext>
                </a:extLst>
              </p:cNvPr>
              <p:cNvSpPr/>
              <p:nvPr/>
            </p:nvSpPr>
            <p:spPr>
              <a:xfrm>
                <a:off x="6649058" y="4688201"/>
                <a:ext cx="45719" cy="45719"/>
              </a:xfrm>
              <a:prstGeom prst="flowChartConnector">
                <a:avLst/>
              </a:pr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59" name="Freeform: Shape 58">
                <a:extLst>
                  <a:ext uri="{FF2B5EF4-FFF2-40B4-BE49-F238E27FC236}">
                    <a16:creationId xmlns:a16="http://schemas.microsoft.com/office/drawing/2014/main" id="{812137C5-2C0C-4BB3-A384-ACDAFADCAAA0}"/>
                  </a:ext>
                </a:extLst>
              </p:cNvPr>
              <p:cNvSpPr/>
              <p:nvPr/>
            </p:nvSpPr>
            <p:spPr>
              <a:xfrm>
                <a:off x="6622964" y="4751228"/>
                <a:ext cx="97908" cy="45719"/>
              </a:xfrm>
              <a:custGeom>
                <a:avLst/>
                <a:gdLst>
                  <a:gd name="connsiteX0" fmla="*/ 21819 w 97908"/>
                  <a:gd name="connsiteY0" fmla="*/ 0 h 23535"/>
                  <a:gd name="connsiteX1" fmla="*/ 76089 w 97908"/>
                  <a:gd name="connsiteY1" fmla="*/ 0 h 23535"/>
                  <a:gd name="connsiteX2" fmla="*/ 97908 w 97908"/>
                  <a:gd name="connsiteY2" fmla="*/ 21819 h 23535"/>
                  <a:gd name="connsiteX3" fmla="*/ 97908 w 97908"/>
                  <a:gd name="connsiteY3" fmla="*/ 23535 h 23535"/>
                  <a:gd name="connsiteX4" fmla="*/ 0 w 97908"/>
                  <a:gd name="connsiteY4" fmla="*/ 23535 h 23535"/>
                  <a:gd name="connsiteX5" fmla="*/ 0 w 97908"/>
                  <a:gd name="connsiteY5" fmla="*/ 21819 h 23535"/>
                  <a:gd name="connsiteX6" fmla="*/ 21819 w 97908"/>
                  <a:gd name="connsiteY6" fmla="*/ 0 h 23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7908" h="23535">
                    <a:moveTo>
                      <a:pt x="21819" y="0"/>
                    </a:moveTo>
                    <a:lnTo>
                      <a:pt x="76089" y="0"/>
                    </a:lnTo>
                    <a:cubicBezTo>
                      <a:pt x="88139" y="0"/>
                      <a:pt x="97908" y="9769"/>
                      <a:pt x="97908" y="21819"/>
                    </a:cubicBezTo>
                    <a:lnTo>
                      <a:pt x="97908" y="23535"/>
                    </a:lnTo>
                    <a:lnTo>
                      <a:pt x="0" y="23535"/>
                    </a:lnTo>
                    <a:lnTo>
                      <a:pt x="0" y="21819"/>
                    </a:lnTo>
                    <a:cubicBezTo>
                      <a:pt x="0" y="9769"/>
                      <a:pt x="9769" y="0"/>
                      <a:pt x="21819" y="0"/>
                    </a:cubicBezTo>
                    <a:close/>
                  </a:path>
                </a:pathLst>
              </a:cu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MY" dirty="0"/>
              </a:p>
            </p:txBody>
          </p:sp>
        </p:grpSp>
      </p:grpSp>
      <p:pic>
        <p:nvPicPr>
          <p:cNvPr id="65" name="Picture 4" descr="See the source image">
            <a:extLst>
              <a:ext uri="{FF2B5EF4-FFF2-40B4-BE49-F238E27FC236}">
                <a16:creationId xmlns:a16="http://schemas.microsoft.com/office/drawing/2014/main" id="{11E62DB8-8131-468E-A20D-3502A97A03AB}"/>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backgroundRemoval t="26546" b="95191" l="21736" r="89944"/>
                    </a14:imgEffect>
                  </a14:imgLayer>
                </a14:imgProps>
              </a:ext>
              <a:ext uri="{28A0092B-C50C-407E-A947-70E740481C1C}">
                <a14:useLocalDpi xmlns:a14="http://schemas.microsoft.com/office/drawing/2010/main" val="0"/>
              </a:ext>
            </a:extLst>
          </a:blip>
          <a:srcRect l="16666" t="24314" r="15922" b="5949"/>
          <a:stretch/>
        </p:blipFill>
        <p:spPr bwMode="auto">
          <a:xfrm>
            <a:off x="637722" y="1529695"/>
            <a:ext cx="4739712" cy="4903238"/>
          </a:xfrm>
          <a:prstGeom prst="rect">
            <a:avLst/>
          </a:prstGeom>
          <a:noFill/>
          <a:extLst>
            <a:ext uri="{909E8E84-426E-40DD-AFC4-6F175D3DCCD1}">
              <a14:hiddenFill xmlns:a14="http://schemas.microsoft.com/office/drawing/2010/main">
                <a:solidFill>
                  <a:srgbClr val="FFFFFF"/>
                </a:solidFill>
              </a14:hiddenFill>
            </a:ext>
          </a:extLst>
        </p:spPr>
      </p:pic>
      <p:grpSp>
        <p:nvGrpSpPr>
          <p:cNvPr id="62" name="Group 61">
            <a:extLst>
              <a:ext uri="{FF2B5EF4-FFF2-40B4-BE49-F238E27FC236}">
                <a16:creationId xmlns:a16="http://schemas.microsoft.com/office/drawing/2014/main" id="{937990EE-CE9B-4058-94CF-B22F6D12DD98}"/>
              </a:ext>
            </a:extLst>
          </p:cNvPr>
          <p:cNvGrpSpPr/>
          <p:nvPr/>
        </p:nvGrpSpPr>
        <p:grpSpPr>
          <a:xfrm>
            <a:off x="3486899" y="5702171"/>
            <a:ext cx="1057757" cy="470141"/>
            <a:chOff x="923738" y="5996940"/>
            <a:chExt cx="640453" cy="301519"/>
          </a:xfrm>
        </p:grpSpPr>
        <p:sp>
          <p:nvSpPr>
            <p:cNvPr id="63" name="Speech Bubble: Rectangle with Corners Rounded 62">
              <a:extLst>
                <a:ext uri="{FF2B5EF4-FFF2-40B4-BE49-F238E27FC236}">
                  <a16:creationId xmlns:a16="http://schemas.microsoft.com/office/drawing/2014/main" id="{EA16F6D7-EB17-4275-864F-70DF47A2771E}"/>
                </a:ext>
              </a:extLst>
            </p:cNvPr>
            <p:cNvSpPr/>
            <p:nvPr/>
          </p:nvSpPr>
          <p:spPr>
            <a:xfrm flipV="1">
              <a:off x="950595" y="5996940"/>
              <a:ext cx="586740" cy="299331"/>
            </a:xfrm>
            <a:prstGeom prst="wedgeRoundRectCallout">
              <a:avLst>
                <a:gd name="adj1" fmla="val -19534"/>
                <a:gd name="adj2" fmla="val 73955"/>
                <a:gd name="adj3" fmla="val 16667"/>
              </a:avLst>
            </a:prstGeom>
            <a:solidFill>
              <a:schemeClr val="tx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64" name="TextBox 63">
              <a:extLst>
                <a:ext uri="{FF2B5EF4-FFF2-40B4-BE49-F238E27FC236}">
                  <a16:creationId xmlns:a16="http://schemas.microsoft.com/office/drawing/2014/main" id="{C018674F-DAFC-4D14-9A7A-BE1E84F252B2}"/>
                </a:ext>
              </a:extLst>
            </p:cNvPr>
            <p:cNvSpPr txBox="1"/>
            <p:nvPr/>
          </p:nvSpPr>
          <p:spPr>
            <a:xfrm>
              <a:off x="923738" y="6002376"/>
              <a:ext cx="640453" cy="296083"/>
            </a:xfrm>
            <a:prstGeom prst="rect">
              <a:avLst/>
            </a:prstGeom>
            <a:noFill/>
          </p:spPr>
          <p:txBody>
            <a:bodyPr wrap="square" rtlCol="0">
              <a:spAutoFit/>
            </a:bodyPr>
            <a:lstStyle/>
            <a:p>
              <a:pPr algn="ctr"/>
              <a:r>
                <a:rPr lang="en-US" sz="1200" b="1" dirty="0">
                  <a:solidFill>
                    <a:schemeClr val="bg1"/>
                  </a:solidFill>
                </a:rPr>
                <a:t>butterscotch cookies</a:t>
              </a:r>
              <a:endParaRPr lang="en-MY" sz="1200" b="1" dirty="0">
                <a:solidFill>
                  <a:schemeClr val="bg1"/>
                </a:solidFill>
              </a:endParaRPr>
            </a:p>
          </p:txBody>
        </p:sp>
      </p:grpSp>
      <p:sp>
        <p:nvSpPr>
          <p:cNvPr id="66" name="Heart 65">
            <a:extLst>
              <a:ext uri="{FF2B5EF4-FFF2-40B4-BE49-F238E27FC236}">
                <a16:creationId xmlns:a16="http://schemas.microsoft.com/office/drawing/2014/main" id="{858DBBB6-F30D-440F-8D56-8B55E2ED3537}"/>
              </a:ext>
            </a:extLst>
          </p:cNvPr>
          <p:cNvSpPr/>
          <p:nvPr/>
        </p:nvSpPr>
        <p:spPr>
          <a:xfrm>
            <a:off x="5965861" y="5893272"/>
            <a:ext cx="226226" cy="193527"/>
          </a:xfrm>
          <a:prstGeom prst="hear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67" name="Speech Bubble: Oval 66">
            <a:extLst>
              <a:ext uri="{FF2B5EF4-FFF2-40B4-BE49-F238E27FC236}">
                <a16:creationId xmlns:a16="http://schemas.microsoft.com/office/drawing/2014/main" id="{7CF9CC44-F0AA-40FE-8D0C-F3ADC47DCF53}"/>
              </a:ext>
            </a:extLst>
          </p:cNvPr>
          <p:cNvSpPr/>
          <p:nvPr/>
        </p:nvSpPr>
        <p:spPr>
          <a:xfrm flipH="1">
            <a:off x="6450696" y="5886628"/>
            <a:ext cx="226226" cy="194689"/>
          </a:xfrm>
          <a:prstGeom prst="wedgeEllipseCallout">
            <a:avLst>
              <a:gd name="adj1" fmla="val -44554"/>
              <a:gd name="adj2" fmla="val 42935"/>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68" name="Freeform: Shape 67">
            <a:extLst>
              <a:ext uri="{FF2B5EF4-FFF2-40B4-BE49-F238E27FC236}">
                <a16:creationId xmlns:a16="http://schemas.microsoft.com/office/drawing/2014/main" id="{1C60A00D-7C35-47C5-9339-A06B51AD4E63}"/>
              </a:ext>
            </a:extLst>
          </p:cNvPr>
          <p:cNvSpPr/>
          <p:nvPr/>
        </p:nvSpPr>
        <p:spPr>
          <a:xfrm rot="3854833">
            <a:off x="7634869" y="5940723"/>
            <a:ext cx="12446" cy="111732"/>
          </a:xfrm>
          <a:custGeom>
            <a:avLst/>
            <a:gdLst>
              <a:gd name="connsiteX0" fmla="*/ 0 w 12446"/>
              <a:gd name="connsiteY0" fmla="*/ 0 h 111732"/>
              <a:gd name="connsiteX1" fmla="*/ 12446 w 12446"/>
              <a:gd name="connsiteY1" fmla="*/ 111694 h 111732"/>
              <a:gd name="connsiteX2" fmla="*/ 12112 w 12446"/>
              <a:gd name="connsiteY2" fmla="*/ 111732 h 111732"/>
              <a:gd name="connsiteX3" fmla="*/ 0 w 12446"/>
              <a:gd name="connsiteY3" fmla="*/ 3040 h 111732"/>
              <a:gd name="connsiteX4" fmla="*/ 0 w 12446"/>
              <a:gd name="connsiteY4" fmla="*/ 0 h 1117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46" h="111732">
                <a:moveTo>
                  <a:pt x="0" y="0"/>
                </a:moveTo>
                <a:lnTo>
                  <a:pt x="12446" y="111694"/>
                </a:lnTo>
                <a:lnTo>
                  <a:pt x="12112" y="111732"/>
                </a:lnTo>
                <a:lnTo>
                  <a:pt x="0" y="3040"/>
                </a:lnTo>
                <a:lnTo>
                  <a:pt x="0" y="0"/>
                </a:lnTo>
                <a:close/>
              </a:path>
            </a:pathLst>
          </a:cu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MY"/>
          </a:p>
        </p:txBody>
      </p:sp>
      <p:sp>
        <p:nvSpPr>
          <p:cNvPr id="69" name="Freeform: Shape 68">
            <a:extLst>
              <a:ext uri="{FF2B5EF4-FFF2-40B4-BE49-F238E27FC236}">
                <a16:creationId xmlns:a16="http://schemas.microsoft.com/office/drawing/2014/main" id="{D865074D-74B5-409B-AB0D-398399E62307}"/>
              </a:ext>
            </a:extLst>
          </p:cNvPr>
          <p:cNvSpPr/>
          <p:nvPr/>
        </p:nvSpPr>
        <p:spPr>
          <a:xfrm rot="3854833">
            <a:off x="7718618" y="5869954"/>
            <a:ext cx="9793" cy="88097"/>
          </a:xfrm>
          <a:custGeom>
            <a:avLst/>
            <a:gdLst>
              <a:gd name="connsiteX0" fmla="*/ 0 w 9793"/>
              <a:gd name="connsiteY0" fmla="*/ 217 h 88097"/>
              <a:gd name="connsiteX1" fmla="*/ 315 w 9793"/>
              <a:gd name="connsiteY1" fmla="*/ 0 h 88097"/>
              <a:gd name="connsiteX2" fmla="*/ 9793 w 9793"/>
              <a:gd name="connsiteY2" fmla="*/ 85057 h 88097"/>
              <a:gd name="connsiteX3" fmla="*/ 9793 w 9793"/>
              <a:gd name="connsiteY3" fmla="*/ 88097 h 88097"/>
              <a:gd name="connsiteX4" fmla="*/ 0 w 9793"/>
              <a:gd name="connsiteY4" fmla="*/ 217 h 88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93" h="88097">
                <a:moveTo>
                  <a:pt x="0" y="217"/>
                </a:moveTo>
                <a:lnTo>
                  <a:pt x="315" y="0"/>
                </a:lnTo>
                <a:lnTo>
                  <a:pt x="9793" y="85057"/>
                </a:lnTo>
                <a:lnTo>
                  <a:pt x="9793" y="88097"/>
                </a:lnTo>
                <a:lnTo>
                  <a:pt x="0" y="217"/>
                </a:lnTo>
                <a:close/>
              </a:path>
            </a:pathLst>
          </a:cu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MY"/>
          </a:p>
        </p:txBody>
      </p:sp>
      <p:sp>
        <p:nvSpPr>
          <p:cNvPr id="70" name="Freeform: Shape 69">
            <a:extLst>
              <a:ext uri="{FF2B5EF4-FFF2-40B4-BE49-F238E27FC236}">
                <a16:creationId xmlns:a16="http://schemas.microsoft.com/office/drawing/2014/main" id="{B19E22B6-82AD-4248-9472-417DDDDF7567}"/>
              </a:ext>
            </a:extLst>
          </p:cNvPr>
          <p:cNvSpPr/>
          <p:nvPr/>
        </p:nvSpPr>
        <p:spPr>
          <a:xfrm>
            <a:off x="11709705" y="5890548"/>
            <a:ext cx="205408" cy="198189"/>
          </a:xfrm>
          <a:custGeom>
            <a:avLst/>
            <a:gdLst>
              <a:gd name="connsiteX0" fmla="*/ 0 w 230381"/>
              <a:gd name="connsiteY0" fmla="*/ 0 h 234032"/>
              <a:gd name="connsiteX1" fmla="*/ 230381 w 230381"/>
              <a:gd name="connsiteY1" fmla="*/ 0 h 234032"/>
              <a:gd name="connsiteX2" fmla="*/ 230381 w 230381"/>
              <a:gd name="connsiteY2" fmla="*/ 234032 h 234032"/>
              <a:gd name="connsiteX3" fmla="*/ 229831 w 230381"/>
              <a:gd name="connsiteY3" fmla="*/ 234032 h 234032"/>
              <a:gd name="connsiteX4" fmla="*/ 115191 w 230381"/>
              <a:gd name="connsiteY4" fmla="*/ 124953 h 234032"/>
              <a:gd name="connsiteX5" fmla="*/ 551 w 230381"/>
              <a:gd name="connsiteY5" fmla="*/ 234032 h 234032"/>
              <a:gd name="connsiteX6" fmla="*/ 0 w 230381"/>
              <a:gd name="connsiteY6" fmla="*/ 234032 h 234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0381" h="234032">
                <a:moveTo>
                  <a:pt x="0" y="0"/>
                </a:moveTo>
                <a:lnTo>
                  <a:pt x="230381" y="0"/>
                </a:lnTo>
                <a:lnTo>
                  <a:pt x="230381" y="234032"/>
                </a:lnTo>
                <a:lnTo>
                  <a:pt x="229831" y="234032"/>
                </a:lnTo>
                <a:lnTo>
                  <a:pt x="115191" y="124953"/>
                </a:lnTo>
                <a:lnTo>
                  <a:pt x="551" y="234032"/>
                </a:lnTo>
                <a:lnTo>
                  <a:pt x="0" y="234032"/>
                </a:lnTo>
                <a:close/>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MY" dirty="0"/>
          </a:p>
        </p:txBody>
      </p:sp>
      <p:sp>
        <p:nvSpPr>
          <p:cNvPr id="71" name="TextBox 70">
            <a:extLst>
              <a:ext uri="{FF2B5EF4-FFF2-40B4-BE49-F238E27FC236}">
                <a16:creationId xmlns:a16="http://schemas.microsoft.com/office/drawing/2014/main" id="{86D2EDA6-FF0A-45B9-AFCC-7F8BFCC91849}"/>
              </a:ext>
            </a:extLst>
          </p:cNvPr>
          <p:cNvSpPr txBox="1"/>
          <p:nvPr/>
        </p:nvSpPr>
        <p:spPr>
          <a:xfrm>
            <a:off x="5746322" y="6011426"/>
            <a:ext cx="1068246" cy="307777"/>
          </a:xfrm>
          <a:prstGeom prst="rect">
            <a:avLst/>
          </a:prstGeom>
          <a:noFill/>
        </p:spPr>
        <p:txBody>
          <a:bodyPr wrap="square" rtlCol="0">
            <a:spAutoFit/>
          </a:bodyPr>
          <a:lstStyle/>
          <a:p>
            <a:r>
              <a:rPr lang="en-US" sz="1400" b="1" dirty="0">
                <a:latin typeface="Microsoft Yi Baiti" panose="03000500000000000000" pitchFamily="66" charset="0"/>
                <a:ea typeface="Microsoft Yi Baiti" panose="03000500000000000000" pitchFamily="66" charset="0"/>
                <a:cs typeface="Times New Roman" panose="02020603050405020304" pitchFamily="18" charset="0"/>
              </a:rPr>
              <a:t>11,706 likes</a:t>
            </a:r>
            <a:endParaRPr lang="en-MY" sz="1400" b="1" dirty="0">
              <a:latin typeface="Microsoft Yi Baiti" panose="03000500000000000000" pitchFamily="66" charset="0"/>
              <a:ea typeface="Microsoft Yi Baiti" panose="03000500000000000000" pitchFamily="66" charset="0"/>
              <a:cs typeface="Times New Roman" panose="02020603050405020304" pitchFamily="18" charset="0"/>
            </a:endParaRPr>
          </a:p>
        </p:txBody>
      </p:sp>
      <p:sp>
        <p:nvSpPr>
          <p:cNvPr id="72" name="TextBox 71">
            <a:extLst>
              <a:ext uri="{FF2B5EF4-FFF2-40B4-BE49-F238E27FC236}">
                <a16:creationId xmlns:a16="http://schemas.microsoft.com/office/drawing/2014/main" id="{E834BFE0-8574-47FB-A16D-62DA31AE2984}"/>
              </a:ext>
            </a:extLst>
          </p:cNvPr>
          <p:cNvSpPr txBox="1"/>
          <p:nvPr/>
        </p:nvSpPr>
        <p:spPr>
          <a:xfrm>
            <a:off x="5756202" y="6220650"/>
            <a:ext cx="790803" cy="246221"/>
          </a:xfrm>
          <a:prstGeom prst="rect">
            <a:avLst/>
          </a:prstGeom>
          <a:noFill/>
        </p:spPr>
        <p:txBody>
          <a:bodyPr wrap="square" rtlCol="0">
            <a:spAutoFit/>
          </a:bodyPr>
          <a:lstStyle/>
          <a:p>
            <a:r>
              <a:rPr lang="en-US" sz="1000" dirty="0">
                <a:solidFill>
                  <a:srgbClr val="A5A5A5"/>
                </a:solidFill>
                <a:ea typeface="Microsoft Yi Baiti" panose="03000500000000000000" pitchFamily="66" charset="0"/>
                <a:cs typeface="Times New Roman" panose="02020603050405020304" pitchFamily="18" charset="0"/>
              </a:rPr>
              <a:t>1 DAY AGO</a:t>
            </a:r>
            <a:endParaRPr lang="en-MY" sz="1000" dirty="0">
              <a:solidFill>
                <a:srgbClr val="A5A5A5"/>
              </a:solidFill>
              <a:ea typeface="Microsoft Yi Baiti" panose="03000500000000000000" pitchFamily="66" charset="0"/>
              <a:cs typeface="Times New Roman" panose="02020603050405020304" pitchFamily="18" charset="0"/>
            </a:endParaRPr>
          </a:p>
        </p:txBody>
      </p:sp>
      <p:cxnSp>
        <p:nvCxnSpPr>
          <p:cNvPr id="73" name="Straight Connector 72">
            <a:extLst>
              <a:ext uri="{FF2B5EF4-FFF2-40B4-BE49-F238E27FC236}">
                <a16:creationId xmlns:a16="http://schemas.microsoft.com/office/drawing/2014/main" id="{704199FB-B4D6-4A1C-9BBD-A31D0627BD91}"/>
              </a:ext>
            </a:extLst>
          </p:cNvPr>
          <p:cNvCxnSpPr>
            <a:cxnSpLocks/>
          </p:cNvCxnSpPr>
          <p:nvPr/>
        </p:nvCxnSpPr>
        <p:spPr>
          <a:xfrm>
            <a:off x="5773185" y="6475610"/>
            <a:ext cx="6323797" cy="0"/>
          </a:xfrm>
          <a:prstGeom prst="line">
            <a:avLst/>
          </a:prstGeom>
          <a:ln w="12700">
            <a:solidFill>
              <a:srgbClr val="E2E2E2"/>
            </a:solidFill>
          </a:ln>
        </p:spPr>
        <p:style>
          <a:lnRef idx="1">
            <a:schemeClr val="accent3"/>
          </a:lnRef>
          <a:fillRef idx="0">
            <a:schemeClr val="accent3"/>
          </a:fillRef>
          <a:effectRef idx="0">
            <a:schemeClr val="accent3"/>
          </a:effectRef>
          <a:fontRef idx="minor">
            <a:schemeClr val="tx1"/>
          </a:fontRef>
        </p:style>
      </p:cxnSp>
      <p:grpSp>
        <p:nvGrpSpPr>
          <p:cNvPr id="74" name="Group 73">
            <a:extLst>
              <a:ext uri="{FF2B5EF4-FFF2-40B4-BE49-F238E27FC236}">
                <a16:creationId xmlns:a16="http://schemas.microsoft.com/office/drawing/2014/main" id="{77DC3EDE-56CB-4B4B-B4F0-9D76FBBC9570}"/>
              </a:ext>
            </a:extLst>
          </p:cNvPr>
          <p:cNvGrpSpPr/>
          <p:nvPr/>
        </p:nvGrpSpPr>
        <p:grpSpPr>
          <a:xfrm>
            <a:off x="5880607" y="6537848"/>
            <a:ext cx="220390" cy="194246"/>
            <a:chOff x="-7572375" y="6793230"/>
            <a:chExt cx="487680" cy="428625"/>
          </a:xfrm>
        </p:grpSpPr>
        <p:sp>
          <p:nvSpPr>
            <p:cNvPr id="75" name="Smiley Face 74">
              <a:extLst>
                <a:ext uri="{FF2B5EF4-FFF2-40B4-BE49-F238E27FC236}">
                  <a16:creationId xmlns:a16="http://schemas.microsoft.com/office/drawing/2014/main" id="{FE868079-E44B-4317-8C79-C3FDFAC8DA26}"/>
                </a:ext>
              </a:extLst>
            </p:cNvPr>
            <p:cNvSpPr/>
            <p:nvPr/>
          </p:nvSpPr>
          <p:spPr>
            <a:xfrm>
              <a:off x="-7572375" y="6793230"/>
              <a:ext cx="487680" cy="428625"/>
            </a:xfrm>
            <a:prstGeom prst="smileyFac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76" name="Flowchart: Connector 75">
              <a:extLst>
                <a:ext uri="{FF2B5EF4-FFF2-40B4-BE49-F238E27FC236}">
                  <a16:creationId xmlns:a16="http://schemas.microsoft.com/office/drawing/2014/main" id="{53D01F35-7126-4099-864D-8A70012A0E99}"/>
                </a:ext>
              </a:extLst>
            </p:cNvPr>
            <p:cNvSpPr/>
            <p:nvPr/>
          </p:nvSpPr>
          <p:spPr>
            <a:xfrm>
              <a:off x="-7429500" y="6926580"/>
              <a:ext cx="45719" cy="45719"/>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77" name="Flowchart: Connector 76">
              <a:extLst>
                <a:ext uri="{FF2B5EF4-FFF2-40B4-BE49-F238E27FC236}">
                  <a16:creationId xmlns:a16="http://schemas.microsoft.com/office/drawing/2014/main" id="{0840B7D5-99FC-4653-B340-ACD3806775B6}"/>
                </a:ext>
              </a:extLst>
            </p:cNvPr>
            <p:cNvSpPr/>
            <p:nvPr/>
          </p:nvSpPr>
          <p:spPr>
            <a:xfrm>
              <a:off x="-7271386" y="6926579"/>
              <a:ext cx="45719" cy="45719"/>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grpSp>
      <p:sp>
        <p:nvSpPr>
          <p:cNvPr id="78" name="TextBox 77">
            <a:extLst>
              <a:ext uri="{FF2B5EF4-FFF2-40B4-BE49-F238E27FC236}">
                <a16:creationId xmlns:a16="http://schemas.microsoft.com/office/drawing/2014/main" id="{321A315F-E519-4BD5-81D6-E134685E8294}"/>
              </a:ext>
            </a:extLst>
          </p:cNvPr>
          <p:cNvSpPr txBox="1"/>
          <p:nvPr/>
        </p:nvSpPr>
        <p:spPr>
          <a:xfrm>
            <a:off x="6100997" y="6454270"/>
            <a:ext cx="1459134" cy="307777"/>
          </a:xfrm>
          <a:prstGeom prst="rect">
            <a:avLst/>
          </a:prstGeom>
          <a:noFill/>
        </p:spPr>
        <p:txBody>
          <a:bodyPr wrap="square" rtlCol="0">
            <a:spAutoFit/>
          </a:bodyPr>
          <a:lstStyle/>
          <a:p>
            <a:r>
              <a:rPr lang="en-US" sz="1400" b="1" dirty="0">
                <a:solidFill>
                  <a:srgbClr val="A5A5A5"/>
                </a:solidFill>
                <a:latin typeface="Microsoft Yi Baiti" panose="03000500000000000000" pitchFamily="66" charset="0"/>
                <a:ea typeface="Microsoft Yi Baiti" panose="03000500000000000000" pitchFamily="66" charset="0"/>
                <a:cs typeface="Times New Roman" panose="02020603050405020304" pitchFamily="18" charset="0"/>
              </a:rPr>
              <a:t>Add a comment…</a:t>
            </a:r>
            <a:endParaRPr lang="en-MY" sz="1400" b="1" dirty="0">
              <a:solidFill>
                <a:srgbClr val="A5A5A5"/>
              </a:solidFill>
              <a:latin typeface="Microsoft Yi Baiti" panose="03000500000000000000" pitchFamily="66" charset="0"/>
              <a:ea typeface="Microsoft Yi Baiti" panose="03000500000000000000" pitchFamily="66" charset="0"/>
              <a:cs typeface="Times New Roman" panose="02020603050405020304" pitchFamily="18" charset="0"/>
            </a:endParaRPr>
          </a:p>
        </p:txBody>
      </p:sp>
      <p:sp>
        <p:nvSpPr>
          <p:cNvPr id="79" name="TextBox 78">
            <a:extLst>
              <a:ext uri="{FF2B5EF4-FFF2-40B4-BE49-F238E27FC236}">
                <a16:creationId xmlns:a16="http://schemas.microsoft.com/office/drawing/2014/main" id="{64EE1F1A-7299-472F-87B5-1285C473A696}"/>
              </a:ext>
            </a:extLst>
          </p:cNvPr>
          <p:cNvSpPr txBox="1"/>
          <p:nvPr/>
        </p:nvSpPr>
        <p:spPr>
          <a:xfrm>
            <a:off x="11544073" y="6476071"/>
            <a:ext cx="552909" cy="307777"/>
          </a:xfrm>
          <a:prstGeom prst="rect">
            <a:avLst/>
          </a:prstGeom>
          <a:noFill/>
        </p:spPr>
        <p:txBody>
          <a:bodyPr wrap="square" rtlCol="0">
            <a:spAutoFit/>
          </a:bodyPr>
          <a:lstStyle/>
          <a:p>
            <a:r>
              <a:rPr lang="en-US" sz="1400" b="1" dirty="0">
                <a:solidFill>
                  <a:srgbClr val="B2DFFC"/>
                </a:solidFill>
                <a:ea typeface="Microsoft Yi Baiti" panose="03000500000000000000" pitchFamily="66" charset="0"/>
                <a:cs typeface="Times New Roman" panose="02020603050405020304" pitchFamily="18" charset="0"/>
              </a:rPr>
              <a:t>Post</a:t>
            </a:r>
            <a:endParaRPr lang="en-MY" sz="1400" b="1" dirty="0">
              <a:solidFill>
                <a:srgbClr val="B2DFFC"/>
              </a:solidFill>
              <a:ea typeface="Microsoft Yi Baiti" panose="03000500000000000000" pitchFamily="66" charset="0"/>
              <a:cs typeface="Times New Roman" panose="02020603050405020304" pitchFamily="18" charset="0"/>
            </a:endParaRPr>
          </a:p>
        </p:txBody>
      </p:sp>
      <p:cxnSp>
        <p:nvCxnSpPr>
          <p:cNvPr id="80" name="Straight Connector 79">
            <a:extLst>
              <a:ext uri="{FF2B5EF4-FFF2-40B4-BE49-F238E27FC236}">
                <a16:creationId xmlns:a16="http://schemas.microsoft.com/office/drawing/2014/main" id="{CAFE8E80-CE93-4771-A5A4-8E7FB8898368}"/>
              </a:ext>
            </a:extLst>
          </p:cNvPr>
          <p:cNvCxnSpPr>
            <a:cxnSpLocks/>
          </p:cNvCxnSpPr>
          <p:nvPr/>
        </p:nvCxnSpPr>
        <p:spPr>
          <a:xfrm flipV="1">
            <a:off x="5789369" y="5858753"/>
            <a:ext cx="6322283" cy="1"/>
          </a:xfrm>
          <a:prstGeom prst="line">
            <a:avLst/>
          </a:prstGeom>
          <a:ln w="12700">
            <a:solidFill>
              <a:srgbClr val="E2E2E2"/>
            </a:solidFill>
          </a:ln>
        </p:spPr>
        <p:style>
          <a:lnRef idx="1">
            <a:schemeClr val="accent3"/>
          </a:lnRef>
          <a:fillRef idx="0">
            <a:schemeClr val="accent3"/>
          </a:fillRef>
          <a:effectRef idx="0">
            <a:schemeClr val="accent3"/>
          </a:effectRef>
          <a:fontRef idx="minor">
            <a:schemeClr val="tx1"/>
          </a:fontRef>
        </p:style>
      </p:cxnSp>
      <p:sp>
        <p:nvSpPr>
          <p:cNvPr id="17" name="Flowchart: Connector 16">
            <a:extLst>
              <a:ext uri="{FF2B5EF4-FFF2-40B4-BE49-F238E27FC236}">
                <a16:creationId xmlns:a16="http://schemas.microsoft.com/office/drawing/2014/main" id="{306EA744-25CF-4F1F-B74B-1A9203D36C2C}"/>
              </a:ext>
            </a:extLst>
          </p:cNvPr>
          <p:cNvSpPr/>
          <p:nvPr/>
        </p:nvSpPr>
        <p:spPr>
          <a:xfrm>
            <a:off x="5846609" y="1184326"/>
            <a:ext cx="437059" cy="412561"/>
          </a:xfrm>
          <a:prstGeom prst="flowChartConnector">
            <a:avLst/>
          </a:prstGeom>
          <a:solidFill>
            <a:srgbClr val="FC9D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Bahnschrift Condensed" panose="020B0502040204020203" pitchFamily="34" charset="0"/>
              </a:rPr>
              <a:t>1</a:t>
            </a:r>
            <a:endParaRPr lang="en-MY" b="1" dirty="0">
              <a:latin typeface="Bahnschrift Condensed" panose="020B0502040204020203" pitchFamily="34" charset="0"/>
            </a:endParaRPr>
          </a:p>
        </p:txBody>
      </p:sp>
      <p:sp>
        <p:nvSpPr>
          <p:cNvPr id="18" name="Main Point 1">
            <a:extLst>
              <a:ext uri="{FF2B5EF4-FFF2-40B4-BE49-F238E27FC236}">
                <a16:creationId xmlns:a16="http://schemas.microsoft.com/office/drawing/2014/main" id="{1BF29CF0-A3E9-4FC0-A01C-58E5F639CA38}"/>
              </a:ext>
            </a:extLst>
          </p:cNvPr>
          <p:cNvSpPr txBox="1"/>
          <p:nvPr/>
        </p:nvSpPr>
        <p:spPr>
          <a:xfrm>
            <a:off x="6343757" y="888292"/>
            <a:ext cx="1243418" cy="369332"/>
          </a:xfrm>
          <a:prstGeom prst="rect">
            <a:avLst/>
          </a:prstGeom>
          <a:noFill/>
        </p:spPr>
        <p:txBody>
          <a:bodyPr wrap="square" rtlCol="0">
            <a:spAutoFit/>
          </a:bodyPr>
          <a:lstStyle/>
          <a:p>
            <a:r>
              <a:rPr lang="en-US" b="1" dirty="0">
                <a:solidFill>
                  <a:srgbClr val="FC9D3E"/>
                </a:solidFill>
              </a:rPr>
              <a:t>Main Point</a:t>
            </a:r>
            <a:endParaRPr lang="en-MY" b="1" dirty="0">
              <a:solidFill>
                <a:srgbClr val="FC9D3E"/>
              </a:solidFill>
            </a:endParaRPr>
          </a:p>
        </p:txBody>
      </p:sp>
      <p:sp>
        <p:nvSpPr>
          <p:cNvPr id="19" name="TextBox 1">
            <a:extLst>
              <a:ext uri="{FF2B5EF4-FFF2-40B4-BE49-F238E27FC236}">
                <a16:creationId xmlns:a16="http://schemas.microsoft.com/office/drawing/2014/main" id="{E7E8A141-FE06-41BF-90A9-97E7B3A0B6D9}"/>
              </a:ext>
            </a:extLst>
          </p:cNvPr>
          <p:cNvSpPr txBox="1"/>
          <p:nvPr/>
        </p:nvSpPr>
        <p:spPr>
          <a:xfrm>
            <a:off x="6342057" y="1201263"/>
            <a:ext cx="5733206" cy="584775"/>
          </a:xfrm>
          <a:prstGeom prst="rect">
            <a:avLst/>
          </a:prstGeom>
          <a:noFill/>
        </p:spPr>
        <p:txBody>
          <a:bodyPr wrap="square" rtlCol="0">
            <a:spAutoFit/>
          </a:bodyPr>
          <a:lstStyle/>
          <a:p>
            <a:pPr algn="just"/>
            <a:r>
              <a:rPr lang="en-US" sz="1600" dirty="0"/>
              <a:t>Text </a:t>
            </a:r>
            <a:r>
              <a:rPr lang="en-US" sz="1600" dirty="0" err="1"/>
              <a:t>text</a:t>
            </a:r>
            <a:r>
              <a:rPr lang="en-US" sz="1600" dirty="0"/>
              <a:t> </a:t>
            </a:r>
            <a:r>
              <a:rPr lang="en-US" sz="1600" dirty="0" err="1"/>
              <a:t>text</a:t>
            </a:r>
            <a:r>
              <a:rPr lang="en-US" sz="1600" dirty="0"/>
              <a:t> </a:t>
            </a:r>
            <a:r>
              <a:rPr lang="en-US" sz="1600" dirty="0" err="1"/>
              <a:t>text</a:t>
            </a:r>
            <a:r>
              <a:rPr lang="en-US" sz="1600" dirty="0"/>
              <a:t> </a:t>
            </a:r>
            <a:r>
              <a:rPr lang="en-US" sz="1600" dirty="0" err="1"/>
              <a:t>text</a:t>
            </a:r>
            <a:r>
              <a:rPr lang="en-US" sz="1600" dirty="0"/>
              <a:t> </a:t>
            </a:r>
            <a:r>
              <a:rPr lang="en-US" sz="1600" dirty="0" err="1"/>
              <a:t>text</a:t>
            </a:r>
            <a:r>
              <a:rPr lang="en-US" sz="1600" dirty="0"/>
              <a:t> </a:t>
            </a:r>
            <a:r>
              <a:rPr lang="en-US" sz="1600" dirty="0" err="1"/>
              <a:t>text</a:t>
            </a:r>
            <a:r>
              <a:rPr lang="en-US" sz="1600" dirty="0"/>
              <a:t> </a:t>
            </a:r>
            <a:r>
              <a:rPr lang="en-US" sz="1600" dirty="0" err="1"/>
              <a:t>text</a:t>
            </a:r>
            <a:r>
              <a:rPr lang="en-US" sz="1600" dirty="0"/>
              <a:t> </a:t>
            </a:r>
            <a:r>
              <a:rPr lang="en-US" sz="1600" dirty="0" err="1"/>
              <a:t>text</a:t>
            </a:r>
            <a:r>
              <a:rPr lang="en-US" sz="1600" dirty="0"/>
              <a:t> </a:t>
            </a:r>
            <a:r>
              <a:rPr lang="en-US" sz="1600" dirty="0" err="1"/>
              <a:t>text</a:t>
            </a:r>
            <a:r>
              <a:rPr lang="en-US" sz="1600" dirty="0"/>
              <a:t> </a:t>
            </a:r>
            <a:r>
              <a:rPr lang="en-US" sz="1600" dirty="0" err="1"/>
              <a:t>text</a:t>
            </a:r>
            <a:r>
              <a:rPr lang="en-US" sz="1600" dirty="0"/>
              <a:t> </a:t>
            </a:r>
            <a:r>
              <a:rPr lang="en-US" sz="1600" dirty="0" err="1"/>
              <a:t>text</a:t>
            </a:r>
            <a:r>
              <a:rPr lang="en-US" sz="1600" dirty="0"/>
              <a:t> </a:t>
            </a:r>
            <a:r>
              <a:rPr lang="en-US" sz="1600" dirty="0" err="1"/>
              <a:t>text</a:t>
            </a:r>
            <a:r>
              <a:rPr lang="en-US" sz="1600" dirty="0"/>
              <a:t> </a:t>
            </a:r>
            <a:r>
              <a:rPr lang="en-US" sz="1600" dirty="0" err="1"/>
              <a:t>text</a:t>
            </a:r>
            <a:r>
              <a:rPr lang="en-US" sz="1600" dirty="0"/>
              <a:t> </a:t>
            </a:r>
            <a:r>
              <a:rPr lang="en-US" sz="1600" dirty="0" err="1"/>
              <a:t>text</a:t>
            </a:r>
            <a:r>
              <a:rPr lang="en-US" sz="1600" dirty="0"/>
              <a:t> </a:t>
            </a:r>
            <a:r>
              <a:rPr lang="en-US" sz="1600" dirty="0" err="1"/>
              <a:t>text</a:t>
            </a:r>
            <a:r>
              <a:rPr lang="en-US" sz="1600" dirty="0"/>
              <a:t> </a:t>
            </a:r>
            <a:r>
              <a:rPr lang="en-US" sz="1600" dirty="0" err="1"/>
              <a:t>text</a:t>
            </a:r>
            <a:r>
              <a:rPr lang="en-US" sz="1600" dirty="0"/>
              <a:t> </a:t>
            </a:r>
            <a:r>
              <a:rPr lang="en-US" sz="1600" dirty="0" err="1"/>
              <a:t>text</a:t>
            </a:r>
            <a:r>
              <a:rPr lang="en-US" sz="1600" dirty="0"/>
              <a:t> </a:t>
            </a:r>
            <a:r>
              <a:rPr lang="en-US" sz="1600" dirty="0" err="1"/>
              <a:t>text</a:t>
            </a:r>
            <a:r>
              <a:rPr lang="en-US" sz="1600" dirty="0"/>
              <a:t> </a:t>
            </a:r>
            <a:r>
              <a:rPr lang="en-US" sz="1600" dirty="0" err="1"/>
              <a:t>text</a:t>
            </a:r>
            <a:r>
              <a:rPr lang="en-US" sz="1600" dirty="0"/>
              <a:t> </a:t>
            </a:r>
            <a:r>
              <a:rPr lang="en-US" sz="1600" dirty="0" err="1"/>
              <a:t>text</a:t>
            </a:r>
            <a:r>
              <a:rPr lang="en-US" sz="1600" dirty="0"/>
              <a:t> </a:t>
            </a:r>
            <a:r>
              <a:rPr lang="en-US" sz="1600" dirty="0" err="1"/>
              <a:t>text</a:t>
            </a:r>
            <a:r>
              <a:rPr lang="en-US" sz="1600" dirty="0"/>
              <a:t> </a:t>
            </a:r>
            <a:r>
              <a:rPr lang="en-US" sz="1600" dirty="0" err="1"/>
              <a:t>text</a:t>
            </a:r>
            <a:r>
              <a:rPr lang="en-US" sz="1600" dirty="0"/>
              <a:t> </a:t>
            </a:r>
            <a:r>
              <a:rPr lang="en-US" sz="1600" dirty="0" err="1"/>
              <a:t>text</a:t>
            </a:r>
            <a:r>
              <a:rPr lang="en-US" sz="1600" dirty="0"/>
              <a:t> </a:t>
            </a:r>
            <a:r>
              <a:rPr lang="en-US" sz="1600" dirty="0" err="1"/>
              <a:t>text</a:t>
            </a:r>
            <a:r>
              <a:rPr lang="en-US" sz="1600" dirty="0"/>
              <a:t> </a:t>
            </a:r>
            <a:r>
              <a:rPr lang="en-US" sz="1600" dirty="0" err="1"/>
              <a:t>text</a:t>
            </a:r>
            <a:r>
              <a:rPr lang="en-US" sz="1600" dirty="0"/>
              <a:t> </a:t>
            </a:r>
            <a:r>
              <a:rPr lang="en-US" sz="1600" dirty="0" err="1"/>
              <a:t>text</a:t>
            </a:r>
            <a:r>
              <a:rPr lang="en-US" sz="1600" dirty="0"/>
              <a:t> </a:t>
            </a:r>
            <a:r>
              <a:rPr lang="en-US" sz="1600" dirty="0" err="1"/>
              <a:t>text</a:t>
            </a:r>
            <a:r>
              <a:rPr lang="en-US" sz="1600" dirty="0"/>
              <a:t> </a:t>
            </a:r>
            <a:r>
              <a:rPr lang="en-US" sz="1600" dirty="0" err="1"/>
              <a:t>text</a:t>
            </a:r>
            <a:r>
              <a:rPr lang="en-US" sz="1600" dirty="0"/>
              <a:t>…</a:t>
            </a:r>
            <a:endParaRPr lang="en-MY" sz="1600" dirty="0"/>
          </a:p>
        </p:txBody>
      </p:sp>
      <p:sp>
        <p:nvSpPr>
          <p:cNvPr id="82" name="Flowchart: Connector 81">
            <a:extLst>
              <a:ext uri="{FF2B5EF4-FFF2-40B4-BE49-F238E27FC236}">
                <a16:creationId xmlns:a16="http://schemas.microsoft.com/office/drawing/2014/main" id="{21C747DA-8AE3-4500-BFD3-96C18D799500}"/>
              </a:ext>
            </a:extLst>
          </p:cNvPr>
          <p:cNvSpPr/>
          <p:nvPr/>
        </p:nvSpPr>
        <p:spPr>
          <a:xfrm>
            <a:off x="5845482" y="2186052"/>
            <a:ext cx="437059" cy="412561"/>
          </a:xfrm>
          <a:prstGeom prst="flowChartConnector">
            <a:avLst/>
          </a:prstGeom>
          <a:solidFill>
            <a:srgbClr val="FFCD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Bahnschrift Condensed" panose="020B0502040204020203" pitchFamily="34" charset="0"/>
              </a:rPr>
              <a:t>2</a:t>
            </a:r>
            <a:endParaRPr lang="en-MY" b="1" dirty="0">
              <a:latin typeface="Bahnschrift Condensed" panose="020B0502040204020203" pitchFamily="34" charset="0"/>
            </a:endParaRPr>
          </a:p>
        </p:txBody>
      </p:sp>
      <p:sp>
        <p:nvSpPr>
          <p:cNvPr id="83" name="Main Point 2">
            <a:extLst>
              <a:ext uri="{FF2B5EF4-FFF2-40B4-BE49-F238E27FC236}">
                <a16:creationId xmlns:a16="http://schemas.microsoft.com/office/drawing/2014/main" id="{0AE439E3-1692-4CF2-8AAA-8B2583CDCD60}"/>
              </a:ext>
            </a:extLst>
          </p:cNvPr>
          <p:cNvSpPr txBox="1"/>
          <p:nvPr/>
        </p:nvSpPr>
        <p:spPr>
          <a:xfrm>
            <a:off x="6342630" y="1890018"/>
            <a:ext cx="1243418" cy="369332"/>
          </a:xfrm>
          <a:prstGeom prst="rect">
            <a:avLst/>
          </a:prstGeom>
          <a:noFill/>
        </p:spPr>
        <p:txBody>
          <a:bodyPr wrap="square" rtlCol="0">
            <a:spAutoFit/>
          </a:bodyPr>
          <a:lstStyle/>
          <a:p>
            <a:r>
              <a:rPr lang="en-US" b="1" dirty="0">
                <a:solidFill>
                  <a:srgbClr val="FFCD2D"/>
                </a:solidFill>
              </a:rPr>
              <a:t>Main Point</a:t>
            </a:r>
            <a:endParaRPr lang="en-MY" b="1" dirty="0">
              <a:solidFill>
                <a:srgbClr val="FFCD2D"/>
              </a:solidFill>
            </a:endParaRPr>
          </a:p>
        </p:txBody>
      </p:sp>
      <p:sp>
        <p:nvSpPr>
          <p:cNvPr id="84" name="TextBox 2">
            <a:extLst>
              <a:ext uri="{FF2B5EF4-FFF2-40B4-BE49-F238E27FC236}">
                <a16:creationId xmlns:a16="http://schemas.microsoft.com/office/drawing/2014/main" id="{EEB5AE14-3F08-4AD0-9907-F80157065C6E}"/>
              </a:ext>
            </a:extLst>
          </p:cNvPr>
          <p:cNvSpPr txBox="1"/>
          <p:nvPr/>
        </p:nvSpPr>
        <p:spPr>
          <a:xfrm>
            <a:off x="6340930" y="2213149"/>
            <a:ext cx="5733206" cy="584775"/>
          </a:xfrm>
          <a:prstGeom prst="rect">
            <a:avLst/>
          </a:prstGeom>
          <a:noFill/>
        </p:spPr>
        <p:txBody>
          <a:bodyPr wrap="square" rtlCol="0">
            <a:spAutoFit/>
          </a:bodyPr>
          <a:lstStyle/>
          <a:p>
            <a:pPr algn="just"/>
            <a:r>
              <a:rPr lang="en-US" sz="1600" dirty="0"/>
              <a:t>Text </a:t>
            </a:r>
            <a:r>
              <a:rPr lang="en-US" sz="1600" dirty="0" err="1"/>
              <a:t>text</a:t>
            </a:r>
            <a:r>
              <a:rPr lang="en-US" sz="1600" dirty="0"/>
              <a:t> </a:t>
            </a:r>
            <a:r>
              <a:rPr lang="en-US" sz="1600" dirty="0" err="1"/>
              <a:t>text</a:t>
            </a:r>
            <a:r>
              <a:rPr lang="en-US" sz="1600" dirty="0"/>
              <a:t> </a:t>
            </a:r>
            <a:r>
              <a:rPr lang="en-US" sz="1600" dirty="0" err="1"/>
              <a:t>text</a:t>
            </a:r>
            <a:r>
              <a:rPr lang="en-US" sz="1600" dirty="0"/>
              <a:t> </a:t>
            </a:r>
            <a:r>
              <a:rPr lang="en-US" sz="1600" dirty="0" err="1"/>
              <a:t>text</a:t>
            </a:r>
            <a:r>
              <a:rPr lang="en-US" sz="1600" dirty="0"/>
              <a:t> </a:t>
            </a:r>
            <a:r>
              <a:rPr lang="en-US" sz="1600" dirty="0" err="1"/>
              <a:t>text</a:t>
            </a:r>
            <a:r>
              <a:rPr lang="en-US" sz="1600" dirty="0"/>
              <a:t> </a:t>
            </a:r>
            <a:r>
              <a:rPr lang="en-US" sz="1600" dirty="0" err="1"/>
              <a:t>text</a:t>
            </a:r>
            <a:r>
              <a:rPr lang="en-US" sz="1600" dirty="0"/>
              <a:t> </a:t>
            </a:r>
            <a:r>
              <a:rPr lang="en-US" sz="1600" dirty="0" err="1"/>
              <a:t>text</a:t>
            </a:r>
            <a:r>
              <a:rPr lang="en-US" sz="1600" dirty="0"/>
              <a:t> </a:t>
            </a:r>
            <a:r>
              <a:rPr lang="en-US" sz="1600" dirty="0" err="1"/>
              <a:t>text</a:t>
            </a:r>
            <a:r>
              <a:rPr lang="en-US" sz="1600" dirty="0"/>
              <a:t> </a:t>
            </a:r>
            <a:r>
              <a:rPr lang="en-US" sz="1600" dirty="0" err="1"/>
              <a:t>text</a:t>
            </a:r>
            <a:r>
              <a:rPr lang="en-US" sz="1600" dirty="0"/>
              <a:t> </a:t>
            </a:r>
            <a:r>
              <a:rPr lang="en-US" sz="1600" dirty="0" err="1"/>
              <a:t>text</a:t>
            </a:r>
            <a:r>
              <a:rPr lang="en-US" sz="1600" dirty="0"/>
              <a:t> </a:t>
            </a:r>
            <a:r>
              <a:rPr lang="en-US" sz="1600" dirty="0" err="1"/>
              <a:t>text</a:t>
            </a:r>
            <a:r>
              <a:rPr lang="en-US" sz="1600" dirty="0"/>
              <a:t> </a:t>
            </a:r>
            <a:r>
              <a:rPr lang="en-US" sz="1600" dirty="0" err="1"/>
              <a:t>text</a:t>
            </a:r>
            <a:r>
              <a:rPr lang="en-US" sz="1600" dirty="0"/>
              <a:t> </a:t>
            </a:r>
            <a:r>
              <a:rPr lang="en-US" sz="1600" dirty="0" err="1"/>
              <a:t>text</a:t>
            </a:r>
            <a:r>
              <a:rPr lang="en-US" sz="1600" dirty="0"/>
              <a:t> </a:t>
            </a:r>
            <a:r>
              <a:rPr lang="en-US" sz="1600" dirty="0" err="1"/>
              <a:t>text</a:t>
            </a:r>
            <a:r>
              <a:rPr lang="en-US" sz="1600" dirty="0"/>
              <a:t> </a:t>
            </a:r>
            <a:r>
              <a:rPr lang="en-US" sz="1600" dirty="0" err="1"/>
              <a:t>text</a:t>
            </a:r>
            <a:r>
              <a:rPr lang="en-US" sz="1600" dirty="0"/>
              <a:t> </a:t>
            </a:r>
            <a:r>
              <a:rPr lang="en-US" sz="1600" dirty="0" err="1"/>
              <a:t>text</a:t>
            </a:r>
            <a:r>
              <a:rPr lang="en-US" sz="1600" dirty="0"/>
              <a:t> </a:t>
            </a:r>
            <a:r>
              <a:rPr lang="en-US" sz="1600" dirty="0" err="1"/>
              <a:t>text</a:t>
            </a:r>
            <a:r>
              <a:rPr lang="en-US" sz="1600" dirty="0"/>
              <a:t> </a:t>
            </a:r>
            <a:r>
              <a:rPr lang="en-US" sz="1600" dirty="0" err="1"/>
              <a:t>text</a:t>
            </a:r>
            <a:r>
              <a:rPr lang="en-US" sz="1600" dirty="0"/>
              <a:t> </a:t>
            </a:r>
            <a:r>
              <a:rPr lang="en-US" sz="1600" dirty="0" err="1"/>
              <a:t>text</a:t>
            </a:r>
            <a:r>
              <a:rPr lang="en-US" sz="1600" dirty="0"/>
              <a:t> </a:t>
            </a:r>
            <a:r>
              <a:rPr lang="en-US" sz="1600" dirty="0" err="1"/>
              <a:t>text</a:t>
            </a:r>
            <a:r>
              <a:rPr lang="en-US" sz="1600" dirty="0"/>
              <a:t> </a:t>
            </a:r>
            <a:r>
              <a:rPr lang="en-US" sz="1600" dirty="0" err="1"/>
              <a:t>text</a:t>
            </a:r>
            <a:r>
              <a:rPr lang="en-US" sz="1600" dirty="0"/>
              <a:t> </a:t>
            </a:r>
            <a:r>
              <a:rPr lang="en-US" sz="1600" dirty="0" err="1"/>
              <a:t>text</a:t>
            </a:r>
            <a:r>
              <a:rPr lang="en-US" sz="1600" dirty="0"/>
              <a:t> </a:t>
            </a:r>
            <a:r>
              <a:rPr lang="en-US" sz="1600" dirty="0" err="1"/>
              <a:t>text</a:t>
            </a:r>
            <a:r>
              <a:rPr lang="en-US" sz="1600" dirty="0"/>
              <a:t> </a:t>
            </a:r>
            <a:r>
              <a:rPr lang="en-US" sz="1600" dirty="0" err="1"/>
              <a:t>text</a:t>
            </a:r>
            <a:r>
              <a:rPr lang="en-US" sz="1600" dirty="0"/>
              <a:t> </a:t>
            </a:r>
            <a:r>
              <a:rPr lang="en-US" sz="1600" dirty="0" err="1"/>
              <a:t>text</a:t>
            </a:r>
            <a:r>
              <a:rPr lang="en-US" sz="1600" dirty="0"/>
              <a:t> </a:t>
            </a:r>
            <a:r>
              <a:rPr lang="en-US" sz="1600" dirty="0" err="1"/>
              <a:t>text</a:t>
            </a:r>
            <a:r>
              <a:rPr lang="en-US" sz="1600" dirty="0"/>
              <a:t> </a:t>
            </a:r>
            <a:r>
              <a:rPr lang="en-US" sz="1600" dirty="0" err="1"/>
              <a:t>text</a:t>
            </a:r>
            <a:r>
              <a:rPr lang="en-US" sz="1600" dirty="0"/>
              <a:t> </a:t>
            </a:r>
            <a:r>
              <a:rPr lang="en-US" sz="1600" dirty="0" err="1"/>
              <a:t>text</a:t>
            </a:r>
            <a:r>
              <a:rPr lang="en-US" sz="1600" dirty="0"/>
              <a:t>…</a:t>
            </a:r>
            <a:endParaRPr lang="en-MY" sz="1600" dirty="0"/>
          </a:p>
        </p:txBody>
      </p:sp>
      <p:sp>
        <p:nvSpPr>
          <p:cNvPr id="87" name="Flowchart: Connector 86">
            <a:extLst>
              <a:ext uri="{FF2B5EF4-FFF2-40B4-BE49-F238E27FC236}">
                <a16:creationId xmlns:a16="http://schemas.microsoft.com/office/drawing/2014/main" id="{3A1FC572-0124-48BA-954B-BE8551CF12BB}"/>
              </a:ext>
            </a:extLst>
          </p:cNvPr>
          <p:cNvSpPr/>
          <p:nvPr/>
        </p:nvSpPr>
        <p:spPr>
          <a:xfrm>
            <a:off x="5856815" y="3195762"/>
            <a:ext cx="437059" cy="412561"/>
          </a:xfrm>
          <a:prstGeom prst="flowChartConnector">
            <a:avLst/>
          </a:prstGeom>
          <a:solidFill>
            <a:srgbClr val="94C2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Bahnschrift Condensed" panose="020B0502040204020203" pitchFamily="34" charset="0"/>
              </a:rPr>
              <a:t>3</a:t>
            </a:r>
            <a:endParaRPr lang="en-MY" b="1" dirty="0">
              <a:latin typeface="Bahnschrift Condensed" panose="020B0502040204020203" pitchFamily="34" charset="0"/>
            </a:endParaRPr>
          </a:p>
        </p:txBody>
      </p:sp>
      <p:sp>
        <p:nvSpPr>
          <p:cNvPr id="88" name="Main Point 3">
            <a:extLst>
              <a:ext uri="{FF2B5EF4-FFF2-40B4-BE49-F238E27FC236}">
                <a16:creationId xmlns:a16="http://schemas.microsoft.com/office/drawing/2014/main" id="{EFAC89A2-668A-4BC2-81CD-69BA496CF01A}"/>
              </a:ext>
            </a:extLst>
          </p:cNvPr>
          <p:cNvSpPr txBox="1"/>
          <p:nvPr/>
        </p:nvSpPr>
        <p:spPr>
          <a:xfrm>
            <a:off x="6353963" y="2899728"/>
            <a:ext cx="1243418" cy="369332"/>
          </a:xfrm>
          <a:prstGeom prst="rect">
            <a:avLst/>
          </a:prstGeom>
          <a:noFill/>
        </p:spPr>
        <p:txBody>
          <a:bodyPr wrap="square" rtlCol="0">
            <a:spAutoFit/>
          </a:bodyPr>
          <a:lstStyle/>
          <a:p>
            <a:r>
              <a:rPr lang="en-US" b="1" dirty="0">
                <a:solidFill>
                  <a:srgbClr val="94C2EC"/>
                </a:solidFill>
              </a:rPr>
              <a:t>Main Point</a:t>
            </a:r>
            <a:endParaRPr lang="en-MY" b="1" dirty="0">
              <a:solidFill>
                <a:srgbClr val="94C2EC"/>
              </a:solidFill>
            </a:endParaRPr>
          </a:p>
        </p:txBody>
      </p:sp>
      <p:sp>
        <p:nvSpPr>
          <p:cNvPr id="89" name="TextBox 3">
            <a:extLst>
              <a:ext uri="{FF2B5EF4-FFF2-40B4-BE49-F238E27FC236}">
                <a16:creationId xmlns:a16="http://schemas.microsoft.com/office/drawing/2014/main" id="{D5AC93D1-539E-429E-9055-F04158D09067}"/>
              </a:ext>
            </a:extLst>
          </p:cNvPr>
          <p:cNvSpPr txBox="1"/>
          <p:nvPr/>
        </p:nvSpPr>
        <p:spPr>
          <a:xfrm>
            <a:off x="6352263" y="3222859"/>
            <a:ext cx="5733206" cy="584775"/>
          </a:xfrm>
          <a:prstGeom prst="rect">
            <a:avLst/>
          </a:prstGeom>
          <a:noFill/>
        </p:spPr>
        <p:txBody>
          <a:bodyPr wrap="square" rtlCol="0">
            <a:spAutoFit/>
          </a:bodyPr>
          <a:lstStyle/>
          <a:p>
            <a:pPr algn="just"/>
            <a:r>
              <a:rPr lang="en-US" sz="1600" dirty="0"/>
              <a:t>Text </a:t>
            </a:r>
            <a:r>
              <a:rPr lang="en-US" sz="1600" dirty="0" err="1"/>
              <a:t>text</a:t>
            </a:r>
            <a:r>
              <a:rPr lang="en-US" sz="1600" dirty="0"/>
              <a:t> </a:t>
            </a:r>
            <a:r>
              <a:rPr lang="en-US" sz="1600" dirty="0" err="1"/>
              <a:t>text</a:t>
            </a:r>
            <a:r>
              <a:rPr lang="en-US" sz="1600" dirty="0"/>
              <a:t> </a:t>
            </a:r>
            <a:r>
              <a:rPr lang="en-US" sz="1600" dirty="0" err="1"/>
              <a:t>text</a:t>
            </a:r>
            <a:r>
              <a:rPr lang="en-US" sz="1600" dirty="0"/>
              <a:t> </a:t>
            </a:r>
            <a:r>
              <a:rPr lang="en-US" sz="1600" dirty="0" err="1"/>
              <a:t>text</a:t>
            </a:r>
            <a:r>
              <a:rPr lang="en-US" sz="1600" dirty="0"/>
              <a:t> </a:t>
            </a:r>
            <a:r>
              <a:rPr lang="en-US" sz="1600" dirty="0" err="1"/>
              <a:t>text</a:t>
            </a:r>
            <a:r>
              <a:rPr lang="en-US" sz="1600" dirty="0"/>
              <a:t> </a:t>
            </a:r>
            <a:r>
              <a:rPr lang="en-US" sz="1600" dirty="0" err="1"/>
              <a:t>text</a:t>
            </a:r>
            <a:r>
              <a:rPr lang="en-US" sz="1600" dirty="0"/>
              <a:t> </a:t>
            </a:r>
            <a:r>
              <a:rPr lang="en-US" sz="1600" dirty="0" err="1"/>
              <a:t>text</a:t>
            </a:r>
            <a:r>
              <a:rPr lang="en-US" sz="1600" dirty="0"/>
              <a:t> </a:t>
            </a:r>
            <a:r>
              <a:rPr lang="en-US" sz="1600" dirty="0" err="1"/>
              <a:t>text</a:t>
            </a:r>
            <a:r>
              <a:rPr lang="en-US" sz="1600" dirty="0"/>
              <a:t> </a:t>
            </a:r>
            <a:r>
              <a:rPr lang="en-US" sz="1600" dirty="0" err="1"/>
              <a:t>text</a:t>
            </a:r>
            <a:r>
              <a:rPr lang="en-US" sz="1600" dirty="0"/>
              <a:t> </a:t>
            </a:r>
            <a:r>
              <a:rPr lang="en-US" sz="1600" dirty="0" err="1"/>
              <a:t>text</a:t>
            </a:r>
            <a:r>
              <a:rPr lang="en-US" sz="1600" dirty="0"/>
              <a:t> </a:t>
            </a:r>
            <a:r>
              <a:rPr lang="en-US" sz="1600" dirty="0" err="1"/>
              <a:t>text</a:t>
            </a:r>
            <a:r>
              <a:rPr lang="en-US" sz="1600" dirty="0"/>
              <a:t> </a:t>
            </a:r>
            <a:r>
              <a:rPr lang="en-US" sz="1600" dirty="0" err="1"/>
              <a:t>text</a:t>
            </a:r>
            <a:r>
              <a:rPr lang="en-US" sz="1600" dirty="0"/>
              <a:t> </a:t>
            </a:r>
            <a:r>
              <a:rPr lang="en-US" sz="1600" dirty="0" err="1"/>
              <a:t>text</a:t>
            </a:r>
            <a:r>
              <a:rPr lang="en-US" sz="1600" dirty="0"/>
              <a:t> </a:t>
            </a:r>
            <a:r>
              <a:rPr lang="en-US" sz="1600" dirty="0" err="1"/>
              <a:t>text</a:t>
            </a:r>
            <a:r>
              <a:rPr lang="en-US" sz="1600" dirty="0"/>
              <a:t> </a:t>
            </a:r>
            <a:r>
              <a:rPr lang="en-US" sz="1600" dirty="0" err="1"/>
              <a:t>text</a:t>
            </a:r>
            <a:r>
              <a:rPr lang="en-US" sz="1600" dirty="0"/>
              <a:t> </a:t>
            </a:r>
            <a:r>
              <a:rPr lang="en-US" sz="1600" dirty="0" err="1"/>
              <a:t>text</a:t>
            </a:r>
            <a:r>
              <a:rPr lang="en-US" sz="1600" dirty="0"/>
              <a:t> </a:t>
            </a:r>
            <a:r>
              <a:rPr lang="en-US" sz="1600" dirty="0" err="1"/>
              <a:t>text</a:t>
            </a:r>
            <a:r>
              <a:rPr lang="en-US" sz="1600" dirty="0"/>
              <a:t> </a:t>
            </a:r>
            <a:r>
              <a:rPr lang="en-US" sz="1600" dirty="0" err="1"/>
              <a:t>text</a:t>
            </a:r>
            <a:r>
              <a:rPr lang="en-US" sz="1600" dirty="0"/>
              <a:t> </a:t>
            </a:r>
            <a:r>
              <a:rPr lang="en-US" sz="1600" dirty="0" err="1"/>
              <a:t>text</a:t>
            </a:r>
            <a:r>
              <a:rPr lang="en-US" sz="1600" dirty="0"/>
              <a:t> </a:t>
            </a:r>
            <a:r>
              <a:rPr lang="en-US" sz="1600" dirty="0" err="1"/>
              <a:t>text</a:t>
            </a:r>
            <a:r>
              <a:rPr lang="en-US" sz="1600" dirty="0"/>
              <a:t> </a:t>
            </a:r>
            <a:r>
              <a:rPr lang="en-US" sz="1600" dirty="0" err="1"/>
              <a:t>text</a:t>
            </a:r>
            <a:r>
              <a:rPr lang="en-US" sz="1600" dirty="0"/>
              <a:t> </a:t>
            </a:r>
            <a:r>
              <a:rPr lang="en-US" sz="1600" dirty="0" err="1"/>
              <a:t>text</a:t>
            </a:r>
            <a:r>
              <a:rPr lang="en-US" sz="1600" dirty="0"/>
              <a:t> </a:t>
            </a:r>
            <a:r>
              <a:rPr lang="en-US" sz="1600" dirty="0" err="1"/>
              <a:t>text</a:t>
            </a:r>
            <a:r>
              <a:rPr lang="en-US" sz="1600" dirty="0"/>
              <a:t> </a:t>
            </a:r>
            <a:r>
              <a:rPr lang="en-US" sz="1600" dirty="0" err="1"/>
              <a:t>text</a:t>
            </a:r>
            <a:r>
              <a:rPr lang="en-US" sz="1600" dirty="0"/>
              <a:t> </a:t>
            </a:r>
            <a:r>
              <a:rPr lang="en-US" sz="1600" dirty="0" err="1"/>
              <a:t>text</a:t>
            </a:r>
            <a:r>
              <a:rPr lang="en-US" sz="1600" dirty="0"/>
              <a:t> </a:t>
            </a:r>
            <a:r>
              <a:rPr lang="en-US" sz="1600" dirty="0" err="1"/>
              <a:t>text</a:t>
            </a:r>
            <a:r>
              <a:rPr lang="en-US" sz="1600" dirty="0"/>
              <a:t> </a:t>
            </a:r>
            <a:r>
              <a:rPr lang="en-US" sz="1600" dirty="0" err="1"/>
              <a:t>text</a:t>
            </a:r>
            <a:r>
              <a:rPr lang="en-US" sz="1600" dirty="0"/>
              <a:t> </a:t>
            </a:r>
            <a:r>
              <a:rPr lang="en-US" sz="1600" dirty="0" err="1"/>
              <a:t>text</a:t>
            </a:r>
            <a:r>
              <a:rPr lang="en-US" sz="1600" dirty="0"/>
              <a:t>…</a:t>
            </a:r>
            <a:endParaRPr lang="en-MY" sz="1600" dirty="0"/>
          </a:p>
        </p:txBody>
      </p:sp>
      <p:sp>
        <p:nvSpPr>
          <p:cNvPr id="90" name="Flowchart: Connector 89">
            <a:extLst>
              <a:ext uri="{FF2B5EF4-FFF2-40B4-BE49-F238E27FC236}">
                <a16:creationId xmlns:a16="http://schemas.microsoft.com/office/drawing/2014/main" id="{E9D00CE6-40BB-4F96-AED5-36B6AD65B84C}"/>
              </a:ext>
            </a:extLst>
          </p:cNvPr>
          <p:cNvSpPr/>
          <p:nvPr/>
        </p:nvSpPr>
        <p:spPr>
          <a:xfrm>
            <a:off x="5856815" y="4208322"/>
            <a:ext cx="437059" cy="412561"/>
          </a:xfrm>
          <a:prstGeom prst="flowChartConnector">
            <a:avLst/>
          </a:prstGeom>
          <a:solidFill>
            <a:srgbClr val="A6D0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Bahnschrift Condensed" panose="020B0502040204020203" pitchFamily="34" charset="0"/>
              </a:rPr>
              <a:t>4</a:t>
            </a:r>
            <a:endParaRPr lang="en-MY" b="1" dirty="0">
              <a:latin typeface="Bahnschrift Condensed" panose="020B0502040204020203" pitchFamily="34" charset="0"/>
            </a:endParaRPr>
          </a:p>
        </p:txBody>
      </p:sp>
      <p:sp>
        <p:nvSpPr>
          <p:cNvPr id="91" name="Main Point 4">
            <a:extLst>
              <a:ext uri="{FF2B5EF4-FFF2-40B4-BE49-F238E27FC236}">
                <a16:creationId xmlns:a16="http://schemas.microsoft.com/office/drawing/2014/main" id="{EE5503E7-54EC-4249-A351-B5C056B3ACB6}"/>
              </a:ext>
            </a:extLst>
          </p:cNvPr>
          <p:cNvSpPr txBox="1"/>
          <p:nvPr/>
        </p:nvSpPr>
        <p:spPr>
          <a:xfrm>
            <a:off x="6353963" y="3912288"/>
            <a:ext cx="1243418" cy="369332"/>
          </a:xfrm>
          <a:prstGeom prst="rect">
            <a:avLst/>
          </a:prstGeom>
          <a:noFill/>
        </p:spPr>
        <p:txBody>
          <a:bodyPr wrap="square" rtlCol="0">
            <a:spAutoFit/>
          </a:bodyPr>
          <a:lstStyle/>
          <a:p>
            <a:r>
              <a:rPr lang="en-US" b="1" dirty="0">
                <a:solidFill>
                  <a:srgbClr val="A6D08C"/>
                </a:solidFill>
              </a:rPr>
              <a:t>Main Point</a:t>
            </a:r>
            <a:endParaRPr lang="en-MY" b="1" dirty="0">
              <a:solidFill>
                <a:srgbClr val="A6D08C"/>
              </a:solidFill>
            </a:endParaRPr>
          </a:p>
        </p:txBody>
      </p:sp>
      <p:sp>
        <p:nvSpPr>
          <p:cNvPr id="92" name="TextBox 4">
            <a:extLst>
              <a:ext uri="{FF2B5EF4-FFF2-40B4-BE49-F238E27FC236}">
                <a16:creationId xmlns:a16="http://schemas.microsoft.com/office/drawing/2014/main" id="{2F6E433D-908A-43B4-9E3A-6D0331D9B84B}"/>
              </a:ext>
            </a:extLst>
          </p:cNvPr>
          <p:cNvSpPr txBox="1"/>
          <p:nvPr/>
        </p:nvSpPr>
        <p:spPr>
          <a:xfrm>
            <a:off x="6352263" y="4235419"/>
            <a:ext cx="5733206" cy="584775"/>
          </a:xfrm>
          <a:prstGeom prst="rect">
            <a:avLst/>
          </a:prstGeom>
          <a:noFill/>
        </p:spPr>
        <p:txBody>
          <a:bodyPr wrap="square" rtlCol="0">
            <a:spAutoFit/>
          </a:bodyPr>
          <a:lstStyle/>
          <a:p>
            <a:pPr algn="just"/>
            <a:r>
              <a:rPr lang="en-US" sz="1600" dirty="0"/>
              <a:t>Text </a:t>
            </a:r>
            <a:r>
              <a:rPr lang="en-US" sz="1600" dirty="0" err="1"/>
              <a:t>text</a:t>
            </a:r>
            <a:r>
              <a:rPr lang="en-US" sz="1600" dirty="0"/>
              <a:t> </a:t>
            </a:r>
            <a:r>
              <a:rPr lang="en-US" sz="1600" dirty="0" err="1"/>
              <a:t>text</a:t>
            </a:r>
            <a:r>
              <a:rPr lang="en-US" sz="1600" dirty="0"/>
              <a:t> </a:t>
            </a:r>
            <a:r>
              <a:rPr lang="en-US" sz="1600" dirty="0" err="1"/>
              <a:t>text</a:t>
            </a:r>
            <a:r>
              <a:rPr lang="en-US" sz="1600" dirty="0"/>
              <a:t> </a:t>
            </a:r>
            <a:r>
              <a:rPr lang="en-US" sz="1600" dirty="0" err="1"/>
              <a:t>text</a:t>
            </a:r>
            <a:r>
              <a:rPr lang="en-US" sz="1600" dirty="0"/>
              <a:t> </a:t>
            </a:r>
            <a:r>
              <a:rPr lang="en-US" sz="1600" dirty="0" err="1"/>
              <a:t>text</a:t>
            </a:r>
            <a:r>
              <a:rPr lang="en-US" sz="1600" dirty="0"/>
              <a:t> </a:t>
            </a:r>
            <a:r>
              <a:rPr lang="en-US" sz="1600" dirty="0" err="1"/>
              <a:t>text</a:t>
            </a:r>
            <a:r>
              <a:rPr lang="en-US" sz="1600" dirty="0"/>
              <a:t> </a:t>
            </a:r>
            <a:r>
              <a:rPr lang="en-US" sz="1600" dirty="0" err="1"/>
              <a:t>text</a:t>
            </a:r>
            <a:r>
              <a:rPr lang="en-US" sz="1600" dirty="0"/>
              <a:t> </a:t>
            </a:r>
            <a:r>
              <a:rPr lang="en-US" sz="1600" dirty="0" err="1"/>
              <a:t>text</a:t>
            </a:r>
            <a:r>
              <a:rPr lang="en-US" sz="1600" dirty="0"/>
              <a:t> </a:t>
            </a:r>
            <a:r>
              <a:rPr lang="en-US" sz="1600" dirty="0" err="1"/>
              <a:t>text</a:t>
            </a:r>
            <a:r>
              <a:rPr lang="en-US" sz="1600" dirty="0"/>
              <a:t> </a:t>
            </a:r>
            <a:r>
              <a:rPr lang="en-US" sz="1600" dirty="0" err="1"/>
              <a:t>text</a:t>
            </a:r>
            <a:r>
              <a:rPr lang="en-US" sz="1600" dirty="0"/>
              <a:t> </a:t>
            </a:r>
            <a:r>
              <a:rPr lang="en-US" sz="1600" dirty="0" err="1"/>
              <a:t>text</a:t>
            </a:r>
            <a:r>
              <a:rPr lang="en-US" sz="1600" dirty="0"/>
              <a:t> </a:t>
            </a:r>
            <a:r>
              <a:rPr lang="en-US" sz="1600" dirty="0" err="1"/>
              <a:t>text</a:t>
            </a:r>
            <a:r>
              <a:rPr lang="en-US" sz="1600" dirty="0"/>
              <a:t> </a:t>
            </a:r>
            <a:r>
              <a:rPr lang="en-US" sz="1600" dirty="0" err="1"/>
              <a:t>text</a:t>
            </a:r>
            <a:r>
              <a:rPr lang="en-US" sz="1600" dirty="0"/>
              <a:t> </a:t>
            </a:r>
            <a:r>
              <a:rPr lang="en-US" sz="1600" dirty="0" err="1"/>
              <a:t>text</a:t>
            </a:r>
            <a:r>
              <a:rPr lang="en-US" sz="1600" dirty="0"/>
              <a:t> </a:t>
            </a:r>
            <a:r>
              <a:rPr lang="en-US" sz="1600" dirty="0" err="1"/>
              <a:t>text</a:t>
            </a:r>
            <a:r>
              <a:rPr lang="en-US" sz="1600" dirty="0"/>
              <a:t> </a:t>
            </a:r>
            <a:r>
              <a:rPr lang="en-US" sz="1600" dirty="0" err="1"/>
              <a:t>text</a:t>
            </a:r>
            <a:r>
              <a:rPr lang="en-US" sz="1600" dirty="0"/>
              <a:t> </a:t>
            </a:r>
            <a:r>
              <a:rPr lang="en-US" sz="1600" dirty="0" err="1"/>
              <a:t>text</a:t>
            </a:r>
            <a:r>
              <a:rPr lang="en-US" sz="1600" dirty="0"/>
              <a:t> </a:t>
            </a:r>
            <a:r>
              <a:rPr lang="en-US" sz="1600" dirty="0" err="1"/>
              <a:t>text</a:t>
            </a:r>
            <a:r>
              <a:rPr lang="en-US" sz="1600" dirty="0"/>
              <a:t> </a:t>
            </a:r>
            <a:r>
              <a:rPr lang="en-US" sz="1600" dirty="0" err="1"/>
              <a:t>text</a:t>
            </a:r>
            <a:r>
              <a:rPr lang="en-US" sz="1600" dirty="0"/>
              <a:t> </a:t>
            </a:r>
            <a:r>
              <a:rPr lang="en-US" sz="1600" dirty="0" err="1"/>
              <a:t>text</a:t>
            </a:r>
            <a:r>
              <a:rPr lang="en-US" sz="1600" dirty="0"/>
              <a:t> </a:t>
            </a:r>
            <a:r>
              <a:rPr lang="en-US" sz="1600" dirty="0" err="1"/>
              <a:t>text</a:t>
            </a:r>
            <a:r>
              <a:rPr lang="en-US" sz="1600" dirty="0"/>
              <a:t> </a:t>
            </a:r>
            <a:r>
              <a:rPr lang="en-US" sz="1600" dirty="0" err="1"/>
              <a:t>text</a:t>
            </a:r>
            <a:r>
              <a:rPr lang="en-US" sz="1600" dirty="0"/>
              <a:t> </a:t>
            </a:r>
            <a:r>
              <a:rPr lang="en-US" sz="1600" dirty="0" err="1"/>
              <a:t>text</a:t>
            </a:r>
            <a:r>
              <a:rPr lang="en-US" sz="1600" dirty="0"/>
              <a:t> </a:t>
            </a:r>
            <a:r>
              <a:rPr lang="en-US" sz="1600" dirty="0" err="1"/>
              <a:t>text</a:t>
            </a:r>
            <a:r>
              <a:rPr lang="en-US" sz="1600" dirty="0"/>
              <a:t> </a:t>
            </a:r>
            <a:r>
              <a:rPr lang="en-US" sz="1600" dirty="0" err="1"/>
              <a:t>text</a:t>
            </a:r>
            <a:r>
              <a:rPr lang="en-US" sz="1600" dirty="0"/>
              <a:t> </a:t>
            </a:r>
            <a:r>
              <a:rPr lang="en-US" sz="1600" dirty="0" err="1"/>
              <a:t>text</a:t>
            </a:r>
            <a:r>
              <a:rPr lang="en-US" sz="1600" dirty="0"/>
              <a:t> </a:t>
            </a:r>
            <a:r>
              <a:rPr lang="en-US" sz="1600" dirty="0" err="1"/>
              <a:t>text</a:t>
            </a:r>
            <a:r>
              <a:rPr lang="en-US" sz="1600" dirty="0"/>
              <a:t> </a:t>
            </a:r>
            <a:r>
              <a:rPr lang="en-US" sz="1600" dirty="0" err="1"/>
              <a:t>text</a:t>
            </a:r>
            <a:r>
              <a:rPr lang="en-US" sz="1600" dirty="0"/>
              <a:t>…</a:t>
            </a:r>
            <a:endParaRPr lang="en-MY" sz="1600" dirty="0"/>
          </a:p>
        </p:txBody>
      </p:sp>
      <p:sp>
        <p:nvSpPr>
          <p:cNvPr id="93" name="Flowchart: Connector 92">
            <a:extLst>
              <a:ext uri="{FF2B5EF4-FFF2-40B4-BE49-F238E27FC236}">
                <a16:creationId xmlns:a16="http://schemas.microsoft.com/office/drawing/2014/main" id="{1F45DF84-C7EB-4D79-B671-FD672F063DE9}"/>
              </a:ext>
            </a:extLst>
          </p:cNvPr>
          <p:cNvSpPr/>
          <p:nvPr/>
        </p:nvSpPr>
        <p:spPr>
          <a:xfrm>
            <a:off x="5885319" y="5242621"/>
            <a:ext cx="437059" cy="412561"/>
          </a:xfrm>
          <a:prstGeom prst="flowChartConnector">
            <a:avLst/>
          </a:prstGeom>
          <a:solidFill>
            <a:srgbClr val="BB9F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Bahnschrift Condensed" panose="020B0502040204020203" pitchFamily="34" charset="0"/>
              </a:rPr>
              <a:t>5</a:t>
            </a:r>
            <a:endParaRPr lang="en-MY" b="1" dirty="0">
              <a:latin typeface="Bahnschrift Condensed" panose="020B0502040204020203" pitchFamily="34" charset="0"/>
            </a:endParaRPr>
          </a:p>
        </p:txBody>
      </p:sp>
      <p:sp>
        <p:nvSpPr>
          <p:cNvPr id="94" name="Main Point 5">
            <a:extLst>
              <a:ext uri="{FF2B5EF4-FFF2-40B4-BE49-F238E27FC236}">
                <a16:creationId xmlns:a16="http://schemas.microsoft.com/office/drawing/2014/main" id="{6C8CB677-FAE2-4C17-ACC2-97E3330E3919}"/>
              </a:ext>
            </a:extLst>
          </p:cNvPr>
          <p:cNvSpPr txBox="1"/>
          <p:nvPr/>
        </p:nvSpPr>
        <p:spPr>
          <a:xfrm>
            <a:off x="6382467" y="4946587"/>
            <a:ext cx="1243418" cy="369332"/>
          </a:xfrm>
          <a:prstGeom prst="rect">
            <a:avLst/>
          </a:prstGeom>
          <a:noFill/>
        </p:spPr>
        <p:txBody>
          <a:bodyPr wrap="square" rtlCol="0">
            <a:spAutoFit/>
          </a:bodyPr>
          <a:lstStyle/>
          <a:p>
            <a:r>
              <a:rPr lang="en-US" b="1" dirty="0">
                <a:solidFill>
                  <a:srgbClr val="BB9FE9"/>
                </a:solidFill>
              </a:rPr>
              <a:t>Main Point</a:t>
            </a:r>
            <a:endParaRPr lang="en-MY" b="1" dirty="0">
              <a:solidFill>
                <a:srgbClr val="BB9FE9"/>
              </a:solidFill>
            </a:endParaRPr>
          </a:p>
        </p:txBody>
      </p:sp>
      <p:sp>
        <p:nvSpPr>
          <p:cNvPr id="95" name="TextBox 5">
            <a:extLst>
              <a:ext uri="{FF2B5EF4-FFF2-40B4-BE49-F238E27FC236}">
                <a16:creationId xmlns:a16="http://schemas.microsoft.com/office/drawing/2014/main" id="{D7768DD4-CA8F-44B3-9D89-220899933EED}"/>
              </a:ext>
            </a:extLst>
          </p:cNvPr>
          <p:cNvSpPr txBox="1"/>
          <p:nvPr/>
        </p:nvSpPr>
        <p:spPr>
          <a:xfrm>
            <a:off x="6380767" y="5279878"/>
            <a:ext cx="5733206" cy="584775"/>
          </a:xfrm>
          <a:prstGeom prst="rect">
            <a:avLst/>
          </a:prstGeom>
          <a:noFill/>
        </p:spPr>
        <p:txBody>
          <a:bodyPr wrap="square" rtlCol="0">
            <a:spAutoFit/>
          </a:bodyPr>
          <a:lstStyle/>
          <a:p>
            <a:pPr algn="just"/>
            <a:r>
              <a:rPr lang="en-US" sz="1600" dirty="0"/>
              <a:t>Text </a:t>
            </a:r>
            <a:r>
              <a:rPr lang="en-US" sz="1600" dirty="0" err="1"/>
              <a:t>text</a:t>
            </a:r>
            <a:r>
              <a:rPr lang="en-US" sz="1600" dirty="0"/>
              <a:t> </a:t>
            </a:r>
            <a:r>
              <a:rPr lang="en-US" sz="1600" dirty="0" err="1"/>
              <a:t>text</a:t>
            </a:r>
            <a:r>
              <a:rPr lang="en-US" sz="1600" dirty="0"/>
              <a:t> </a:t>
            </a:r>
            <a:r>
              <a:rPr lang="en-US" sz="1600" dirty="0" err="1"/>
              <a:t>text</a:t>
            </a:r>
            <a:r>
              <a:rPr lang="en-US" sz="1600" dirty="0"/>
              <a:t> </a:t>
            </a:r>
            <a:r>
              <a:rPr lang="en-US" sz="1600" dirty="0" err="1"/>
              <a:t>text</a:t>
            </a:r>
            <a:r>
              <a:rPr lang="en-US" sz="1600" dirty="0"/>
              <a:t> </a:t>
            </a:r>
            <a:r>
              <a:rPr lang="en-US" sz="1600" dirty="0" err="1"/>
              <a:t>text</a:t>
            </a:r>
            <a:r>
              <a:rPr lang="en-US" sz="1600" dirty="0"/>
              <a:t> </a:t>
            </a:r>
            <a:r>
              <a:rPr lang="en-US" sz="1600" dirty="0" err="1"/>
              <a:t>text</a:t>
            </a:r>
            <a:r>
              <a:rPr lang="en-US" sz="1600" dirty="0"/>
              <a:t> </a:t>
            </a:r>
            <a:r>
              <a:rPr lang="en-US" sz="1600" dirty="0" err="1"/>
              <a:t>text</a:t>
            </a:r>
            <a:r>
              <a:rPr lang="en-US" sz="1600" dirty="0"/>
              <a:t> </a:t>
            </a:r>
            <a:r>
              <a:rPr lang="en-US" sz="1600" dirty="0" err="1"/>
              <a:t>text</a:t>
            </a:r>
            <a:r>
              <a:rPr lang="en-US" sz="1600" dirty="0"/>
              <a:t> </a:t>
            </a:r>
            <a:r>
              <a:rPr lang="en-US" sz="1600" dirty="0" err="1"/>
              <a:t>text</a:t>
            </a:r>
            <a:r>
              <a:rPr lang="en-US" sz="1600" dirty="0"/>
              <a:t> </a:t>
            </a:r>
            <a:r>
              <a:rPr lang="en-US" sz="1600" dirty="0" err="1"/>
              <a:t>text</a:t>
            </a:r>
            <a:r>
              <a:rPr lang="en-US" sz="1600" dirty="0"/>
              <a:t> </a:t>
            </a:r>
            <a:r>
              <a:rPr lang="en-US" sz="1600" dirty="0" err="1"/>
              <a:t>text</a:t>
            </a:r>
            <a:r>
              <a:rPr lang="en-US" sz="1600" dirty="0"/>
              <a:t> </a:t>
            </a:r>
            <a:r>
              <a:rPr lang="en-US" sz="1600" dirty="0" err="1"/>
              <a:t>text</a:t>
            </a:r>
            <a:r>
              <a:rPr lang="en-US" sz="1600" dirty="0"/>
              <a:t> </a:t>
            </a:r>
            <a:r>
              <a:rPr lang="en-US" sz="1600" dirty="0" err="1"/>
              <a:t>text</a:t>
            </a:r>
            <a:r>
              <a:rPr lang="en-US" sz="1600" dirty="0"/>
              <a:t> </a:t>
            </a:r>
            <a:r>
              <a:rPr lang="en-US" sz="1600" dirty="0" err="1"/>
              <a:t>text</a:t>
            </a:r>
            <a:r>
              <a:rPr lang="en-US" sz="1600" dirty="0"/>
              <a:t> </a:t>
            </a:r>
            <a:r>
              <a:rPr lang="en-US" sz="1600" dirty="0" err="1"/>
              <a:t>text</a:t>
            </a:r>
            <a:r>
              <a:rPr lang="en-US" sz="1600" dirty="0"/>
              <a:t> </a:t>
            </a:r>
            <a:r>
              <a:rPr lang="en-US" sz="1600" dirty="0" err="1"/>
              <a:t>text</a:t>
            </a:r>
            <a:r>
              <a:rPr lang="en-US" sz="1600" dirty="0"/>
              <a:t> </a:t>
            </a:r>
            <a:r>
              <a:rPr lang="en-US" sz="1600" dirty="0" err="1"/>
              <a:t>text</a:t>
            </a:r>
            <a:r>
              <a:rPr lang="en-US" sz="1600" dirty="0"/>
              <a:t> </a:t>
            </a:r>
            <a:r>
              <a:rPr lang="en-US" sz="1600" dirty="0" err="1"/>
              <a:t>text</a:t>
            </a:r>
            <a:r>
              <a:rPr lang="en-US" sz="1600" dirty="0"/>
              <a:t> </a:t>
            </a:r>
            <a:r>
              <a:rPr lang="en-US" sz="1600" dirty="0" err="1"/>
              <a:t>text</a:t>
            </a:r>
            <a:r>
              <a:rPr lang="en-US" sz="1600" dirty="0"/>
              <a:t> </a:t>
            </a:r>
            <a:r>
              <a:rPr lang="en-US" sz="1600" dirty="0" err="1"/>
              <a:t>text</a:t>
            </a:r>
            <a:r>
              <a:rPr lang="en-US" sz="1600" dirty="0"/>
              <a:t> </a:t>
            </a:r>
            <a:r>
              <a:rPr lang="en-US" sz="1600" dirty="0" err="1"/>
              <a:t>text</a:t>
            </a:r>
            <a:r>
              <a:rPr lang="en-US" sz="1600" dirty="0"/>
              <a:t> </a:t>
            </a:r>
            <a:r>
              <a:rPr lang="en-US" sz="1600" dirty="0" err="1"/>
              <a:t>text</a:t>
            </a:r>
            <a:r>
              <a:rPr lang="en-US" sz="1600" dirty="0"/>
              <a:t> </a:t>
            </a:r>
            <a:r>
              <a:rPr lang="en-US" sz="1600" dirty="0" err="1"/>
              <a:t>text</a:t>
            </a:r>
            <a:r>
              <a:rPr lang="en-US" sz="1600" dirty="0"/>
              <a:t> </a:t>
            </a:r>
            <a:r>
              <a:rPr lang="en-US" sz="1600" dirty="0" err="1"/>
              <a:t>text</a:t>
            </a:r>
            <a:r>
              <a:rPr lang="en-US" sz="1600" dirty="0"/>
              <a:t> </a:t>
            </a:r>
            <a:r>
              <a:rPr lang="en-US" sz="1600" dirty="0" err="1"/>
              <a:t>text</a:t>
            </a:r>
            <a:r>
              <a:rPr lang="en-US" sz="1600" dirty="0"/>
              <a:t> </a:t>
            </a:r>
            <a:r>
              <a:rPr lang="en-US" sz="1600" dirty="0" err="1"/>
              <a:t>text</a:t>
            </a:r>
            <a:r>
              <a:rPr lang="en-US" sz="1600" dirty="0"/>
              <a:t> </a:t>
            </a:r>
            <a:r>
              <a:rPr lang="en-US" sz="1600" dirty="0" err="1"/>
              <a:t>text</a:t>
            </a:r>
            <a:r>
              <a:rPr lang="en-US" sz="1600" dirty="0"/>
              <a:t> </a:t>
            </a:r>
            <a:r>
              <a:rPr lang="en-US" sz="1600" dirty="0" err="1"/>
              <a:t>text</a:t>
            </a:r>
            <a:r>
              <a:rPr lang="en-US" sz="1600" dirty="0"/>
              <a:t>…</a:t>
            </a:r>
            <a:endParaRPr lang="en-MY" sz="1600" dirty="0"/>
          </a:p>
        </p:txBody>
      </p:sp>
      <p:grpSp>
        <p:nvGrpSpPr>
          <p:cNvPr id="96" name="Group 95">
            <a:extLst>
              <a:ext uri="{FF2B5EF4-FFF2-40B4-BE49-F238E27FC236}">
                <a16:creationId xmlns:a16="http://schemas.microsoft.com/office/drawing/2014/main" id="{A2BEA371-F8C1-44AA-83B6-7BC94B7D0C3E}"/>
              </a:ext>
            </a:extLst>
          </p:cNvPr>
          <p:cNvGrpSpPr/>
          <p:nvPr/>
        </p:nvGrpSpPr>
        <p:grpSpPr>
          <a:xfrm>
            <a:off x="976772" y="3677217"/>
            <a:ext cx="1057757" cy="470141"/>
            <a:chOff x="923738" y="5996940"/>
            <a:chExt cx="640453" cy="301519"/>
          </a:xfrm>
        </p:grpSpPr>
        <p:sp>
          <p:nvSpPr>
            <p:cNvPr id="97" name="Speech Bubble: Rectangle with Corners Rounded 96">
              <a:extLst>
                <a:ext uri="{FF2B5EF4-FFF2-40B4-BE49-F238E27FC236}">
                  <a16:creationId xmlns:a16="http://schemas.microsoft.com/office/drawing/2014/main" id="{F378A7CD-335D-4BFA-97E6-4B806868A6AC}"/>
                </a:ext>
              </a:extLst>
            </p:cNvPr>
            <p:cNvSpPr/>
            <p:nvPr/>
          </p:nvSpPr>
          <p:spPr>
            <a:xfrm flipV="1">
              <a:off x="950595" y="5996940"/>
              <a:ext cx="586740" cy="299331"/>
            </a:xfrm>
            <a:prstGeom prst="wedgeRoundRectCallout">
              <a:avLst>
                <a:gd name="adj1" fmla="val -19534"/>
                <a:gd name="adj2" fmla="val 73955"/>
                <a:gd name="adj3" fmla="val 16667"/>
              </a:avLst>
            </a:prstGeom>
            <a:solidFill>
              <a:schemeClr val="tx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98" name="TextBox 97">
              <a:extLst>
                <a:ext uri="{FF2B5EF4-FFF2-40B4-BE49-F238E27FC236}">
                  <a16:creationId xmlns:a16="http://schemas.microsoft.com/office/drawing/2014/main" id="{B445FB06-7F5D-4E4B-87D8-D2BD108D5E82}"/>
                </a:ext>
              </a:extLst>
            </p:cNvPr>
            <p:cNvSpPr txBox="1"/>
            <p:nvPr/>
          </p:nvSpPr>
          <p:spPr>
            <a:xfrm>
              <a:off x="923738" y="6002376"/>
              <a:ext cx="640453" cy="296083"/>
            </a:xfrm>
            <a:prstGeom prst="rect">
              <a:avLst/>
            </a:prstGeom>
            <a:noFill/>
          </p:spPr>
          <p:txBody>
            <a:bodyPr wrap="square" rtlCol="0">
              <a:spAutoFit/>
            </a:bodyPr>
            <a:lstStyle/>
            <a:p>
              <a:pPr algn="ctr"/>
              <a:r>
                <a:rPr lang="en-US" sz="1200" b="1" dirty="0">
                  <a:solidFill>
                    <a:schemeClr val="bg1"/>
                  </a:solidFill>
                </a:rPr>
                <a:t>butterscotch cookies</a:t>
              </a:r>
              <a:endParaRPr lang="en-MY" sz="1200" b="1" dirty="0">
                <a:solidFill>
                  <a:schemeClr val="bg1"/>
                </a:solidFill>
              </a:endParaRPr>
            </a:p>
          </p:txBody>
        </p:sp>
      </p:grpSp>
      <p:grpSp>
        <p:nvGrpSpPr>
          <p:cNvPr id="99" name="Group 98">
            <a:extLst>
              <a:ext uri="{FF2B5EF4-FFF2-40B4-BE49-F238E27FC236}">
                <a16:creationId xmlns:a16="http://schemas.microsoft.com/office/drawing/2014/main" id="{0A773D6E-9050-42F3-A0B3-C9D74EC70A2C}"/>
              </a:ext>
            </a:extLst>
          </p:cNvPr>
          <p:cNvGrpSpPr/>
          <p:nvPr/>
        </p:nvGrpSpPr>
        <p:grpSpPr>
          <a:xfrm>
            <a:off x="4068003" y="2517966"/>
            <a:ext cx="1057757" cy="470141"/>
            <a:chOff x="923738" y="5996940"/>
            <a:chExt cx="640453" cy="301519"/>
          </a:xfrm>
        </p:grpSpPr>
        <p:sp>
          <p:nvSpPr>
            <p:cNvPr id="100" name="Speech Bubble: Rectangle with Corners Rounded 99">
              <a:extLst>
                <a:ext uri="{FF2B5EF4-FFF2-40B4-BE49-F238E27FC236}">
                  <a16:creationId xmlns:a16="http://schemas.microsoft.com/office/drawing/2014/main" id="{9134C2FF-D7C2-4B0F-A5BF-871BB2E030FC}"/>
                </a:ext>
              </a:extLst>
            </p:cNvPr>
            <p:cNvSpPr/>
            <p:nvPr/>
          </p:nvSpPr>
          <p:spPr>
            <a:xfrm flipV="1">
              <a:off x="950595" y="5996940"/>
              <a:ext cx="586740" cy="299331"/>
            </a:xfrm>
            <a:prstGeom prst="wedgeRoundRectCallout">
              <a:avLst>
                <a:gd name="adj1" fmla="val -19534"/>
                <a:gd name="adj2" fmla="val 73955"/>
                <a:gd name="adj3" fmla="val 16667"/>
              </a:avLst>
            </a:prstGeom>
            <a:solidFill>
              <a:schemeClr val="tx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01" name="TextBox 100">
              <a:extLst>
                <a:ext uri="{FF2B5EF4-FFF2-40B4-BE49-F238E27FC236}">
                  <a16:creationId xmlns:a16="http://schemas.microsoft.com/office/drawing/2014/main" id="{0806950C-DA5C-47D5-AB8F-BE06E04F4836}"/>
                </a:ext>
              </a:extLst>
            </p:cNvPr>
            <p:cNvSpPr txBox="1"/>
            <p:nvPr/>
          </p:nvSpPr>
          <p:spPr>
            <a:xfrm>
              <a:off x="923738" y="6002376"/>
              <a:ext cx="640453" cy="296083"/>
            </a:xfrm>
            <a:prstGeom prst="rect">
              <a:avLst/>
            </a:prstGeom>
            <a:noFill/>
          </p:spPr>
          <p:txBody>
            <a:bodyPr wrap="square" rtlCol="0">
              <a:spAutoFit/>
            </a:bodyPr>
            <a:lstStyle/>
            <a:p>
              <a:pPr algn="ctr"/>
              <a:r>
                <a:rPr lang="en-US" sz="1200" b="1" dirty="0">
                  <a:solidFill>
                    <a:schemeClr val="bg1"/>
                  </a:solidFill>
                </a:rPr>
                <a:t>butterscotch cookies</a:t>
              </a:r>
              <a:endParaRPr lang="en-MY" sz="1200" b="1" dirty="0">
                <a:solidFill>
                  <a:schemeClr val="bg1"/>
                </a:solidFill>
              </a:endParaRPr>
            </a:p>
          </p:txBody>
        </p:sp>
      </p:grpSp>
      <p:grpSp>
        <p:nvGrpSpPr>
          <p:cNvPr id="81" name="Group 80">
            <a:extLst>
              <a:ext uri="{FF2B5EF4-FFF2-40B4-BE49-F238E27FC236}">
                <a16:creationId xmlns:a16="http://schemas.microsoft.com/office/drawing/2014/main" id="{F5FD4137-5642-4344-B630-9B7A3FF4F691}"/>
              </a:ext>
            </a:extLst>
          </p:cNvPr>
          <p:cNvGrpSpPr/>
          <p:nvPr/>
        </p:nvGrpSpPr>
        <p:grpSpPr>
          <a:xfrm>
            <a:off x="6932099" y="5844249"/>
            <a:ext cx="179480" cy="194686"/>
            <a:chOff x="1199896" y="-10941"/>
            <a:chExt cx="446361" cy="498486"/>
          </a:xfrm>
        </p:grpSpPr>
        <p:sp>
          <p:nvSpPr>
            <p:cNvPr id="85" name="Freeform: Shape 84">
              <a:extLst>
                <a:ext uri="{FF2B5EF4-FFF2-40B4-BE49-F238E27FC236}">
                  <a16:creationId xmlns:a16="http://schemas.microsoft.com/office/drawing/2014/main" id="{0CD3CA41-1B82-43DC-9CC1-E3A051933F5F}"/>
                </a:ext>
              </a:extLst>
            </p:cNvPr>
            <p:cNvSpPr/>
            <p:nvPr/>
          </p:nvSpPr>
          <p:spPr>
            <a:xfrm rot="14482435">
              <a:off x="1173834" y="15121"/>
              <a:ext cx="498486" cy="446361"/>
            </a:xfrm>
            <a:custGeom>
              <a:avLst/>
              <a:gdLst>
                <a:gd name="connsiteX0" fmla="*/ 915416 w 1821750"/>
                <a:gd name="connsiteY0" fmla="*/ 1718130 h 1718130"/>
                <a:gd name="connsiteX1" fmla="*/ 0 w 1821750"/>
                <a:gd name="connsiteY1" fmla="*/ 0 h 1718130"/>
                <a:gd name="connsiteX2" fmla="*/ 4140 w 1821750"/>
                <a:gd name="connsiteY2" fmla="*/ 0 h 1718130"/>
                <a:gd name="connsiteX3" fmla="*/ 845357 w 1821750"/>
                <a:gd name="connsiteY3" fmla="*/ 664666 h 1718130"/>
                <a:gd name="connsiteX4" fmla="*/ 842541 w 1821750"/>
                <a:gd name="connsiteY4" fmla="*/ 678853 h 1718130"/>
                <a:gd name="connsiteX5" fmla="*/ 1008796 w 1821750"/>
                <a:gd name="connsiteY5" fmla="*/ 678853 h 1718130"/>
                <a:gd name="connsiteX6" fmla="*/ 1005456 w 1821750"/>
                <a:gd name="connsiteY6" fmla="*/ 662021 h 1718130"/>
                <a:gd name="connsiteX7" fmla="*/ 1821750 w 1821750"/>
                <a:gd name="connsiteY7" fmla="*/ 17047 h 1718130"/>
                <a:gd name="connsiteX8" fmla="*/ 915416 w 1821750"/>
                <a:gd name="connsiteY8" fmla="*/ 1718130 h 1718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1750" h="1718130">
                  <a:moveTo>
                    <a:pt x="915416" y="1718130"/>
                  </a:moveTo>
                  <a:lnTo>
                    <a:pt x="0" y="0"/>
                  </a:lnTo>
                  <a:lnTo>
                    <a:pt x="4140" y="0"/>
                  </a:lnTo>
                  <a:lnTo>
                    <a:pt x="845357" y="664666"/>
                  </a:lnTo>
                  <a:lnTo>
                    <a:pt x="842541" y="678853"/>
                  </a:lnTo>
                  <a:lnTo>
                    <a:pt x="1008796" y="678853"/>
                  </a:lnTo>
                  <a:lnTo>
                    <a:pt x="1005456" y="662021"/>
                  </a:lnTo>
                  <a:lnTo>
                    <a:pt x="1821750" y="17047"/>
                  </a:lnTo>
                  <a:lnTo>
                    <a:pt x="915416" y="1718130"/>
                  </a:lnTo>
                  <a:close/>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MY"/>
            </a:p>
          </p:txBody>
        </p:sp>
        <p:cxnSp>
          <p:nvCxnSpPr>
            <p:cNvPr id="86" name="Straight Connector 85">
              <a:extLst>
                <a:ext uri="{FF2B5EF4-FFF2-40B4-BE49-F238E27FC236}">
                  <a16:creationId xmlns:a16="http://schemas.microsoft.com/office/drawing/2014/main" id="{FC420734-8568-4D08-861B-F5C06A9A5476}"/>
                </a:ext>
              </a:extLst>
            </p:cNvPr>
            <p:cNvCxnSpPr>
              <a:cxnSpLocks/>
              <a:endCxn id="85" idx="0"/>
            </p:cNvCxnSpPr>
            <p:nvPr/>
          </p:nvCxnSpPr>
          <p:spPr>
            <a:xfrm flipV="1">
              <a:off x="1370052" y="127129"/>
              <a:ext cx="248346" cy="12727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2876958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3"/>
                                        </p:tgtEl>
                                        <p:attrNameLst>
                                          <p:attrName>style.visibility</p:attrName>
                                        </p:attrNameLst>
                                      </p:cBhvr>
                                      <p:to>
                                        <p:strVal val="visible"/>
                                      </p:to>
                                    </p:set>
                                    <p:animEffect transition="in" filter="fade">
                                      <p:cBhvr>
                                        <p:cTn id="13" dur="500"/>
                                        <p:tgtEl>
                                          <p:spTgt spid="8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4"/>
                                        </p:tgtEl>
                                        <p:attrNameLst>
                                          <p:attrName>style.visibility</p:attrName>
                                        </p:attrNameLst>
                                      </p:cBhvr>
                                      <p:to>
                                        <p:strVal val="visible"/>
                                      </p:to>
                                    </p:set>
                                    <p:animEffect transition="in" filter="fade">
                                      <p:cBhvr>
                                        <p:cTn id="16" dur="500"/>
                                        <p:tgtEl>
                                          <p:spTgt spid="8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88"/>
                                        </p:tgtEl>
                                        <p:attrNameLst>
                                          <p:attrName>style.visibility</p:attrName>
                                        </p:attrNameLst>
                                      </p:cBhvr>
                                      <p:to>
                                        <p:strVal val="visible"/>
                                      </p:to>
                                    </p:set>
                                    <p:animEffect transition="in" filter="fade">
                                      <p:cBhvr>
                                        <p:cTn id="19" dur="500"/>
                                        <p:tgtEl>
                                          <p:spTgt spid="8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89"/>
                                        </p:tgtEl>
                                        <p:attrNameLst>
                                          <p:attrName>style.visibility</p:attrName>
                                        </p:attrNameLst>
                                      </p:cBhvr>
                                      <p:to>
                                        <p:strVal val="visible"/>
                                      </p:to>
                                    </p:set>
                                    <p:animEffect transition="in" filter="fade">
                                      <p:cBhvr>
                                        <p:cTn id="22" dur="500"/>
                                        <p:tgtEl>
                                          <p:spTgt spid="8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91"/>
                                        </p:tgtEl>
                                        <p:attrNameLst>
                                          <p:attrName>style.visibility</p:attrName>
                                        </p:attrNameLst>
                                      </p:cBhvr>
                                      <p:to>
                                        <p:strVal val="visible"/>
                                      </p:to>
                                    </p:set>
                                    <p:animEffect transition="in" filter="fade">
                                      <p:cBhvr>
                                        <p:cTn id="25" dur="500"/>
                                        <p:tgtEl>
                                          <p:spTgt spid="91"/>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92"/>
                                        </p:tgtEl>
                                        <p:attrNameLst>
                                          <p:attrName>style.visibility</p:attrName>
                                        </p:attrNameLst>
                                      </p:cBhvr>
                                      <p:to>
                                        <p:strVal val="visible"/>
                                      </p:to>
                                    </p:set>
                                    <p:animEffect transition="in" filter="fade">
                                      <p:cBhvr>
                                        <p:cTn id="28" dur="500"/>
                                        <p:tgtEl>
                                          <p:spTgt spid="9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94"/>
                                        </p:tgtEl>
                                        <p:attrNameLst>
                                          <p:attrName>style.visibility</p:attrName>
                                        </p:attrNameLst>
                                      </p:cBhvr>
                                      <p:to>
                                        <p:strVal val="visible"/>
                                      </p:to>
                                    </p:set>
                                    <p:animEffect transition="in" filter="fade">
                                      <p:cBhvr>
                                        <p:cTn id="31" dur="500"/>
                                        <p:tgtEl>
                                          <p:spTgt spid="94"/>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95"/>
                                        </p:tgtEl>
                                        <p:attrNameLst>
                                          <p:attrName>style.visibility</p:attrName>
                                        </p:attrNameLst>
                                      </p:cBhvr>
                                      <p:to>
                                        <p:strVal val="visible"/>
                                      </p:to>
                                    </p:set>
                                    <p:animEffect transition="in" filter="fade">
                                      <p:cBhvr>
                                        <p:cTn id="34" dur="500"/>
                                        <p:tgtEl>
                                          <p:spTgt spid="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83" grpId="0"/>
      <p:bldP spid="84" grpId="0"/>
      <p:bldP spid="88" grpId="0"/>
      <p:bldP spid="89" grpId="0"/>
      <p:bldP spid="91" grpId="0"/>
      <p:bldP spid="92" grpId="0"/>
      <p:bldP spid="94" grpId="0"/>
      <p:bldP spid="95"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gradFill>
          <a:gsLst>
            <a:gs pos="30000">
              <a:srgbClr val="A8405F"/>
            </a:gs>
            <a:gs pos="100000">
              <a:srgbClr val="1A2462"/>
            </a:gs>
            <a:gs pos="80960">
              <a:srgbClr val="352D6C"/>
            </a:gs>
            <a:gs pos="60000">
              <a:srgbClr val="733660"/>
            </a:gs>
            <a:gs pos="0">
              <a:srgbClr val="C74767"/>
            </a:gs>
          </a:gsLst>
          <a:lin ang="13500000" scaled="1"/>
        </a:gradFill>
        <a:effectLst/>
      </p:bgPr>
    </p:bg>
    <p:spTree>
      <p:nvGrpSpPr>
        <p:cNvPr id="1" name=""/>
        <p:cNvGrpSpPr/>
        <p:nvPr/>
      </p:nvGrpSpPr>
      <p:grpSpPr>
        <a:xfrm>
          <a:off x="0" y="0"/>
          <a:ext cx="0" cy="0"/>
          <a:chOff x="0" y="0"/>
          <a:chExt cx="0" cy="0"/>
        </a:xfrm>
      </p:grpSpPr>
      <p:sp>
        <p:nvSpPr>
          <p:cNvPr id="21" name="Freeform: Shape 20">
            <a:extLst>
              <a:ext uri="{FF2B5EF4-FFF2-40B4-BE49-F238E27FC236}">
                <a16:creationId xmlns:a16="http://schemas.microsoft.com/office/drawing/2014/main" id="{61D2B25C-BF17-4513-94F9-737AB8995EF2}"/>
              </a:ext>
            </a:extLst>
          </p:cNvPr>
          <p:cNvSpPr/>
          <p:nvPr/>
        </p:nvSpPr>
        <p:spPr>
          <a:xfrm rot="16200000">
            <a:off x="9472224" y="198483"/>
            <a:ext cx="181811" cy="245979"/>
          </a:xfrm>
          <a:custGeom>
            <a:avLst/>
            <a:gdLst>
              <a:gd name="connsiteX0" fmla="*/ 213896 w 213896"/>
              <a:gd name="connsiteY0" fmla="*/ 117644 h 235286"/>
              <a:gd name="connsiteX1" fmla="*/ 106949 w 213896"/>
              <a:gd name="connsiteY1" fmla="*/ 235286 h 235286"/>
              <a:gd name="connsiteX2" fmla="*/ 0 w 213896"/>
              <a:gd name="connsiteY2" fmla="*/ 235286 h 235286"/>
              <a:gd name="connsiteX3" fmla="*/ 0 w 213896"/>
              <a:gd name="connsiteY3" fmla="*/ 160421 h 235286"/>
              <a:gd name="connsiteX4" fmla="*/ 50801 w 213896"/>
              <a:gd name="connsiteY4" fmla="*/ 160423 h 235286"/>
              <a:gd name="connsiteX5" fmla="*/ 101601 w 213896"/>
              <a:gd name="connsiteY5" fmla="*/ 117643 h 235286"/>
              <a:gd name="connsiteX6" fmla="*/ 50801 w 213896"/>
              <a:gd name="connsiteY6" fmla="*/ 74865 h 235286"/>
              <a:gd name="connsiteX7" fmla="*/ 0 w 213896"/>
              <a:gd name="connsiteY7" fmla="*/ 74865 h 235286"/>
              <a:gd name="connsiteX8" fmla="*/ 0 w 213896"/>
              <a:gd name="connsiteY8" fmla="*/ 0 h 235286"/>
              <a:gd name="connsiteX9" fmla="*/ 106949 w 213896"/>
              <a:gd name="connsiteY9" fmla="*/ 0 h 235286"/>
              <a:gd name="connsiteX10" fmla="*/ 213896 w 213896"/>
              <a:gd name="connsiteY10" fmla="*/ 117644 h 235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3896" h="235286">
                <a:moveTo>
                  <a:pt x="213896" y="117644"/>
                </a:moveTo>
                <a:lnTo>
                  <a:pt x="106949" y="235286"/>
                </a:lnTo>
                <a:lnTo>
                  <a:pt x="0" y="235286"/>
                </a:lnTo>
                <a:lnTo>
                  <a:pt x="0" y="160421"/>
                </a:lnTo>
                <a:lnTo>
                  <a:pt x="50801" y="160423"/>
                </a:lnTo>
                <a:cubicBezTo>
                  <a:pt x="78857" y="160423"/>
                  <a:pt x="101601" y="141269"/>
                  <a:pt x="101601" y="117643"/>
                </a:cubicBezTo>
                <a:cubicBezTo>
                  <a:pt x="101601" y="94017"/>
                  <a:pt x="78857" y="74865"/>
                  <a:pt x="50801" y="74865"/>
                </a:cubicBezTo>
                <a:lnTo>
                  <a:pt x="0" y="74865"/>
                </a:lnTo>
                <a:lnTo>
                  <a:pt x="0" y="0"/>
                </a:lnTo>
                <a:lnTo>
                  <a:pt x="106949" y="0"/>
                </a:lnTo>
                <a:lnTo>
                  <a:pt x="213896" y="117644"/>
                </a:ln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MY"/>
          </a:p>
        </p:txBody>
      </p:sp>
      <p:sp>
        <p:nvSpPr>
          <p:cNvPr id="22" name="Speech Bubble: Oval 21">
            <a:extLst>
              <a:ext uri="{FF2B5EF4-FFF2-40B4-BE49-F238E27FC236}">
                <a16:creationId xmlns:a16="http://schemas.microsoft.com/office/drawing/2014/main" id="{3C3BFD9B-184B-4B7A-B2F2-922DCACD0328}"/>
              </a:ext>
            </a:extLst>
          </p:cNvPr>
          <p:cNvSpPr/>
          <p:nvPr/>
        </p:nvSpPr>
        <p:spPr>
          <a:xfrm>
            <a:off x="9985110" y="221480"/>
            <a:ext cx="245979" cy="181811"/>
          </a:xfrm>
          <a:prstGeom prst="wedgeEllipseCallou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23" name="Freeform: Shape 22">
            <a:extLst>
              <a:ext uri="{FF2B5EF4-FFF2-40B4-BE49-F238E27FC236}">
                <a16:creationId xmlns:a16="http://schemas.microsoft.com/office/drawing/2014/main" id="{72AD7664-FB68-41AA-A77B-6D17C108AB57}"/>
              </a:ext>
            </a:extLst>
          </p:cNvPr>
          <p:cNvSpPr/>
          <p:nvPr/>
        </p:nvSpPr>
        <p:spPr>
          <a:xfrm>
            <a:off x="10034713" y="278009"/>
            <a:ext cx="146771" cy="68752"/>
          </a:xfrm>
          <a:custGeom>
            <a:avLst/>
            <a:gdLst>
              <a:gd name="connsiteX0" fmla="*/ 21 w 146771"/>
              <a:gd name="connsiteY0" fmla="*/ 61750 h 68752"/>
              <a:gd name="connsiteX1" fmla="*/ 45741 w 146771"/>
              <a:gd name="connsiteY1" fmla="*/ 790 h 68752"/>
              <a:gd name="connsiteX2" fmla="*/ 95271 w 146771"/>
              <a:gd name="connsiteY2" fmla="*/ 25555 h 68752"/>
              <a:gd name="connsiteX3" fmla="*/ 146706 w 146771"/>
              <a:gd name="connsiteY3" fmla="*/ 2695 h 68752"/>
              <a:gd name="connsiteX4" fmla="*/ 104796 w 146771"/>
              <a:gd name="connsiteY4" fmla="*/ 67465 h 68752"/>
              <a:gd name="connsiteX5" fmla="*/ 51456 w 146771"/>
              <a:gd name="connsiteY5" fmla="*/ 46510 h 68752"/>
              <a:gd name="connsiteX6" fmla="*/ 21 w 146771"/>
              <a:gd name="connsiteY6" fmla="*/ 61750 h 687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771" h="68752">
                <a:moveTo>
                  <a:pt x="21" y="61750"/>
                </a:moveTo>
                <a:cubicBezTo>
                  <a:pt x="-931" y="54130"/>
                  <a:pt x="29866" y="6822"/>
                  <a:pt x="45741" y="790"/>
                </a:cubicBezTo>
                <a:cubicBezTo>
                  <a:pt x="61616" y="-5242"/>
                  <a:pt x="78444" y="25238"/>
                  <a:pt x="95271" y="25555"/>
                </a:cubicBezTo>
                <a:cubicBezTo>
                  <a:pt x="112098" y="25872"/>
                  <a:pt x="145119" y="-4290"/>
                  <a:pt x="146706" y="2695"/>
                </a:cubicBezTo>
                <a:cubicBezTo>
                  <a:pt x="148293" y="9680"/>
                  <a:pt x="120671" y="60163"/>
                  <a:pt x="104796" y="67465"/>
                </a:cubicBezTo>
                <a:cubicBezTo>
                  <a:pt x="88921" y="74767"/>
                  <a:pt x="68284" y="48733"/>
                  <a:pt x="51456" y="46510"/>
                </a:cubicBezTo>
                <a:cubicBezTo>
                  <a:pt x="34628" y="44287"/>
                  <a:pt x="973" y="69370"/>
                  <a:pt x="21" y="61750"/>
                </a:cubicBez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24" name="Oval 23">
            <a:extLst>
              <a:ext uri="{FF2B5EF4-FFF2-40B4-BE49-F238E27FC236}">
                <a16:creationId xmlns:a16="http://schemas.microsoft.com/office/drawing/2014/main" id="{6376BFF5-6859-4A9E-8339-2850750DDDF3}"/>
              </a:ext>
            </a:extLst>
          </p:cNvPr>
          <p:cNvSpPr/>
          <p:nvPr/>
        </p:nvSpPr>
        <p:spPr>
          <a:xfrm>
            <a:off x="10545318" y="221480"/>
            <a:ext cx="232410" cy="203835"/>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grpSp>
        <p:nvGrpSpPr>
          <p:cNvPr id="25" name="Group 24">
            <a:extLst>
              <a:ext uri="{FF2B5EF4-FFF2-40B4-BE49-F238E27FC236}">
                <a16:creationId xmlns:a16="http://schemas.microsoft.com/office/drawing/2014/main" id="{7D5E78B9-86EC-4B1B-8DEF-9CC32B9A0252}"/>
              </a:ext>
            </a:extLst>
          </p:cNvPr>
          <p:cNvGrpSpPr/>
          <p:nvPr/>
        </p:nvGrpSpPr>
        <p:grpSpPr>
          <a:xfrm>
            <a:off x="10589127" y="277918"/>
            <a:ext cx="144791" cy="97343"/>
            <a:chOff x="10302235" y="480968"/>
            <a:chExt cx="144791" cy="97343"/>
          </a:xfrm>
        </p:grpSpPr>
        <p:sp>
          <p:nvSpPr>
            <p:cNvPr id="26" name="Flowchart: Decision 25">
              <a:extLst>
                <a:ext uri="{FF2B5EF4-FFF2-40B4-BE49-F238E27FC236}">
                  <a16:creationId xmlns:a16="http://schemas.microsoft.com/office/drawing/2014/main" id="{86210926-7F04-40E7-BF6D-0FDABA6DF571}"/>
                </a:ext>
              </a:extLst>
            </p:cNvPr>
            <p:cNvSpPr/>
            <p:nvPr/>
          </p:nvSpPr>
          <p:spPr>
            <a:xfrm rot="19381466">
              <a:off x="10302235" y="480968"/>
              <a:ext cx="144791" cy="82392"/>
            </a:xfrm>
            <a:prstGeom prst="flowChartDecision">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27" name="Isosceles Triangle 26">
              <a:extLst>
                <a:ext uri="{FF2B5EF4-FFF2-40B4-BE49-F238E27FC236}">
                  <a16:creationId xmlns:a16="http://schemas.microsoft.com/office/drawing/2014/main" id="{A016CE05-7324-4B71-90D4-1DC9CF78EDCF}"/>
                </a:ext>
              </a:extLst>
            </p:cNvPr>
            <p:cNvSpPr/>
            <p:nvPr/>
          </p:nvSpPr>
          <p:spPr>
            <a:xfrm rot="13921270">
              <a:off x="10310790" y="512540"/>
              <a:ext cx="62962" cy="68580"/>
            </a:xfrm>
            <a:prstGeom prs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grpSp>
      <p:sp>
        <p:nvSpPr>
          <p:cNvPr id="28" name="Heart 27">
            <a:extLst>
              <a:ext uri="{FF2B5EF4-FFF2-40B4-BE49-F238E27FC236}">
                <a16:creationId xmlns:a16="http://schemas.microsoft.com/office/drawing/2014/main" id="{6134F8E7-BDAE-4E9F-A3D7-6183CA5650DD}"/>
              </a:ext>
            </a:extLst>
          </p:cNvPr>
          <p:cNvSpPr/>
          <p:nvPr/>
        </p:nvSpPr>
        <p:spPr>
          <a:xfrm>
            <a:off x="11088398" y="233756"/>
            <a:ext cx="238125" cy="169545"/>
          </a:xfrm>
          <a:prstGeom prst="hear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29" name="Oval 28">
            <a:extLst>
              <a:ext uri="{FF2B5EF4-FFF2-40B4-BE49-F238E27FC236}">
                <a16:creationId xmlns:a16="http://schemas.microsoft.com/office/drawing/2014/main" id="{F38796DF-A7B9-4887-81DE-D305E5133C8F}"/>
              </a:ext>
            </a:extLst>
          </p:cNvPr>
          <p:cNvSpPr/>
          <p:nvPr/>
        </p:nvSpPr>
        <p:spPr>
          <a:xfrm>
            <a:off x="11602278" y="188560"/>
            <a:ext cx="308610" cy="248694"/>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pic>
        <p:nvPicPr>
          <p:cNvPr id="33" name="Picture 32">
            <a:extLst>
              <a:ext uri="{FF2B5EF4-FFF2-40B4-BE49-F238E27FC236}">
                <a16:creationId xmlns:a16="http://schemas.microsoft.com/office/drawing/2014/main" id="{8FCDA166-E05C-4FB4-BAA4-CED75769CDF0}"/>
              </a:ext>
            </a:extLst>
          </p:cNvPr>
          <p:cNvPicPr>
            <a:picLocks noChangeAspect="1"/>
          </p:cNvPicPr>
          <p:nvPr/>
        </p:nvPicPr>
        <p:blipFill rotWithShape="1">
          <a:blip r:embed="rId3"/>
          <a:srcRect l="23791" t="21831" r="66768" b="61099"/>
          <a:stretch/>
        </p:blipFill>
        <p:spPr>
          <a:xfrm>
            <a:off x="11622137" y="205181"/>
            <a:ext cx="270778" cy="217670"/>
          </a:xfrm>
          <a:prstGeom prst="flowChartConnector">
            <a:avLst/>
          </a:prstGeom>
        </p:spPr>
      </p:pic>
      <p:sp>
        <p:nvSpPr>
          <p:cNvPr id="34" name="TextBox 33">
            <a:extLst>
              <a:ext uri="{FF2B5EF4-FFF2-40B4-BE49-F238E27FC236}">
                <a16:creationId xmlns:a16="http://schemas.microsoft.com/office/drawing/2014/main" id="{99516DD8-1397-4F5C-99BE-FE590D533E55}"/>
              </a:ext>
            </a:extLst>
          </p:cNvPr>
          <p:cNvSpPr txBox="1"/>
          <p:nvPr/>
        </p:nvSpPr>
        <p:spPr>
          <a:xfrm>
            <a:off x="116567" y="11286"/>
            <a:ext cx="2778168" cy="584775"/>
          </a:xfrm>
          <a:prstGeom prst="rect">
            <a:avLst/>
          </a:prstGeom>
          <a:noFill/>
        </p:spPr>
        <p:txBody>
          <a:bodyPr wrap="square" rtlCol="0">
            <a:spAutoFit/>
          </a:bodyPr>
          <a:lstStyle/>
          <a:p>
            <a:r>
              <a:rPr lang="en-US" sz="3200" dirty="0">
                <a:solidFill>
                  <a:schemeClr val="bg1"/>
                </a:solidFill>
                <a:latin typeface="Forte" panose="03060902040502070203" pitchFamily="66" charset="0"/>
              </a:rPr>
              <a:t>Subject Name</a:t>
            </a:r>
            <a:endParaRPr lang="en-MY" sz="3200" dirty="0">
              <a:solidFill>
                <a:schemeClr val="bg1"/>
              </a:solidFill>
              <a:latin typeface="Forte" panose="03060902040502070203" pitchFamily="66" charset="0"/>
            </a:endParaRPr>
          </a:p>
        </p:txBody>
      </p:sp>
      <p:grpSp>
        <p:nvGrpSpPr>
          <p:cNvPr id="2054" name="Group 2053">
            <a:extLst>
              <a:ext uri="{FF2B5EF4-FFF2-40B4-BE49-F238E27FC236}">
                <a16:creationId xmlns:a16="http://schemas.microsoft.com/office/drawing/2014/main" id="{13E2AB3B-AE56-4B35-8223-481DDF19C40F}"/>
              </a:ext>
            </a:extLst>
          </p:cNvPr>
          <p:cNvGrpSpPr/>
          <p:nvPr/>
        </p:nvGrpSpPr>
        <p:grpSpPr>
          <a:xfrm>
            <a:off x="0" y="596060"/>
            <a:ext cx="12192000" cy="6187787"/>
            <a:chOff x="249223" y="596061"/>
            <a:chExt cx="11696878" cy="6141868"/>
          </a:xfrm>
          <a:solidFill>
            <a:srgbClr val="FBB110"/>
          </a:solidFill>
        </p:grpSpPr>
        <p:cxnSp>
          <p:nvCxnSpPr>
            <p:cNvPr id="30" name="Straight Connector 29">
              <a:extLst>
                <a:ext uri="{FF2B5EF4-FFF2-40B4-BE49-F238E27FC236}">
                  <a16:creationId xmlns:a16="http://schemas.microsoft.com/office/drawing/2014/main" id="{7DBE5038-D456-4E24-89C5-68754410D4E6}"/>
                </a:ext>
              </a:extLst>
            </p:cNvPr>
            <p:cNvCxnSpPr>
              <a:cxnSpLocks/>
            </p:cNvCxnSpPr>
            <p:nvPr/>
          </p:nvCxnSpPr>
          <p:spPr>
            <a:xfrm>
              <a:off x="249223" y="596061"/>
              <a:ext cx="11696878" cy="0"/>
            </a:xfrm>
            <a:prstGeom prst="line">
              <a:avLst/>
            </a:prstGeom>
            <a:grpFill/>
            <a:ln w="12700">
              <a:solidFill>
                <a:srgbClr val="888B8A"/>
              </a:solidFill>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A4FF3548-031D-4544-BF22-2BA1BE8DC995}"/>
                </a:ext>
              </a:extLst>
            </p:cNvPr>
            <p:cNvSpPr/>
            <p:nvPr/>
          </p:nvSpPr>
          <p:spPr>
            <a:xfrm>
              <a:off x="351472" y="714759"/>
              <a:ext cx="11527155" cy="602317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2051" name="Rectangle 2050">
              <a:extLst>
                <a:ext uri="{FF2B5EF4-FFF2-40B4-BE49-F238E27FC236}">
                  <a16:creationId xmlns:a16="http://schemas.microsoft.com/office/drawing/2014/main" id="{122CA097-7EE9-4C8C-A203-9EB400F3CED9}"/>
                </a:ext>
              </a:extLst>
            </p:cNvPr>
            <p:cNvSpPr/>
            <p:nvPr/>
          </p:nvSpPr>
          <p:spPr>
            <a:xfrm>
              <a:off x="300038" y="714760"/>
              <a:ext cx="5500713" cy="6023169"/>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Put your content here </a:t>
              </a:r>
            </a:p>
            <a:p>
              <a:pPr algn="ctr"/>
              <a:r>
                <a:rPr lang="en-US" dirty="0">
                  <a:solidFill>
                    <a:schemeClr val="bg1"/>
                  </a:solidFill>
                </a:rPr>
                <a:t>(anything such as picture or mind map or anything) </a:t>
              </a:r>
            </a:p>
          </p:txBody>
        </p:sp>
      </p:grpSp>
      <p:sp>
        <p:nvSpPr>
          <p:cNvPr id="42" name="Rectangle: Rounded Corners 41">
            <a:extLst>
              <a:ext uri="{FF2B5EF4-FFF2-40B4-BE49-F238E27FC236}">
                <a16:creationId xmlns:a16="http://schemas.microsoft.com/office/drawing/2014/main" id="{B57CECEF-613D-44E5-832D-C7AAD5C31B08}"/>
              </a:ext>
            </a:extLst>
          </p:cNvPr>
          <p:cNvSpPr/>
          <p:nvPr/>
        </p:nvSpPr>
        <p:spPr>
          <a:xfrm>
            <a:off x="4769427" y="188560"/>
            <a:ext cx="2691246" cy="250834"/>
          </a:xfrm>
          <a:prstGeom prst="roundRect">
            <a:avLst>
              <a:gd name="adj" fmla="val 12525"/>
            </a:avLst>
          </a:pr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43" name="TextBox 42">
            <a:extLst>
              <a:ext uri="{FF2B5EF4-FFF2-40B4-BE49-F238E27FC236}">
                <a16:creationId xmlns:a16="http://schemas.microsoft.com/office/drawing/2014/main" id="{897236D3-8D83-4156-A1DA-C8075C8716D6}"/>
              </a:ext>
            </a:extLst>
          </p:cNvPr>
          <p:cNvSpPr txBox="1"/>
          <p:nvPr/>
        </p:nvSpPr>
        <p:spPr>
          <a:xfrm>
            <a:off x="5449966" y="156648"/>
            <a:ext cx="1470379" cy="307777"/>
          </a:xfrm>
          <a:prstGeom prst="rect">
            <a:avLst/>
          </a:prstGeom>
          <a:noFill/>
        </p:spPr>
        <p:txBody>
          <a:bodyPr wrap="square" rtlCol="0">
            <a:spAutoFit/>
          </a:bodyPr>
          <a:lstStyle/>
          <a:p>
            <a:r>
              <a:rPr lang="en-US" sz="1400" b="1" dirty="0">
                <a:solidFill>
                  <a:srgbClr val="F2F2F2"/>
                </a:solidFill>
                <a:latin typeface="Microsoft YaHei UI" panose="020B0503020204020204" pitchFamily="34" charset="-122"/>
                <a:ea typeface="Microsoft YaHei UI" panose="020B0503020204020204" pitchFamily="34" charset="-122"/>
              </a:rPr>
              <a:t>Subject Code</a:t>
            </a:r>
            <a:endParaRPr lang="en-MY" sz="1400" b="1" dirty="0">
              <a:solidFill>
                <a:srgbClr val="F2F2F2"/>
              </a:solidFill>
              <a:latin typeface="Microsoft YaHei UI" panose="020B0503020204020204" pitchFamily="34" charset="-122"/>
              <a:ea typeface="Microsoft YaHei UI" panose="020B0503020204020204" pitchFamily="34" charset="-122"/>
            </a:endParaRPr>
          </a:p>
        </p:txBody>
      </p:sp>
      <p:grpSp>
        <p:nvGrpSpPr>
          <p:cNvPr id="47" name="Group 46">
            <a:extLst>
              <a:ext uri="{FF2B5EF4-FFF2-40B4-BE49-F238E27FC236}">
                <a16:creationId xmlns:a16="http://schemas.microsoft.com/office/drawing/2014/main" id="{3BC4AE0D-F82C-4B3D-A49B-742FE3F2700D}"/>
              </a:ext>
            </a:extLst>
          </p:cNvPr>
          <p:cNvGrpSpPr/>
          <p:nvPr/>
        </p:nvGrpSpPr>
        <p:grpSpPr>
          <a:xfrm>
            <a:off x="11635256" y="763516"/>
            <a:ext cx="402487" cy="80310"/>
            <a:chOff x="2727601" y="2857097"/>
            <a:chExt cx="402487" cy="80310"/>
          </a:xfrm>
          <a:solidFill>
            <a:schemeClr val="bg1"/>
          </a:solidFill>
        </p:grpSpPr>
        <p:sp>
          <p:nvSpPr>
            <p:cNvPr id="48" name="Flowchart: Connector 47">
              <a:extLst>
                <a:ext uri="{FF2B5EF4-FFF2-40B4-BE49-F238E27FC236}">
                  <a16:creationId xmlns:a16="http://schemas.microsoft.com/office/drawing/2014/main" id="{C37D9EE0-B503-4D17-B0DA-DDDC0FE6118D}"/>
                </a:ext>
              </a:extLst>
            </p:cNvPr>
            <p:cNvSpPr/>
            <p:nvPr/>
          </p:nvSpPr>
          <p:spPr>
            <a:xfrm>
              <a:off x="2727601" y="2857097"/>
              <a:ext cx="84425" cy="80310"/>
            </a:xfrm>
            <a:prstGeom prst="flowChartConnector">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49" name="Flowchart: Connector 48">
              <a:extLst>
                <a:ext uri="{FF2B5EF4-FFF2-40B4-BE49-F238E27FC236}">
                  <a16:creationId xmlns:a16="http://schemas.microsoft.com/office/drawing/2014/main" id="{2D5A7971-D284-419A-879A-0ED508C485F9}"/>
                </a:ext>
              </a:extLst>
            </p:cNvPr>
            <p:cNvSpPr/>
            <p:nvPr/>
          </p:nvSpPr>
          <p:spPr>
            <a:xfrm>
              <a:off x="2886632" y="2857097"/>
              <a:ext cx="84425" cy="80310"/>
            </a:xfrm>
            <a:prstGeom prst="flowChartConnector">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50" name="Flowchart: Connector 49">
              <a:extLst>
                <a:ext uri="{FF2B5EF4-FFF2-40B4-BE49-F238E27FC236}">
                  <a16:creationId xmlns:a16="http://schemas.microsoft.com/office/drawing/2014/main" id="{7F97E84E-D350-4126-8928-9C3704324048}"/>
                </a:ext>
              </a:extLst>
            </p:cNvPr>
            <p:cNvSpPr/>
            <p:nvPr/>
          </p:nvSpPr>
          <p:spPr>
            <a:xfrm>
              <a:off x="3045663" y="2857097"/>
              <a:ext cx="84425" cy="80310"/>
            </a:xfrm>
            <a:prstGeom prst="flowChartConnector">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grpSp>
      <p:cxnSp>
        <p:nvCxnSpPr>
          <p:cNvPr id="2057" name="Straight Connector 2056">
            <a:extLst>
              <a:ext uri="{FF2B5EF4-FFF2-40B4-BE49-F238E27FC236}">
                <a16:creationId xmlns:a16="http://schemas.microsoft.com/office/drawing/2014/main" id="{72F18720-65DA-49DA-AE5C-872B110C73E0}"/>
              </a:ext>
            </a:extLst>
          </p:cNvPr>
          <p:cNvCxnSpPr>
            <a:cxnSpLocks/>
          </p:cNvCxnSpPr>
          <p:nvPr/>
        </p:nvCxnSpPr>
        <p:spPr>
          <a:xfrm>
            <a:off x="5786521" y="884540"/>
            <a:ext cx="6325131" cy="0"/>
          </a:xfrm>
          <a:prstGeom prst="line">
            <a:avLst/>
          </a:prstGeom>
          <a:ln w="12700">
            <a:solidFill>
              <a:srgbClr val="888888"/>
            </a:solidFill>
          </a:ln>
        </p:spPr>
        <p:style>
          <a:lnRef idx="1">
            <a:schemeClr val="accent3"/>
          </a:lnRef>
          <a:fillRef idx="0">
            <a:schemeClr val="accent3"/>
          </a:fillRef>
          <a:effectRef idx="0">
            <a:schemeClr val="accent3"/>
          </a:effectRef>
          <a:fontRef idx="minor">
            <a:schemeClr val="tx1"/>
          </a:fontRef>
        </p:style>
      </p:cxnSp>
      <p:sp>
        <p:nvSpPr>
          <p:cNvPr id="57" name="TextBox 56">
            <a:extLst>
              <a:ext uri="{FF2B5EF4-FFF2-40B4-BE49-F238E27FC236}">
                <a16:creationId xmlns:a16="http://schemas.microsoft.com/office/drawing/2014/main" id="{3FA299BB-6C48-4415-A486-2D8EEF16C5D4}"/>
              </a:ext>
            </a:extLst>
          </p:cNvPr>
          <p:cNvSpPr txBox="1"/>
          <p:nvPr/>
        </p:nvSpPr>
        <p:spPr>
          <a:xfrm>
            <a:off x="2179555" y="727696"/>
            <a:ext cx="1656046" cy="707886"/>
          </a:xfrm>
          <a:prstGeom prst="rect">
            <a:avLst/>
          </a:prstGeom>
          <a:noFill/>
        </p:spPr>
        <p:txBody>
          <a:bodyPr wrap="square" rtlCol="0">
            <a:spAutoFit/>
          </a:bodyPr>
          <a:lstStyle/>
          <a:p>
            <a:pPr algn="ctr"/>
            <a:r>
              <a:rPr lang="en-US" sz="4000" b="1" dirty="0">
                <a:solidFill>
                  <a:schemeClr val="bg2"/>
                </a:solidFill>
                <a:latin typeface="Arial Rounded MT Bold" panose="020F0704030504030204" pitchFamily="34" charset="0"/>
                <a:ea typeface="Microsoft YaHei UI Light" panose="020B0502040204020203" pitchFamily="34" charset="-122"/>
              </a:rPr>
              <a:t>TITLE</a:t>
            </a:r>
            <a:r>
              <a:rPr lang="en-US" sz="4000" b="1" dirty="0">
                <a:gradFill>
                  <a:gsLst>
                    <a:gs pos="38000">
                      <a:srgbClr val="F06E94"/>
                    </a:gs>
                    <a:gs pos="100000">
                      <a:srgbClr val="3E80E2"/>
                    </a:gs>
                    <a:gs pos="70000">
                      <a:srgbClr val="9865DF"/>
                    </a:gs>
                    <a:gs pos="0">
                      <a:srgbClr val="FFD13F"/>
                    </a:gs>
                  </a:gsLst>
                  <a:lin ang="13500000" scaled="1"/>
                </a:gradFill>
                <a:effectLst>
                  <a:outerShdw blurRad="50800" dist="38100" dir="5400000" algn="t" rotWithShape="0">
                    <a:prstClr val="black">
                      <a:alpha val="40000"/>
                    </a:prstClr>
                  </a:outerShdw>
                </a:effectLst>
                <a:latin typeface="Arial Rounded MT Bold" panose="020F0704030504030204" pitchFamily="34" charset="0"/>
              </a:rPr>
              <a:t> </a:t>
            </a:r>
            <a:endParaRPr lang="en-MY" sz="4000" b="1" dirty="0">
              <a:gradFill>
                <a:gsLst>
                  <a:gs pos="38000">
                    <a:srgbClr val="F06E94"/>
                  </a:gs>
                  <a:gs pos="100000">
                    <a:srgbClr val="3E80E2"/>
                  </a:gs>
                  <a:gs pos="70000">
                    <a:srgbClr val="9865DF"/>
                  </a:gs>
                  <a:gs pos="0">
                    <a:srgbClr val="FFD13F"/>
                  </a:gs>
                </a:gsLst>
                <a:lin ang="13500000" scaled="1"/>
              </a:gradFill>
              <a:effectLst>
                <a:outerShdw blurRad="50800" dist="38100" dir="5400000" algn="t" rotWithShape="0">
                  <a:prstClr val="black">
                    <a:alpha val="40000"/>
                  </a:prstClr>
                </a:outerShdw>
              </a:effectLst>
              <a:latin typeface="Arial Rounded MT Bold" panose="020F0704030504030204" pitchFamily="34" charset="0"/>
            </a:endParaRPr>
          </a:p>
        </p:txBody>
      </p:sp>
      <p:grpSp>
        <p:nvGrpSpPr>
          <p:cNvPr id="46" name="Icon Tag Name">
            <a:extLst>
              <a:ext uri="{FF2B5EF4-FFF2-40B4-BE49-F238E27FC236}">
                <a16:creationId xmlns:a16="http://schemas.microsoft.com/office/drawing/2014/main" id="{A2D93D20-C6B3-4E19-A283-C228B55C1B5F}"/>
              </a:ext>
            </a:extLst>
          </p:cNvPr>
          <p:cNvGrpSpPr/>
          <p:nvPr/>
        </p:nvGrpSpPr>
        <p:grpSpPr>
          <a:xfrm>
            <a:off x="203301" y="6403613"/>
            <a:ext cx="246636" cy="221780"/>
            <a:chOff x="967826" y="6387359"/>
            <a:chExt cx="316992" cy="294014"/>
          </a:xfrm>
        </p:grpSpPr>
        <p:grpSp>
          <p:nvGrpSpPr>
            <p:cNvPr id="51" name="Group 50">
              <a:extLst>
                <a:ext uri="{FF2B5EF4-FFF2-40B4-BE49-F238E27FC236}">
                  <a16:creationId xmlns:a16="http://schemas.microsoft.com/office/drawing/2014/main" id="{2FEA3155-B620-4975-95CA-B110D42D1238}"/>
                </a:ext>
              </a:extLst>
            </p:cNvPr>
            <p:cNvGrpSpPr/>
            <p:nvPr/>
          </p:nvGrpSpPr>
          <p:grpSpPr>
            <a:xfrm>
              <a:off x="967826" y="6387359"/>
              <a:ext cx="316992" cy="294014"/>
              <a:chOff x="967826" y="6387359"/>
              <a:chExt cx="316992" cy="294014"/>
            </a:xfrm>
          </p:grpSpPr>
          <p:sp>
            <p:nvSpPr>
              <p:cNvPr id="60" name="Oval 59">
                <a:extLst>
                  <a:ext uri="{FF2B5EF4-FFF2-40B4-BE49-F238E27FC236}">
                    <a16:creationId xmlns:a16="http://schemas.microsoft.com/office/drawing/2014/main" id="{B92B0CED-A4D5-4C19-A6A5-19B950AD9C99}"/>
                  </a:ext>
                </a:extLst>
              </p:cNvPr>
              <p:cNvSpPr/>
              <p:nvPr/>
            </p:nvSpPr>
            <p:spPr>
              <a:xfrm>
                <a:off x="967826" y="6387359"/>
                <a:ext cx="316992" cy="294014"/>
              </a:xfrm>
              <a:prstGeom prst="ellipse">
                <a:avLst/>
              </a:prstGeom>
              <a:solidFill>
                <a:schemeClr val="tx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61" name="Oval 60">
                <a:extLst>
                  <a:ext uri="{FF2B5EF4-FFF2-40B4-BE49-F238E27FC236}">
                    <a16:creationId xmlns:a16="http://schemas.microsoft.com/office/drawing/2014/main" id="{8C9A3153-F320-4AA0-BDAE-ABB5E1302121}"/>
                  </a:ext>
                </a:extLst>
              </p:cNvPr>
              <p:cNvSpPr/>
              <p:nvPr/>
            </p:nvSpPr>
            <p:spPr>
              <a:xfrm>
                <a:off x="1057143" y="6463001"/>
                <a:ext cx="143171" cy="13896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grpSp>
        <p:grpSp>
          <p:nvGrpSpPr>
            <p:cNvPr id="53" name="Group 52">
              <a:extLst>
                <a:ext uri="{FF2B5EF4-FFF2-40B4-BE49-F238E27FC236}">
                  <a16:creationId xmlns:a16="http://schemas.microsoft.com/office/drawing/2014/main" id="{32839343-C4F5-4B7B-9FD2-2249B1F43FD2}"/>
                </a:ext>
              </a:extLst>
            </p:cNvPr>
            <p:cNvGrpSpPr/>
            <p:nvPr/>
          </p:nvGrpSpPr>
          <p:grpSpPr>
            <a:xfrm>
              <a:off x="1091952" y="6503984"/>
              <a:ext cx="75670" cy="76410"/>
              <a:chOff x="6622964" y="4688201"/>
              <a:chExt cx="97908" cy="108746"/>
            </a:xfrm>
            <a:solidFill>
              <a:schemeClr val="tx1"/>
            </a:solidFill>
          </p:grpSpPr>
          <p:sp>
            <p:nvSpPr>
              <p:cNvPr id="58" name="Flowchart: Connector 57">
                <a:extLst>
                  <a:ext uri="{FF2B5EF4-FFF2-40B4-BE49-F238E27FC236}">
                    <a16:creationId xmlns:a16="http://schemas.microsoft.com/office/drawing/2014/main" id="{1800201C-C098-46A6-B075-875F64A8AFD0}"/>
                  </a:ext>
                </a:extLst>
              </p:cNvPr>
              <p:cNvSpPr/>
              <p:nvPr/>
            </p:nvSpPr>
            <p:spPr>
              <a:xfrm>
                <a:off x="6649058" y="4688201"/>
                <a:ext cx="45719" cy="45719"/>
              </a:xfrm>
              <a:prstGeom prst="flowChartConnector">
                <a:avLst/>
              </a:pr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59" name="Freeform: Shape 58">
                <a:extLst>
                  <a:ext uri="{FF2B5EF4-FFF2-40B4-BE49-F238E27FC236}">
                    <a16:creationId xmlns:a16="http://schemas.microsoft.com/office/drawing/2014/main" id="{812137C5-2C0C-4BB3-A384-ACDAFADCAAA0}"/>
                  </a:ext>
                </a:extLst>
              </p:cNvPr>
              <p:cNvSpPr/>
              <p:nvPr/>
            </p:nvSpPr>
            <p:spPr>
              <a:xfrm>
                <a:off x="6622964" y="4751228"/>
                <a:ext cx="97908" cy="45719"/>
              </a:xfrm>
              <a:custGeom>
                <a:avLst/>
                <a:gdLst>
                  <a:gd name="connsiteX0" fmla="*/ 21819 w 97908"/>
                  <a:gd name="connsiteY0" fmla="*/ 0 h 23535"/>
                  <a:gd name="connsiteX1" fmla="*/ 76089 w 97908"/>
                  <a:gd name="connsiteY1" fmla="*/ 0 h 23535"/>
                  <a:gd name="connsiteX2" fmla="*/ 97908 w 97908"/>
                  <a:gd name="connsiteY2" fmla="*/ 21819 h 23535"/>
                  <a:gd name="connsiteX3" fmla="*/ 97908 w 97908"/>
                  <a:gd name="connsiteY3" fmla="*/ 23535 h 23535"/>
                  <a:gd name="connsiteX4" fmla="*/ 0 w 97908"/>
                  <a:gd name="connsiteY4" fmla="*/ 23535 h 23535"/>
                  <a:gd name="connsiteX5" fmla="*/ 0 w 97908"/>
                  <a:gd name="connsiteY5" fmla="*/ 21819 h 23535"/>
                  <a:gd name="connsiteX6" fmla="*/ 21819 w 97908"/>
                  <a:gd name="connsiteY6" fmla="*/ 0 h 23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7908" h="23535">
                    <a:moveTo>
                      <a:pt x="21819" y="0"/>
                    </a:moveTo>
                    <a:lnTo>
                      <a:pt x="76089" y="0"/>
                    </a:lnTo>
                    <a:cubicBezTo>
                      <a:pt x="88139" y="0"/>
                      <a:pt x="97908" y="9769"/>
                      <a:pt x="97908" y="21819"/>
                    </a:cubicBezTo>
                    <a:lnTo>
                      <a:pt x="97908" y="23535"/>
                    </a:lnTo>
                    <a:lnTo>
                      <a:pt x="0" y="23535"/>
                    </a:lnTo>
                    <a:lnTo>
                      <a:pt x="0" y="21819"/>
                    </a:lnTo>
                    <a:cubicBezTo>
                      <a:pt x="0" y="9769"/>
                      <a:pt x="9769" y="0"/>
                      <a:pt x="21819" y="0"/>
                    </a:cubicBezTo>
                    <a:close/>
                  </a:path>
                </a:pathLst>
              </a:cu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MY" dirty="0"/>
              </a:p>
            </p:txBody>
          </p:sp>
        </p:grpSp>
      </p:grpSp>
      <p:grpSp>
        <p:nvGrpSpPr>
          <p:cNvPr id="62" name="Tag Name 1">
            <a:extLst>
              <a:ext uri="{FF2B5EF4-FFF2-40B4-BE49-F238E27FC236}">
                <a16:creationId xmlns:a16="http://schemas.microsoft.com/office/drawing/2014/main" id="{937990EE-CE9B-4058-94CF-B22F6D12DD98}"/>
              </a:ext>
            </a:extLst>
          </p:cNvPr>
          <p:cNvGrpSpPr/>
          <p:nvPr/>
        </p:nvGrpSpPr>
        <p:grpSpPr>
          <a:xfrm>
            <a:off x="3486899" y="5702163"/>
            <a:ext cx="1057757" cy="466729"/>
            <a:chOff x="923738" y="5996940"/>
            <a:chExt cx="640453" cy="299331"/>
          </a:xfrm>
        </p:grpSpPr>
        <p:sp>
          <p:nvSpPr>
            <p:cNvPr id="63" name="Speech Bubble: Rectangle with Corners Rounded 62">
              <a:extLst>
                <a:ext uri="{FF2B5EF4-FFF2-40B4-BE49-F238E27FC236}">
                  <a16:creationId xmlns:a16="http://schemas.microsoft.com/office/drawing/2014/main" id="{EA16F6D7-EB17-4275-864F-70DF47A2771E}"/>
                </a:ext>
              </a:extLst>
            </p:cNvPr>
            <p:cNvSpPr/>
            <p:nvPr/>
          </p:nvSpPr>
          <p:spPr>
            <a:xfrm flipV="1">
              <a:off x="950595" y="5996940"/>
              <a:ext cx="586740" cy="299331"/>
            </a:xfrm>
            <a:prstGeom prst="wedgeRoundRectCallout">
              <a:avLst>
                <a:gd name="adj1" fmla="val -19534"/>
                <a:gd name="adj2" fmla="val 73955"/>
                <a:gd name="adj3" fmla="val 16667"/>
              </a:avLst>
            </a:prstGeom>
            <a:solidFill>
              <a:schemeClr val="tx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64" name="TextBox 63">
              <a:extLst>
                <a:ext uri="{FF2B5EF4-FFF2-40B4-BE49-F238E27FC236}">
                  <a16:creationId xmlns:a16="http://schemas.microsoft.com/office/drawing/2014/main" id="{C018674F-DAFC-4D14-9A7A-BE1E84F252B2}"/>
                </a:ext>
              </a:extLst>
            </p:cNvPr>
            <p:cNvSpPr txBox="1"/>
            <p:nvPr/>
          </p:nvSpPr>
          <p:spPr>
            <a:xfrm>
              <a:off x="923738" y="6057781"/>
              <a:ext cx="640453" cy="177650"/>
            </a:xfrm>
            <a:prstGeom prst="rect">
              <a:avLst/>
            </a:prstGeom>
            <a:noFill/>
          </p:spPr>
          <p:txBody>
            <a:bodyPr wrap="square" rtlCol="0">
              <a:spAutoFit/>
            </a:bodyPr>
            <a:lstStyle/>
            <a:p>
              <a:pPr algn="ctr"/>
              <a:r>
                <a:rPr lang="en-US" sz="1200" b="1" dirty="0" err="1">
                  <a:solidFill>
                    <a:schemeClr val="bg1"/>
                  </a:solidFill>
                </a:rPr>
                <a:t>tagname</a:t>
              </a:r>
              <a:endParaRPr lang="en-MY" sz="1200" b="1" dirty="0">
                <a:solidFill>
                  <a:schemeClr val="bg1"/>
                </a:solidFill>
              </a:endParaRPr>
            </a:p>
          </p:txBody>
        </p:sp>
      </p:grpSp>
      <p:grpSp>
        <p:nvGrpSpPr>
          <p:cNvPr id="99" name="Tag Name 2">
            <a:extLst>
              <a:ext uri="{FF2B5EF4-FFF2-40B4-BE49-F238E27FC236}">
                <a16:creationId xmlns:a16="http://schemas.microsoft.com/office/drawing/2014/main" id="{0A773D6E-9050-42F3-A0B3-C9D74EC70A2C}"/>
              </a:ext>
            </a:extLst>
          </p:cNvPr>
          <p:cNvGrpSpPr/>
          <p:nvPr/>
        </p:nvGrpSpPr>
        <p:grpSpPr>
          <a:xfrm>
            <a:off x="4068003" y="2517958"/>
            <a:ext cx="1057757" cy="466729"/>
            <a:chOff x="923738" y="5996940"/>
            <a:chExt cx="640453" cy="299331"/>
          </a:xfrm>
        </p:grpSpPr>
        <p:sp>
          <p:nvSpPr>
            <p:cNvPr id="100" name="Speech Bubble: Rectangle with Corners Rounded 99">
              <a:extLst>
                <a:ext uri="{FF2B5EF4-FFF2-40B4-BE49-F238E27FC236}">
                  <a16:creationId xmlns:a16="http://schemas.microsoft.com/office/drawing/2014/main" id="{9134C2FF-D7C2-4B0F-A5BF-871BB2E030FC}"/>
                </a:ext>
              </a:extLst>
            </p:cNvPr>
            <p:cNvSpPr/>
            <p:nvPr/>
          </p:nvSpPr>
          <p:spPr>
            <a:xfrm flipV="1">
              <a:off x="950595" y="5996940"/>
              <a:ext cx="586740" cy="299331"/>
            </a:xfrm>
            <a:prstGeom prst="wedgeRoundRectCallout">
              <a:avLst>
                <a:gd name="adj1" fmla="val -19534"/>
                <a:gd name="adj2" fmla="val 73955"/>
                <a:gd name="adj3" fmla="val 16667"/>
              </a:avLst>
            </a:prstGeom>
            <a:solidFill>
              <a:schemeClr val="tx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01" name="TextBox 100">
              <a:extLst>
                <a:ext uri="{FF2B5EF4-FFF2-40B4-BE49-F238E27FC236}">
                  <a16:creationId xmlns:a16="http://schemas.microsoft.com/office/drawing/2014/main" id="{0806950C-DA5C-47D5-AB8F-BE06E04F4836}"/>
                </a:ext>
              </a:extLst>
            </p:cNvPr>
            <p:cNvSpPr txBox="1"/>
            <p:nvPr/>
          </p:nvSpPr>
          <p:spPr>
            <a:xfrm>
              <a:off x="923738" y="6057780"/>
              <a:ext cx="640453" cy="177650"/>
            </a:xfrm>
            <a:prstGeom prst="rect">
              <a:avLst/>
            </a:prstGeom>
            <a:noFill/>
          </p:spPr>
          <p:txBody>
            <a:bodyPr wrap="square" rtlCol="0">
              <a:spAutoFit/>
            </a:bodyPr>
            <a:lstStyle/>
            <a:p>
              <a:pPr algn="ctr"/>
              <a:r>
                <a:rPr lang="en-US" sz="1200" b="1" dirty="0" err="1">
                  <a:solidFill>
                    <a:schemeClr val="bg1"/>
                  </a:solidFill>
                </a:rPr>
                <a:t>tagname</a:t>
              </a:r>
              <a:endParaRPr lang="en-MY" sz="1200" b="1" dirty="0">
                <a:solidFill>
                  <a:schemeClr val="bg1"/>
                </a:solidFill>
              </a:endParaRPr>
            </a:p>
          </p:txBody>
        </p:sp>
      </p:grpSp>
      <p:sp>
        <p:nvSpPr>
          <p:cNvPr id="81" name="TextBox 80">
            <a:extLst>
              <a:ext uri="{FF2B5EF4-FFF2-40B4-BE49-F238E27FC236}">
                <a16:creationId xmlns:a16="http://schemas.microsoft.com/office/drawing/2014/main" id="{8C9AD217-7DEF-4842-8CED-7533246A1772}"/>
              </a:ext>
            </a:extLst>
          </p:cNvPr>
          <p:cNvSpPr txBox="1"/>
          <p:nvPr/>
        </p:nvSpPr>
        <p:spPr>
          <a:xfrm>
            <a:off x="5786521" y="862514"/>
            <a:ext cx="6338467" cy="5047536"/>
          </a:xfrm>
          <a:prstGeom prst="rect">
            <a:avLst/>
          </a:prstGeom>
          <a:noFill/>
        </p:spPr>
        <p:txBody>
          <a:bodyPr wrap="square" rtlCol="0">
            <a:spAutoFit/>
          </a:bodyPr>
          <a:lstStyle/>
          <a:p>
            <a:pPr algn="just"/>
            <a:r>
              <a:rPr lang="en-US" sz="1400" dirty="0">
                <a:solidFill>
                  <a:schemeClr val="bg1"/>
                </a:solidFill>
              </a:rPr>
              <a:t>Content </a:t>
            </a:r>
            <a:r>
              <a:rPr lang="en-US" sz="1400" dirty="0" err="1">
                <a:solidFill>
                  <a:schemeClr val="bg1"/>
                </a:solidFill>
              </a:rPr>
              <a:t>content</a:t>
            </a:r>
            <a:r>
              <a:rPr lang="en-US" sz="1400" dirty="0">
                <a:solidFill>
                  <a:schemeClr val="bg1"/>
                </a:solidFill>
              </a:rPr>
              <a:t> </a:t>
            </a:r>
            <a:r>
              <a:rPr lang="en-US" sz="1400" dirty="0" err="1">
                <a:solidFill>
                  <a:schemeClr val="bg1"/>
                </a:solidFill>
              </a:rPr>
              <a:t>content</a:t>
            </a:r>
            <a:r>
              <a:rPr lang="en-US" sz="1400" dirty="0">
                <a:solidFill>
                  <a:schemeClr val="bg1"/>
                </a:solidFill>
              </a:rPr>
              <a:t> </a:t>
            </a:r>
            <a:r>
              <a:rPr lang="en-US" sz="1400" dirty="0" err="1">
                <a:solidFill>
                  <a:schemeClr val="bg1"/>
                </a:solidFill>
              </a:rPr>
              <a:t>content</a:t>
            </a:r>
            <a:r>
              <a:rPr lang="en-US" sz="1400" dirty="0">
                <a:solidFill>
                  <a:schemeClr val="bg1"/>
                </a:solidFill>
              </a:rPr>
              <a:t> </a:t>
            </a:r>
            <a:r>
              <a:rPr lang="en-US" sz="1400" dirty="0" err="1">
                <a:solidFill>
                  <a:schemeClr val="bg1"/>
                </a:solidFill>
              </a:rPr>
              <a:t>content</a:t>
            </a:r>
            <a:r>
              <a:rPr lang="en-US" sz="1400" dirty="0">
                <a:solidFill>
                  <a:schemeClr val="bg1"/>
                </a:solidFill>
              </a:rPr>
              <a:t> </a:t>
            </a:r>
            <a:r>
              <a:rPr lang="en-US" sz="1400" dirty="0" err="1">
                <a:solidFill>
                  <a:schemeClr val="bg1"/>
                </a:solidFill>
              </a:rPr>
              <a:t>content</a:t>
            </a:r>
            <a:r>
              <a:rPr lang="en-US" sz="1400" dirty="0">
                <a:solidFill>
                  <a:schemeClr val="bg1"/>
                </a:solidFill>
              </a:rPr>
              <a:t> </a:t>
            </a:r>
            <a:r>
              <a:rPr lang="en-US" sz="1400" dirty="0" err="1">
                <a:solidFill>
                  <a:schemeClr val="bg1"/>
                </a:solidFill>
              </a:rPr>
              <a:t>content</a:t>
            </a:r>
            <a:r>
              <a:rPr lang="en-US" sz="1400" dirty="0">
                <a:solidFill>
                  <a:schemeClr val="bg1"/>
                </a:solidFill>
              </a:rPr>
              <a:t> </a:t>
            </a:r>
            <a:r>
              <a:rPr lang="en-US" sz="1400" dirty="0" err="1">
                <a:solidFill>
                  <a:schemeClr val="bg1"/>
                </a:solidFill>
              </a:rPr>
              <a:t>content</a:t>
            </a:r>
            <a:r>
              <a:rPr lang="en-US" sz="1400" dirty="0">
                <a:solidFill>
                  <a:schemeClr val="bg1"/>
                </a:solidFill>
              </a:rPr>
              <a:t> </a:t>
            </a:r>
            <a:r>
              <a:rPr lang="en-US" sz="1400" dirty="0" err="1">
                <a:solidFill>
                  <a:schemeClr val="bg1"/>
                </a:solidFill>
              </a:rPr>
              <a:t>content</a:t>
            </a:r>
            <a:r>
              <a:rPr lang="en-US" sz="1400" dirty="0">
                <a:solidFill>
                  <a:schemeClr val="bg1"/>
                </a:solidFill>
              </a:rPr>
              <a:t> </a:t>
            </a:r>
            <a:r>
              <a:rPr lang="en-US" sz="1400" dirty="0" err="1">
                <a:solidFill>
                  <a:schemeClr val="bg1"/>
                </a:solidFill>
              </a:rPr>
              <a:t>content</a:t>
            </a:r>
            <a:r>
              <a:rPr lang="en-US" sz="1400" dirty="0">
                <a:solidFill>
                  <a:schemeClr val="bg1"/>
                </a:solidFill>
              </a:rPr>
              <a:t> </a:t>
            </a:r>
            <a:r>
              <a:rPr lang="en-US" sz="1400" dirty="0" err="1">
                <a:solidFill>
                  <a:schemeClr val="bg1"/>
                </a:solidFill>
              </a:rPr>
              <a:t>content</a:t>
            </a:r>
            <a:r>
              <a:rPr lang="en-US" sz="1400" dirty="0">
                <a:solidFill>
                  <a:schemeClr val="bg1"/>
                </a:solidFill>
              </a:rPr>
              <a:t> </a:t>
            </a:r>
            <a:r>
              <a:rPr lang="en-US" sz="1400" dirty="0" err="1">
                <a:solidFill>
                  <a:schemeClr val="bg1"/>
                </a:solidFill>
              </a:rPr>
              <a:t>content</a:t>
            </a:r>
            <a:r>
              <a:rPr lang="en-US" sz="1400" dirty="0">
                <a:solidFill>
                  <a:schemeClr val="bg1"/>
                </a:solidFill>
              </a:rPr>
              <a:t> </a:t>
            </a:r>
            <a:r>
              <a:rPr lang="en-US" sz="1400" dirty="0" err="1">
                <a:solidFill>
                  <a:schemeClr val="bg1"/>
                </a:solidFill>
              </a:rPr>
              <a:t>content</a:t>
            </a:r>
            <a:r>
              <a:rPr lang="en-US" sz="1400" dirty="0">
                <a:solidFill>
                  <a:schemeClr val="bg1"/>
                </a:solidFill>
              </a:rPr>
              <a:t> </a:t>
            </a:r>
            <a:r>
              <a:rPr lang="en-US" sz="1400" dirty="0" err="1">
                <a:solidFill>
                  <a:schemeClr val="bg1"/>
                </a:solidFill>
              </a:rPr>
              <a:t>content</a:t>
            </a:r>
            <a:r>
              <a:rPr lang="en-US" sz="1400" dirty="0">
                <a:solidFill>
                  <a:schemeClr val="bg1"/>
                </a:solidFill>
              </a:rPr>
              <a:t> </a:t>
            </a:r>
            <a:r>
              <a:rPr lang="en-US" sz="1400" dirty="0" err="1">
                <a:solidFill>
                  <a:schemeClr val="bg1"/>
                </a:solidFill>
              </a:rPr>
              <a:t>content</a:t>
            </a:r>
            <a:r>
              <a:rPr lang="en-US" sz="1400" dirty="0">
                <a:solidFill>
                  <a:schemeClr val="bg1"/>
                </a:solidFill>
              </a:rPr>
              <a:t> </a:t>
            </a:r>
            <a:r>
              <a:rPr lang="en-US" sz="1400" dirty="0" err="1">
                <a:solidFill>
                  <a:schemeClr val="bg1"/>
                </a:solidFill>
              </a:rPr>
              <a:t>content</a:t>
            </a:r>
            <a:r>
              <a:rPr lang="en-US" sz="1400" dirty="0">
                <a:solidFill>
                  <a:schemeClr val="bg1"/>
                </a:solidFill>
              </a:rPr>
              <a:t> </a:t>
            </a:r>
            <a:r>
              <a:rPr lang="en-US" sz="1400" dirty="0" err="1">
                <a:solidFill>
                  <a:schemeClr val="bg1"/>
                </a:solidFill>
              </a:rPr>
              <a:t>content</a:t>
            </a:r>
            <a:r>
              <a:rPr lang="en-US" sz="1400" dirty="0">
                <a:solidFill>
                  <a:schemeClr val="bg1"/>
                </a:solidFill>
              </a:rPr>
              <a:t> </a:t>
            </a:r>
            <a:r>
              <a:rPr lang="en-US" sz="1400" dirty="0" err="1">
                <a:solidFill>
                  <a:schemeClr val="bg1"/>
                </a:solidFill>
              </a:rPr>
              <a:t>content</a:t>
            </a:r>
            <a:r>
              <a:rPr lang="en-US" sz="1400" dirty="0">
                <a:solidFill>
                  <a:schemeClr val="bg1"/>
                </a:solidFill>
              </a:rPr>
              <a:t> </a:t>
            </a:r>
            <a:r>
              <a:rPr lang="en-US" sz="1400" dirty="0" err="1">
                <a:solidFill>
                  <a:schemeClr val="bg1"/>
                </a:solidFill>
              </a:rPr>
              <a:t>content</a:t>
            </a:r>
            <a:r>
              <a:rPr lang="en-US" sz="1400" dirty="0">
                <a:solidFill>
                  <a:schemeClr val="bg1"/>
                </a:solidFill>
              </a:rPr>
              <a:t> </a:t>
            </a:r>
            <a:r>
              <a:rPr lang="en-US" sz="1400" dirty="0" err="1">
                <a:solidFill>
                  <a:schemeClr val="bg1"/>
                </a:solidFill>
              </a:rPr>
              <a:t>content</a:t>
            </a:r>
            <a:r>
              <a:rPr lang="en-US" sz="1400" dirty="0">
                <a:solidFill>
                  <a:schemeClr val="bg1"/>
                </a:solidFill>
              </a:rPr>
              <a:t> </a:t>
            </a:r>
            <a:r>
              <a:rPr lang="en-US" sz="1400" dirty="0" err="1">
                <a:solidFill>
                  <a:schemeClr val="bg1"/>
                </a:solidFill>
              </a:rPr>
              <a:t>content</a:t>
            </a:r>
            <a:r>
              <a:rPr lang="en-US" sz="1400" dirty="0">
                <a:solidFill>
                  <a:schemeClr val="bg1"/>
                </a:solidFill>
              </a:rPr>
              <a:t> </a:t>
            </a:r>
            <a:r>
              <a:rPr lang="en-US" sz="1400" dirty="0" err="1">
                <a:solidFill>
                  <a:schemeClr val="bg1"/>
                </a:solidFill>
              </a:rPr>
              <a:t>content</a:t>
            </a:r>
            <a:r>
              <a:rPr lang="en-US" sz="1400" dirty="0">
                <a:solidFill>
                  <a:schemeClr val="bg1"/>
                </a:solidFill>
              </a:rPr>
              <a:t> </a:t>
            </a:r>
            <a:r>
              <a:rPr lang="en-US" sz="1400" dirty="0" err="1">
                <a:solidFill>
                  <a:schemeClr val="bg1"/>
                </a:solidFill>
              </a:rPr>
              <a:t>content</a:t>
            </a:r>
            <a:r>
              <a:rPr lang="en-US" sz="1400" dirty="0">
                <a:solidFill>
                  <a:schemeClr val="bg1"/>
                </a:solidFill>
              </a:rPr>
              <a:t> </a:t>
            </a:r>
            <a:r>
              <a:rPr lang="en-US" sz="1400" dirty="0" err="1">
                <a:solidFill>
                  <a:schemeClr val="bg1"/>
                </a:solidFill>
              </a:rPr>
              <a:t>content</a:t>
            </a:r>
            <a:r>
              <a:rPr lang="en-US" sz="1400" dirty="0">
                <a:solidFill>
                  <a:schemeClr val="bg1"/>
                </a:solidFill>
              </a:rPr>
              <a:t> </a:t>
            </a:r>
            <a:r>
              <a:rPr lang="en-US" sz="1400" dirty="0" err="1">
                <a:solidFill>
                  <a:schemeClr val="bg1"/>
                </a:solidFill>
              </a:rPr>
              <a:t>content</a:t>
            </a:r>
            <a:r>
              <a:rPr lang="en-US" sz="1400" dirty="0">
                <a:solidFill>
                  <a:schemeClr val="bg1"/>
                </a:solidFill>
              </a:rPr>
              <a:t> </a:t>
            </a:r>
            <a:r>
              <a:rPr lang="en-US" sz="1400" dirty="0" err="1">
                <a:solidFill>
                  <a:schemeClr val="bg1"/>
                </a:solidFill>
              </a:rPr>
              <a:t>content</a:t>
            </a:r>
            <a:r>
              <a:rPr lang="en-US" sz="1400" dirty="0">
                <a:solidFill>
                  <a:schemeClr val="bg1"/>
                </a:solidFill>
              </a:rPr>
              <a:t> </a:t>
            </a:r>
            <a:r>
              <a:rPr lang="en-US" sz="1400" dirty="0" err="1">
                <a:solidFill>
                  <a:schemeClr val="bg1"/>
                </a:solidFill>
              </a:rPr>
              <a:t>content</a:t>
            </a:r>
            <a:r>
              <a:rPr lang="en-US" sz="1400" dirty="0">
                <a:solidFill>
                  <a:schemeClr val="bg1"/>
                </a:solidFill>
              </a:rPr>
              <a:t> </a:t>
            </a:r>
            <a:r>
              <a:rPr lang="en-US" sz="1400" dirty="0" err="1">
                <a:solidFill>
                  <a:schemeClr val="bg1"/>
                </a:solidFill>
              </a:rPr>
              <a:t>content</a:t>
            </a:r>
            <a:r>
              <a:rPr lang="en-US" sz="1400" dirty="0">
                <a:solidFill>
                  <a:schemeClr val="bg1"/>
                </a:solidFill>
              </a:rPr>
              <a:t> </a:t>
            </a:r>
            <a:r>
              <a:rPr lang="en-US" sz="1400" dirty="0" err="1">
                <a:solidFill>
                  <a:schemeClr val="bg1"/>
                </a:solidFill>
              </a:rPr>
              <a:t>content</a:t>
            </a:r>
            <a:r>
              <a:rPr lang="en-US" sz="1400" dirty="0">
                <a:solidFill>
                  <a:schemeClr val="bg1"/>
                </a:solidFill>
              </a:rPr>
              <a:t> </a:t>
            </a:r>
            <a:r>
              <a:rPr lang="en-US" sz="1400" dirty="0" err="1">
                <a:solidFill>
                  <a:schemeClr val="bg1"/>
                </a:solidFill>
              </a:rPr>
              <a:t>content</a:t>
            </a:r>
            <a:r>
              <a:rPr lang="en-US" sz="1400" dirty="0">
                <a:solidFill>
                  <a:schemeClr val="bg1"/>
                </a:solidFill>
              </a:rPr>
              <a:t> </a:t>
            </a:r>
            <a:r>
              <a:rPr lang="en-US" sz="1400" dirty="0" err="1">
                <a:solidFill>
                  <a:schemeClr val="bg1"/>
                </a:solidFill>
              </a:rPr>
              <a:t>content</a:t>
            </a:r>
            <a:r>
              <a:rPr lang="en-US" sz="1400" dirty="0">
                <a:solidFill>
                  <a:schemeClr val="bg1"/>
                </a:solidFill>
              </a:rPr>
              <a:t> </a:t>
            </a:r>
            <a:r>
              <a:rPr lang="en-US" sz="1400" dirty="0" err="1">
                <a:solidFill>
                  <a:schemeClr val="bg1"/>
                </a:solidFill>
              </a:rPr>
              <a:t>content</a:t>
            </a:r>
            <a:r>
              <a:rPr lang="en-US" sz="1400" dirty="0">
                <a:solidFill>
                  <a:schemeClr val="bg1"/>
                </a:solidFill>
              </a:rPr>
              <a:t> </a:t>
            </a:r>
            <a:r>
              <a:rPr lang="en-US" sz="1400" dirty="0" err="1">
                <a:solidFill>
                  <a:schemeClr val="bg1"/>
                </a:solidFill>
              </a:rPr>
              <a:t>content</a:t>
            </a:r>
            <a:r>
              <a:rPr lang="en-US" sz="1400" dirty="0">
                <a:solidFill>
                  <a:schemeClr val="bg1"/>
                </a:solidFill>
              </a:rPr>
              <a:t> </a:t>
            </a:r>
            <a:r>
              <a:rPr lang="en-US" sz="1400" dirty="0" err="1">
                <a:solidFill>
                  <a:schemeClr val="bg1"/>
                </a:solidFill>
              </a:rPr>
              <a:t>content</a:t>
            </a:r>
            <a:r>
              <a:rPr lang="en-US" sz="1400" dirty="0">
                <a:solidFill>
                  <a:schemeClr val="bg1"/>
                </a:solidFill>
              </a:rPr>
              <a:t> </a:t>
            </a:r>
            <a:r>
              <a:rPr lang="en-US" sz="1400" dirty="0" err="1">
                <a:solidFill>
                  <a:schemeClr val="bg1"/>
                </a:solidFill>
              </a:rPr>
              <a:t>content</a:t>
            </a:r>
            <a:r>
              <a:rPr lang="en-US" sz="1400" dirty="0">
                <a:solidFill>
                  <a:schemeClr val="bg1"/>
                </a:solidFill>
              </a:rPr>
              <a:t> </a:t>
            </a:r>
            <a:r>
              <a:rPr lang="en-US" sz="1400" dirty="0" err="1">
                <a:solidFill>
                  <a:schemeClr val="bg1"/>
                </a:solidFill>
              </a:rPr>
              <a:t>content</a:t>
            </a:r>
            <a:r>
              <a:rPr lang="en-US" sz="1400" dirty="0">
                <a:solidFill>
                  <a:schemeClr val="bg1"/>
                </a:solidFill>
              </a:rPr>
              <a:t> </a:t>
            </a:r>
            <a:r>
              <a:rPr lang="en-US" sz="1400" dirty="0" err="1">
                <a:solidFill>
                  <a:schemeClr val="bg1"/>
                </a:solidFill>
              </a:rPr>
              <a:t>content</a:t>
            </a:r>
            <a:r>
              <a:rPr lang="en-US" sz="1400" dirty="0">
                <a:solidFill>
                  <a:schemeClr val="bg1"/>
                </a:solidFill>
              </a:rPr>
              <a:t> </a:t>
            </a:r>
            <a:r>
              <a:rPr lang="en-US" sz="1400" dirty="0" err="1">
                <a:solidFill>
                  <a:schemeClr val="bg1"/>
                </a:solidFill>
              </a:rPr>
              <a:t>content</a:t>
            </a:r>
            <a:r>
              <a:rPr lang="en-US" sz="1400" dirty="0">
                <a:solidFill>
                  <a:schemeClr val="bg1"/>
                </a:solidFill>
              </a:rPr>
              <a:t> </a:t>
            </a:r>
            <a:r>
              <a:rPr lang="en-US" sz="1400" dirty="0" err="1">
                <a:solidFill>
                  <a:schemeClr val="bg1"/>
                </a:solidFill>
              </a:rPr>
              <a:t>content</a:t>
            </a:r>
            <a:r>
              <a:rPr lang="en-US" sz="1400" dirty="0">
                <a:solidFill>
                  <a:schemeClr val="bg1"/>
                </a:solidFill>
              </a:rPr>
              <a:t> </a:t>
            </a:r>
            <a:r>
              <a:rPr lang="en-US" sz="1400" dirty="0" err="1">
                <a:solidFill>
                  <a:schemeClr val="bg1"/>
                </a:solidFill>
              </a:rPr>
              <a:t>content</a:t>
            </a:r>
            <a:r>
              <a:rPr lang="en-US" sz="1400" dirty="0">
                <a:solidFill>
                  <a:schemeClr val="bg1"/>
                </a:solidFill>
              </a:rPr>
              <a:t> </a:t>
            </a:r>
            <a:r>
              <a:rPr lang="en-US" sz="1400" dirty="0" err="1">
                <a:solidFill>
                  <a:schemeClr val="bg1"/>
                </a:solidFill>
              </a:rPr>
              <a:t>content</a:t>
            </a:r>
            <a:r>
              <a:rPr lang="en-US" sz="1400" dirty="0">
                <a:solidFill>
                  <a:schemeClr val="bg1"/>
                </a:solidFill>
              </a:rPr>
              <a:t> </a:t>
            </a:r>
            <a:r>
              <a:rPr lang="en-US" sz="1400" dirty="0" err="1">
                <a:solidFill>
                  <a:schemeClr val="bg1"/>
                </a:solidFill>
              </a:rPr>
              <a:t>content</a:t>
            </a:r>
            <a:r>
              <a:rPr lang="en-US" sz="1400" dirty="0">
                <a:solidFill>
                  <a:schemeClr val="bg1"/>
                </a:solidFill>
              </a:rPr>
              <a:t> </a:t>
            </a:r>
            <a:r>
              <a:rPr lang="en-US" sz="1400" dirty="0" err="1">
                <a:solidFill>
                  <a:schemeClr val="bg1"/>
                </a:solidFill>
              </a:rPr>
              <a:t>content</a:t>
            </a:r>
            <a:r>
              <a:rPr lang="en-US" sz="1400" dirty="0">
                <a:solidFill>
                  <a:schemeClr val="bg1"/>
                </a:solidFill>
              </a:rPr>
              <a:t> </a:t>
            </a:r>
            <a:r>
              <a:rPr lang="en-US" sz="1400" dirty="0" err="1">
                <a:solidFill>
                  <a:schemeClr val="bg1"/>
                </a:solidFill>
              </a:rPr>
              <a:t>content</a:t>
            </a:r>
            <a:r>
              <a:rPr lang="en-US" sz="1400" dirty="0">
                <a:solidFill>
                  <a:schemeClr val="bg1"/>
                </a:solidFill>
              </a:rPr>
              <a:t> </a:t>
            </a:r>
            <a:r>
              <a:rPr lang="en-US" sz="1400" dirty="0" err="1">
                <a:solidFill>
                  <a:schemeClr val="bg1"/>
                </a:solidFill>
              </a:rPr>
              <a:t>content</a:t>
            </a:r>
            <a:r>
              <a:rPr lang="en-US" sz="1400" dirty="0">
                <a:solidFill>
                  <a:schemeClr val="bg1"/>
                </a:solidFill>
              </a:rPr>
              <a:t> </a:t>
            </a:r>
            <a:r>
              <a:rPr lang="en-US" sz="1400" dirty="0" err="1">
                <a:solidFill>
                  <a:schemeClr val="bg1"/>
                </a:solidFill>
              </a:rPr>
              <a:t>content</a:t>
            </a:r>
            <a:r>
              <a:rPr lang="en-US" sz="1400" dirty="0">
                <a:solidFill>
                  <a:schemeClr val="bg1"/>
                </a:solidFill>
              </a:rPr>
              <a:t> </a:t>
            </a:r>
            <a:r>
              <a:rPr lang="en-US" sz="1400" dirty="0" err="1">
                <a:solidFill>
                  <a:schemeClr val="bg1"/>
                </a:solidFill>
              </a:rPr>
              <a:t>content</a:t>
            </a:r>
            <a:r>
              <a:rPr lang="en-US" sz="1400" dirty="0">
                <a:solidFill>
                  <a:schemeClr val="bg1"/>
                </a:solidFill>
              </a:rPr>
              <a:t> </a:t>
            </a:r>
            <a:r>
              <a:rPr lang="en-US" sz="1400" dirty="0" err="1">
                <a:solidFill>
                  <a:schemeClr val="bg1"/>
                </a:solidFill>
              </a:rPr>
              <a:t>content</a:t>
            </a:r>
            <a:r>
              <a:rPr lang="en-US" sz="1400" dirty="0">
                <a:solidFill>
                  <a:schemeClr val="bg1"/>
                </a:solidFill>
              </a:rPr>
              <a:t> </a:t>
            </a:r>
            <a:r>
              <a:rPr lang="en-US" sz="1400" dirty="0" err="1">
                <a:solidFill>
                  <a:schemeClr val="bg1"/>
                </a:solidFill>
              </a:rPr>
              <a:t>content</a:t>
            </a:r>
            <a:r>
              <a:rPr lang="en-US" sz="1400" dirty="0">
                <a:solidFill>
                  <a:schemeClr val="bg1"/>
                </a:solidFill>
              </a:rPr>
              <a:t> </a:t>
            </a:r>
            <a:r>
              <a:rPr lang="en-US" sz="1400" dirty="0" err="1">
                <a:solidFill>
                  <a:schemeClr val="bg1"/>
                </a:solidFill>
              </a:rPr>
              <a:t>content</a:t>
            </a:r>
            <a:r>
              <a:rPr lang="en-US" sz="1400" dirty="0">
                <a:solidFill>
                  <a:schemeClr val="bg1"/>
                </a:solidFill>
              </a:rPr>
              <a:t> </a:t>
            </a:r>
            <a:r>
              <a:rPr lang="en-US" sz="1400" dirty="0" err="1">
                <a:solidFill>
                  <a:schemeClr val="bg1"/>
                </a:solidFill>
              </a:rPr>
              <a:t>content</a:t>
            </a:r>
            <a:r>
              <a:rPr lang="en-US" sz="1400" dirty="0">
                <a:solidFill>
                  <a:schemeClr val="bg1"/>
                </a:solidFill>
              </a:rPr>
              <a:t> </a:t>
            </a:r>
            <a:r>
              <a:rPr lang="en-US" sz="1400" dirty="0" err="1">
                <a:solidFill>
                  <a:schemeClr val="bg1"/>
                </a:solidFill>
              </a:rPr>
              <a:t>content</a:t>
            </a:r>
            <a:r>
              <a:rPr lang="en-US" sz="1400" dirty="0">
                <a:solidFill>
                  <a:schemeClr val="bg1"/>
                </a:solidFill>
              </a:rPr>
              <a:t> </a:t>
            </a:r>
            <a:r>
              <a:rPr lang="en-US" sz="1400" dirty="0" err="1">
                <a:solidFill>
                  <a:schemeClr val="bg1"/>
                </a:solidFill>
              </a:rPr>
              <a:t>content</a:t>
            </a:r>
            <a:r>
              <a:rPr lang="en-US" sz="1400" dirty="0">
                <a:solidFill>
                  <a:schemeClr val="bg1"/>
                </a:solidFill>
              </a:rPr>
              <a:t> </a:t>
            </a:r>
            <a:r>
              <a:rPr lang="en-US" sz="1400" dirty="0" err="1">
                <a:solidFill>
                  <a:schemeClr val="bg1"/>
                </a:solidFill>
              </a:rPr>
              <a:t>content</a:t>
            </a:r>
            <a:r>
              <a:rPr lang="en-US" sz="1400" dirty="0">
                <a:solidFill>
                  <a:schemeClr val="bg1"/>
                </a:solidFill>
              </a:rPr>
              <a:t> </a:t>
            </a:r>
            <a:r>
              <a:rPr lang="en-US" sz="1400" dirty="0" err="1">
                <a:solidFill>
                  <a:schemeClr val="bg1"/>
                </a:solidFill>
              </a:rPr>
              <a:t>content</a:t>
            </a:r>
            <a:r>
              <a:rPr lang="en-US" sz="1400" dirty="0">
                <a:solidFill>
                  <a:schemeClr val="bg1"/>
                </a:solidFill>
              </a:rPr>
              <a:t> </a:t>
            </a:r>
            <a:r>
              <a:rPr lang="en-US" sz="1400" dirty="0" err="1">
                <a:solidFill>
                  <a:schemeClr val="bg1"/>
                </a:solidFill>
              </a:rPr>
              <a:t>content</a:t>
            </a:r>
            <a:r>
              <a:rPr lang="en-US" sz="1400" dirty="0">
                <a:solidFill>
                  <a:schemeClr val="bg1"/>
                </a:solidFill>
              </a:rPr>
              <a:t> </a:t>
            </a:r>
            <a:r>
              <a:rPr lang="en-US" sz="1400" dirty="0" err="1">
                <a:solidFill>
                  <a:schemeClr val="bg1"/>
                </a:solidFill>
              </a:rPr>
              <a:t>content</a:t>
            </a:r>
            <a:r>
              <a:rPr lang="en-US" sz="1400" dirty="0">
                <a:solidFill>
                  <a:schemeClr val="bg1"/>
                </a:solidFill>
              </a:rPr>
              <a:t> </a:t>
            </a:r>
            <a:r>
              <a:rPr lang="en-US" sz="1400" dirty="0" err="1">
                <a:solidFill>
                  <a:schemeClr val="bg1"/>
                </a:solidFill>
              </a:rPr>
              <a:t>content</a:t>
            </a:r>
            <a:r>
              <a:rPr lang="en-US" sz="1400" dirty="0">
                <a:solidFill>
                  <a:schemeClr val="bg1"/>
                </a:solidFill>
              </a:rPr>
              <a:t> </a:t>
            </a:r>
            <a:r>
              <a:rPr lang="en-US" sz="1400" dirty="0" err="1">
                <a:solidFill>
                  <a:schemeClr val="bg1"/>
                </a:solidFill>
              </a:rPr>
              <a:t>content</a:t>
            </a:r>
            <a:r>
              <a:rPr lang="en-US" sz="1400" dirty="0">
                <a:solidFill>
                  <a:schemeClr val="bg1"/>
                </a:solidFill>
              </a:rPr>
              <a:t> </a:t>
            </a:r>
            <a:r>
              <a:rPr lang="en-US" sz="1400" dirty="0" err="1">
                <a:solidFill>
                  <a:schemeClr val="bg1"/>
                </a:solidFill>
              </a:rPr>
              <a:t>content</a:t>
            </a:r>
            <a:r>
              <a:rPr lang="en-US" sz="1400" dirty="0">
                <a:solidFill>
                  <a:schemeClr val="bg1"/>
                </a:solidFill>
              </a:rPr>
              <a:t> </a:t>
            </a:r>
            <a:r>
              <a:rPr lang="en-US" sz="1400" dirty="0" err="1">
                <a:solidFill>
                  <a:schemeClr val="bg1"/>
                </a:solidFill>
              </a:rPr>
              <a:t>content</a:t>
            </a:r>
            <a:r>
              <a:rPr lang="en-US" sz="1400" dirty="0">
                <a:solidFill>
                  <a:schemeClr val="bg1"/>
                </a:solidFill>
              </a:rPr>
              <a:t> </a:t>
            </a:r>
            <a:r>
              <a:rPr lang="en-US" sz="1400" dirty="0" err="1">
                <a:solidFill>
                  <a:schemeClr val="bg1"/>
                </a:solidFill>
              </a:rPr>
              <a:t>content</a:t>
            </a:r>
            <a:r>
              <a:rPr lang="en-US" sz="1400" dirty="0">
                <a:solidFill>
                  <a:schemeClr val="bg1"/>
                </a:solidFill>
              </a:rPr>
              <a:t> </a:t>
            </a:r>
            <a:r>
              <a:rPr lang="en-US" sz="1400" dirty="0" err="1">
                <a:solidFill>
                  <a:schemeClr val="bg1"/>
                </a:solidFill>
              </a:rPr>
              <a:t>content</a:t>
            </a:r>
            <a:r>
              <a:rPr lang="en-US" sz="1400" dirty="0">
                <a:solidFill>
                  <a:schemeClr val="bg1"/>
                </a:solidFill>
              </a:rPr>
              <a:t> </a:t>
            </a:r>
            <a:r>
              <a:rPr lang="en-US" sz="1400" dirty="0" err="1">
                <a:solidFill>
                  <a:schemeClr val="bg1"/>
                </a:solidFill>
              </a:rPr>
              <a:t>content</a:t>
            </a:r>
            <a:r>
              <a:rPr lang="en-US" sz="1400" dirty="0">
                <a:solidFill>
                  <a:schemeClr val="bg1"/>
                </a:solidFill>
              </a:rPr>
              <a:t> </a:t>
            </a:r>
            <a:r>
              <a:rPr lang="en-US" sz="1400" dirty="0" err="1">
                <a:solidFill>
                  <a:schemeClr val="bg1"/>
                </a:solidFill>
              </a:rPr>
              <a:t>content</a:t>
            </a:r>
            <a:r>
              <a:rPr lang="en-US" sz="1400" dirty="0">
                <a:solidFill>
                  <a:schemeClr val="bg1"/>
                </a:solidFill>
              </a:rPr>
              <a:t> </a:t>
            </a:r>
            <a:r>
              <a:rPr lang="en-US" sz="1400" dirty="0" err="1">
                <a:solidFill>
                  <a:schemeClr val="bg1"/>
                </a:solidFill>
              </a:rPr>
              <a:t>content</a:t>
            </a:r>
            <a:r>
              <a:rPr lang="en-US" sz="1400" dirty="0">
                <a:solidFill>
                  <a:schemeClr val="bg1"/>
                </a:solidFill>
              </a:rPr>
              <a:t> </a:t>
            </a:r>
            <a:r>
              <a:rPr lang="en-US" sz="1400" dirty="0" err="1">
                <a:solidFill>
                  <a:schemeClr val="bg1"/>
                </a:solidFill>
              </a:rPr>
              <a:t>content</a:t>
            </a:r>
            <a:r>
              <a:rPr lang="en-US" sz="1400" dirty="0">
                <a:solidFill>
                  <a:schemeClr val="bg1"/>
                </a:solidFill>
              </a:rPr>
              <a:t> </a:t>
            </a:r>
            <a:r>
              <a:rPr lang="en-US" sz="1400" dirty="0" err="1">
                <a:solidFill>
                  <a:schemeClr val="bg1"/>
                </a:solidFill>
              </a:rPr>
              <a:t>content</a:t>
            </a:r>
            <a:r>
              <a:rPr lang="en-US" sz="1400" dirty="0">
                <a:solidFill>
                  <a:schemeClr val="bg1"/>
                </a:solidFill>
              </a:rPr>
              <a:t> </a:t>
            </a:r>
            <a:r>
              <a:rPr lang="en-US" sz="1400" dirty="0" err="1">
                <a:solidFill>
                  <a:schemeClr val="bg1"/>
                </a:solidFill>
              </a:rPr>
              <a:t>content</a:t>
            </a:r>
            <a:r>
              <a:rPr lang="en-US" sz="1400" dirty="0">
                <a:solidFill>
                  <a:schemeClr val="bg1"/>
                </a:solidFill>
              </a:rPr>
              <a:t> </a:t>
            </a:r>
            <a:r>
              <a:rPr lang="en-US" sz="1400" dirty="0" err="1">
                <a:solidFill>
                  <a:schemeClr val="bg1"/>
                </a:solidFill>
              </a:rPr>
              <a:t>content</a:t>
            </a:r>
            <a:r>
              <a:rPr lang="en-US" sz="1400" dirty="0">
                <a:solidFill>
                  <a:schemeClr val="bg1"/>
                </a:solidFill>
              </a:rPr>
              <a:t> </a:t>
            </a:r>
            <a:r>
              <a:rPr lang="en-US" sz="1400" dirty="0" err="1">
                <a:solidFill>
                  <a:schemeClr val="bg1"/>
                </a:solidFill>
              </a:rPr>
              <a:t>content</a:t>
            </a:r>
            <a:r>
              <a:rPr lang="en-US" sz="1400" dirty="0">
                <a:solidFill>
                  <a:schemeClr val="bg1"/>
                </a:solidFill>
              </a:rPr>
              <a:t> </a:t>
            </a:r>
            <a:r>
              <a:rPr lang="en-US" sz="1400" dirty="0" err="1">
                <a:solidFill>
                  <a:schemeClr val="bg1"/>
                </a:solidFill>
              </a:rPr>
              <a:t>content</a:t>
            </a:r>
            <a:r>
              <a:rPr lang="en-US" sz="1400" dirty="0">
                <a:solidFill>
                  <a:schemeClr val="bg1"/>
                </a:solidFill>
              </a:rPr>
              <a:t> </a:t>
            </a:r>
            <a:r>
              <a:rPr lang="en-US" sz="1400" dirty="0" err="1">
                <a:solidFill>
                  <a:schemeClr val="bg1"/>
                </a:solidFill>
              </a:rPr>
              <a:t>content</a:t>
            </a:r>
            <a:r>
              <a:rPr lang="en-US" sz="1400" dirty="0">
                <a:solidFill>
                  <a:schemeClr val="bg1"/>
                </a:solidFill>
              </a:rPr>
              <a:t> </a:t>
            </a:r>
            <a:r>
              <a:rPr lang="en-US" sz="1400" dirty="0" err="1">
                <a:solidFill>
                  <a:schemeClr val="bg1"/>
                </a:solidFill>
              </a:rPr>
              <a:t>content</a:t>
            </a:r>
            <a:r>
              <a:rPr lang="en-US" sz="1400" dirty="0">
                <a:solidFill>
                  <a:schemeClr val="bg1"/>
                </a:solidFill>
              </a:rPr>
              <a:t> </a:t>
            </a:r>
            <a:r>
              <a:rPr lang="en-US" sz="1400" dirty="0" err="1">
                <a:solidFill>
                  <a:schemeClr val="bg1"/>
                </a:solidFill>
              </a:rPr>
              <a:t>content</a:t>
            </a:r>
            <a:r>
              <a:rPr lang="en-US" sz="1400" dirty="0">
                <a:solidFill>
                  <a:schemeClr val="bg1"/>
                </a:solidFill>
              </a:rPr>
              <a:t> </a:t>
            </a:r>
            <a:r>
              <a:rPr lang="en-US" sz="1400" dirty="0" err="1">
                <a:solidFill>
                  <a:schemeClr val="bg1"/>
                </a:solidFill>
              </a:rPr>
              <a:t>content</a:t>
            </a:r>
            <a:r>
              <a:rPr lang="en-US" sz="1400" dirty="0">
                <a:solidFill>
                  <a:schemeClr val="bg1"/>
                </a:solidFill>
              </a:rPr>
              <a:t> </a:t>
            </a:r>
            <a:r>
              <a:rPr lang="en-US" sz="1400" dirty="0" err="1">
                <a:solidFill>
                  <a:schemeClr val="bg1"/>
                </a:solidFill>
              </a:rPr>
              <a:t>content</a:t>
            </a:r>
            <a:r>
              <a:rPr lang="en-US" sz="1400" dirty="0">
                <a:solidFill>
                  <a:schemeClr val="bg1"/>
                </a:solidFill>
              </a:rPr>
              <a:t> </a:t>
            </a:r>
            <a:r>
              <a:rPr lang="en-US" sz="1400" dirty="0" err="1">
                <a:solidFill>
                  <a:schemeClr val="bg1"/>
                </a:solidFill>
              </a:rPr>
              <a:t>content</a:t>
            </a:r>
            <a:r>
              <a:rPr lang="en-US" sz="1400" dirty="0">
                <a:solidFill>
                  <a:schemeClr val="bg1"/>
                </a:solidFill>
              </a:rPr>
              <a:t> </a:t>
            </a:r>
            <a:r>
              <a:rPr lang="en-US" sz="1400" dirty="0" err="1">
                <a:solidFill>
                  <a:schemeClr val="bg1"/>
                </a:solidFill>
              </a:rPr>
              <a:t>content</a:t>
            </a:r>
            <a:r>
              <a:rPr lang="en-US" sz="1400" dirty="0">
                <a:solidFill>
                  <a:schemeClr val="bg1"/>
                </a:solidFill>
              </a:rPr>
              <a:t> </a:t>
            </a:r>
            <a:r>
              <a:rPr lang="en-US" sz="1400" dirty="0" err="1">
                <a:solidFill>
                  <a:schemeClr val="bg1"/>
                </a:solidFill>
              </a:rPr>
              <a:t>content</a:t>
            </a:r>
            <a:r>
              <a:rPr lang="en-US" sz="1400" dirty="0">
                <a:solidFill>
                  <a:schemeClr val="bg1"/>
                </a:solidFill>
              </a:rPr>
              <a:t> </a:t>
            </a:r>
            <a:r>
              <a:rPr lang="en-US" sz="1400" dirty="0" err="1">
                <a:solidFill>
                  <a:schemeClr val="bg1"/>
                </a:solidFill>
              </a:rPr>
              <a:t>content</a:t>
            </a:r>
            <a:r>
              <a:rPr lang="en-US" sz="1400" dirty="0">
                <a:solidFill>
                  <a:schemeClr val="bg1"/>
                </a:solidFill>
              </a:rPr>
              <a:t> </a:t>
            </a:r>
            <a:r>
              <a:rPr lang="en-US" sz="1400" dirty="0" err="1">
                <a:solidFill>
                  <a:schemeClr val="bg1"/>
                </a:solidFill>
              </a:rPr>
              <a:t>content</a:t>
            </a:r>
            <a:r>
              <a:rPr lang="en-US" sz="1400" dirty="0">
                <a:solidFill>
                  <a:schemeClr val="bg1"/>
                </a:solidFill>
              </a:rPr>
              <a:t> </a:t>
            </a:r>
            <a:r>
              <a:rPr lang="en-US" sz="1400" dirty="0" err="1">
                <a:solidFill>
                  <a:schemeClr val="bg1"/>
                </a:solidFill>
              </a:rPr>
              <a:t>content</a:t>
            </a:r>
            <a:r>
              <a:rPr lang="en-US" sz="1400" dirty="0">
                <a:solidFill>
                  <a:schemeClr val="bg1"/>
                </a:solidFill>
              </a:rPr>
              <a:t> </a:t>
            </a:r>
            <a:r>
              <a:rPr lang="en-US" sz="1400" dirty="0" err="1">
                <a:solidFill>
                  <a:schemeClr val="bg1"/>
                </a:solidFill>
              </a:rPr>
              <a:t>content</a:t>
            </a:r>
            <a:r>
              <a:rPr lang="en-US" sz="1400" dirty="0">
                <a:solidFill>
                  <a:schemeClr val="bg1"/>
                </a:solidFill>
              </a:rPr>
              <a:t> </a:t>
            </a:r>
            <a:r>
              <a:rPr lang="en-US" sz="1400" dirty="0" err="1">
                <a:solidFill>
                  <a:schemeClr val="bg1"/>
                </a:solidFill>
              </a:rPr>
              <a:t>content</a:t>
            </a:r>
            <a:r>
              <a:rPr lang="en-US" sz="1400" dirty="0">
                <a:solidFill>
                  <a:schemeClr val="bg1"/>
                </a:solidFill>
              </a:rPr>
              <a:t> </a:t>
            </a:r>
            <a:r>
              <a:rPr lang="en-US" sz="1400" dirty="0" err="1">
                <a:solidFill>
                  <a:schemeClr val="bg1"/>
                </a:solidFill>
              </a:rPr>
              <a:t>content</a:t>
            </a:r>
            <a:r>
              <a:rPr lang="en-US" sz="1400" dirty="0">
                <a:solidFill>
                  <a:schemeClr val="bg1"/>
                </a:solidFill>
              </a:rPr>
              <a:t> </a:t>
            </a:r>
            <a:r>
              <a:rPr lang="en-US" sz="1400" dirty="0" err="1">
                <a:solidFill>
                  <a:schemeClr val="bg1"/>
                </a:solidFill>
              </a:rPr>
              <a:t>content</a:t>
            </a:r>
            <a:r>
              <a:rPr lang="en-US" sz="1400" dirty="0">
                <a:solidFill>
                  <a:schemeClr val="bg1"/>
                </a:solidFill>
              </a:rPr>
              <a:t> </a:t>
            </a:r>
            <a:r>
              <a:rPr lang="en-US" sz="1400" dirty="0" err="1">
                <a:solidFill>
                  <a:schemeClr val="bg1"/>
                </a:solidFill>
              </a:rPr>
              <a:t>content</a:t>
            </a:r>
            <a:r>
              <a:rPr lang="en-US" sz="1400" dirty="0">
                <a:solidFill>
                  <a:schemeClr val="bg1"/>
                </a:solidFill>
              </a:rPr>
              <a:t> </a:t>
            </a:r>
            <a:r>
              <a:rPr lang="en-US" sz="1400" dirty="0" err="1">
                <a:solidFill>
                  <a:schemeClr val="bg1"/>
                </a:solidFill>
              </a:rPr>
              <a:t>content</a:t>
            </a:r>
            <a:r>
              <a:rPr lang="en-US" sz="1400" dirty="0">
                <a:solidFill>
                  <a:schemeClr val="bg1"/>
                </a:solidFill>
              </a:rPr>
              <a:t> </a:t>
            </a:r>
            <a:r>
              <a:rPr lang="en-US" sz="1400" dirty="0" err="1">
                <a:solidFill>
                  <a:schemeClr val="bg1"/>
                </a:solidFill>
              </a:rPr>
              <a:t>content</a:t>
            </a:r>
            <a:r>
              <a:rPr lang="en-US" sz="1400" dirty="0">
                <a:solidFill>
                  <a:schemeClr val="bg1"/>
                </a:solidFill>
              </a:rPr>
              <a:t> </a:t>
            </a:r>
            <a:r>
              <a:rPr lang="en-US" sz="1400" dirty="0" err="1">
                <a:solidFill>
                  <a:schemeClr val="bg1"/>
                </a:solidFill>
              </a:rPr>
              <a:t>content</a:t>
            </a:r>
            <a:r>
              <a:rPr lang="en-US" sz="1400" dirty="0">
                <a:solidFill>
                  <a:schemeClr val="bg1"/>
                </a:solidFill>
              </a:rPr>
              <a:t> </a:t>
            </a:r>
            <a:r>
              <a:rPr lang="en-US" sz="1400" dirty="0" err="1">
                <a:solidFill>
                  <a:schemeClr val="bg1"/>
                </a:solidFill>
              </a:rPr>
              <a:t>content</a:t>
            </a:r>
            <a:r>
              <a:rPr lang="en-US" sz="1400" dirty="0">
                <a:solidFill>
                  <a:schemeClr val="bg1"/>
                </a:solidFill>
              </a:rPr>
              <a:t> </a:t>
            </a:r>
            <a:r>
              <a:rPr lang="en-US" sz="1400" dirty="0" err="1">
                <a:solidFill>
                  <a:schemeClr val="bg1"/>
                </a:solidFill>
              </a:rPr>
              <a:t>content</a:t>
            </a:r>
            <a:r>
              <a:rPr lang="en-US" sz="1400" dirty="0">
                <a:solidFill>
                  <a:schemeClr val="bg1"/>
                </a:solidFill>
              </a:rPr>
              <a:t> </a:t>
            </a:r>
            <a:r>
              <a:rPr lang="en-US" sz="1400" dirty="0" err="1">
                <a:solidFill>
                  <a:schemeClr val="bg1"/>
                </a:solidFill>
              </a:rPr>
              <a:t>content</a:t>
            </a:r>
            <a:r>
              <a:rPr lang="en-US" sz="1400" dirty="0">
                <a:solidFill>
                  <a:schemeClr val="bg1"/>
                </a:solidFill>
              </a:rPr>
              <a:t> </a:t>
            </a:r>
            <a:r>
              <a:rPr lang="en-US" sz="1400" dirty="0" err="1">
                <a:solidFill>
                  <a:schemeClr val="bg1"/>
                </a:solidFill>
              </a:rPr>
              <a:t>content</a:t>
            </a:r>
            <a:r>
              <a:rPr lang="en-US" sz="1400" dirty="0">
                <a:solidFill>
                  <a:schemeClr val="bg1"/>
                </a:solidFill>
              </a:rPr>
              <a:t> </a:t>
            </a:r>
            <a:r>
              <a:rPr lang="en-US" sz="1400" dirty="0" err="1">
                <a:solidFill>
                  <a:schemeClr val="bg1"/>
                </a:solidFill>
              </a:rPr>
              <a:t>content</a:t>
            </a:r>
            <a:r>
              <a:rPr lang="en-US" sz="1400" dirty="0">
                <a:solidFill>
                  <a:schemeClr val="bg1"/>
                </a:solidFill>
              </a:rPr>
              <a:t> </a:t>
            </a:r>
            <a:r>
              <a:rPr lang="en-US" sz="1400" dirty="0" err="1">
                <a:solidFill>
                  <a:schemeClr val="bg1"/>
                </a:solidFill>
              </a:rPr>
              <a:t>content</a:t>
            </a:r>
            <a:r>
              <a:rPr lang="en-US" sz="1400" dirty="0">
                <a:solidFill>
                  <a:schemeClr val="bg1"/>
                </a:solidFill>
              </a:rPr>
              <a:t> </a:t>
            </a:r>
            <a:r>
              <a:rPr lang="en-US" sz="1400" dirty="0" err="1">
                <a:solidFill>
                  <a:schemeClr val="bg1"/>
                </a:solidFill>
              </a:rPr>
              <a:t>content</a:t>
            </a:r>
            <a:r>
              <a:rPr lang="en-US" sz="1400" dirty="0">
                <a:solidFill>
                  <a:schemeClr val="bg1"/>
                </a:solidFill>
              </a:rPr>
              <a:t> </a:t>
            </a:r>
            <a:r>
              <a:rPr lang="en-US" sz="1400" dirty="0" err="1">
                <a:solidFill>
                  <a:schemeClr val="bg1"/>
                </a:solidFill>
              </a:rPr>
              <a:t>content</a:t>
            </a:r>
            <a:r>
              <a:rPr lang="en-US" sz="1400" dirty="0">
                <a:solidFill>
                  <a:schemeClr val="bg1"/>
                </a:solidFill>
              </a:rPr>
              <a:t> </a:t>
            </a:r>
            <a:r>
              <a:rPr lang="en-US" sz="1400" dirty="0" err="1">
                <a:solidFill>
                  <a:schemeClr val="bg1"/>
                </a:solidFill>
              </a:rPr>
              <a:t>content</a:t>
            </a:r>
            <a:r>
              <a:rPr lang="en-US" sz="1400" dirty="0">
                <a:solidFill>
                  <a:schemeClr val="bg1"/>
                </a:solidFill>
              </a:rPr>
              <a:t> </a:t>
            </a:r>
            <a:r>
              <a:rPr lang="en-US" sz="1400" dirty="0" err="1">
                <a:solidFill>
                  <a:schemeClr val="bg1"/>
                </a:solidFill>
              </a:rPr>
              <a:t>content</a:t>
            </a:r>
            <a:r>
              <a:rPr lang="en-US" sz="1400" dirty="0">
                <a:solidFill>
                  <a:schemeClr val="bg1"/>
                </a:solidFill>
              </a:rPr>
              <a:t> </a:t>
            </a:r>
            <a:r>
              <a:rPr lang="en-US" sz="1400" dirty="0" err="1">
                <a:solidFill>
                  <a:schemeClr val="bg1"/>
                </a:solidFill>
              </a:rPr>
              <a:t>content</a:t>
            </a:r>
            <a:r>
              <a:rPr lang="en-US" sz="1400" dirty="0">
                <a:solidFill>
                  <a:schemeClr val="bg1"/>
                </a:solidFill>
              </a:rPr>
              <a:t> </a:t>
            </a:r>
            <a:r>
              <a:rPr lang="en-US" sz="1400" dirty="0" err="1">
                <a:solidFill>
                  <a:schemeClr val="bg1"/>
                </a:solidFill>
              </a:rPr>
              <a:t>content</a:t>
            </a:r>
            <a:r>
              <a:rPr lang="en-US" sz="1400" dirty="0">
                <a:solidFill>
                  <a:schemeClr val="bg1"/>
                </a:solidFill>
              </a:rPr>
              <a:t> </a:t>
            </a:r>
            <a:r>
              <a:rPr lang="en-US" sz="1400" dirty="0" err="1">
                <a:solidFill>
                  <a:schemeClr val="bg1"/>
                </a:solidFill>
              </a:rPr>
              <a:t>content</a:t>
            </a:r>
            <a:r>
              <a:rPr lang="en-US" sz="1400" dirty="0">
                <a:solidFill>
                  <a:schemeClr val="bg1"/>
                </a:solidFill>
              </a:rPr>
              <a:t> </a:t>
            </a:r>
            <a:r>
              <a:rPr lang="en-US" sz="1400" dirty="0" err="1">
                <a:solidFill>
                  <a:schemeClr val="bg1"/>
                </a:solidFill>
              </a:rPr>
              <a:t>content</a:t>
            </a:r>
            <a:r>
              <a:rPr lang="en-US" sz="1400" dirty="0">
                <a:solidFill>
                  <a:schemeClr val="bg1"/>
                </a:solidFill>
              </a:rPr>
              <a:t> </a:t>
            </a:r>
            <a:r>
              <a:rPr lang="en-US" sz="1400" dirty="0" err="1">
                <a:solidFill>
                  <a:schemeClr val="bg1"/>
                </a:solidFill>
              </a:rPr>
              <a:t>content</a:t>
            </a:r>
            <a:r>
              <a:rPr lang="en-US" sz="1400" dirty="0">
                <a:solidFill>
                  <a:schemeClr val="bg1"/>
                </a:solidFill>
              </a:rPr>
              <a:t> </a:t>
            </a:r>
            <a:r>
              <a:rPr lang="en-US" sz="1400" dirty="0" err="1">
                <a:solidFill>
                  <a:schemeClr val="bg1"/>
                </a:solidFill>
              </a:rPr>
              <a:t>content</a:t>
            </a:r>
            <a:r>
              <a:rPr lang="en-US" sz="1400" dirty="0">
                <a:solidFill>
                  <a:schemeClr val="bg1"/>
                </a:solidFill>
              </a:rPr>
              <a:t> </a:t>
            </a:r>
            <a:r>
              <a:rPr lang="en-US" sz="1400" dirty="0" err="1">
                <a:solidFill>
                  <a:schemeClr val="bg1"/>
                </a:solidFill>
              </a:rPr>
              <a:t>content</a:t>
            </a:r>
            <a:r>
              <a:rPr lang="en-US" sz="1400" dirty="0">
                <a:solidFill>
                  <a:schemeClr val="bg1"/>
                </a:solidFill>
              </a:rPr>
              <a:t> </a:t>
            </a:r>
            <a:r>
              <a:rPr lang="en-US" sz="1400" dirty="0" err="1">
                <a:solidFill>
                  <a:schemeClr val="bg1"/>
                </a:solidFill>
              </a:rPr>
              <a:t>content</a:t>
            </a:r>
            <a:r>
              <a:rPr lang="en-US" sz="1400" dirty="0">
                <a:solidFill>
                  <a:schemeClr val="bg1"/>
                </a:solidFill>
              </a:rPr>
              <a:t> </a:t>
            </a:r>
            <a:r>
              <a:rPr lang="en-US" sz="1400" dirty="0" err="1">
                <a:solidFill>
                  <a:schemeClr val="bg1"/>
                </a:solidFill>
              </a:rPr>
              <a:t>content</a:t>
            </a:r>
            <a:r>
              <a:rPr lang="en-US" sz="1400" dirty="0">
                <a:solidFill>
                  <a:schemeClr val="bg1"/>
                </a:solidFill>
              </a:rPr>
              <a:t> </a:t>
            </a:r>
            <a:r>
              <a:rPr lang="en-US" sz="1400" dirty="0" err="1">
                <a:solidFill>
                  <a:schemeClr val="bg1"/>
                </a:solidFill>
              </a:rPr>
              <a:t>content</a:t>
            </a:r>
            <a:r>
              <a:rPr lang="en-US" sz="1400" dirty="0">
                <a:solidFill>
                  <a:schemeClr val="bg1"/>
                </a:solidFill>
              </a:rPr>
              <a:t> </a:t>
            </a:r>
            <a:r>
              <a:rPr lang="en-US" sz="1400" dirty="0" err="1">
                <a:solidFill>
                  <a:schemeClr val="bg1"/>
                </a:solidFill>
              </a:rPr>
              <a:t>content</a:t>
            </a:r>
            <a:r>
              <a:rPr lang="en-US" sz="1400" dirty="0">
                <a:solidFill>
                  <a:schemeClr val="bg1"/>
                </a:solidFill>
              </a:rPr>
              <a:t> </a:t>
            </a:r>
            <a:r>
              <a:rPr lang="en-US" sz="1400" dirty="0" err="1">
                <a:solidFill>
                  <a:schemeClr val="bg1"/>
                </a:solidFill>
              </a:rPr>
              <a:t>content</a:t>
            </a:r>
            <a:r>
              <a:rPr lang="en-US" sz="1400" dirty="0">
                <a:solidFill>
                  <a:schemeClr val="bg1"/>
                </a:solidFill>
              </a:rPr>
              <a:t> </a:t>
            </a:r>
            <a:r>
              <a:rPr lang="en-US" sz="1400" dirty="0" err="1">
                <a:solidFill>
                  <a:schemeClr val="bg1"/>
                </a:solidFill>
              </a:rPr>
              <a:t>content</a:t>
            </a:r>
            <a:r>
              <a:rPr lang="en-US" sz="1400" dirty="0">
                <a:solidFill>
                  <a:schemeClr val="bg1"/>
                </a:solidFill>
              </a:rPr>
              <a:t> </a:t>
            </a:r>
            <a:r>
              <a:rPr lang="en-US" sz="1400" dirty="0" err="1">
                <a:solidFill>
                  <a:schemeClr val="bg1"/>
                </a:solidFill>
              </a:rPr>
              <a:t>content</a:t>
            </a:r>
            <a:r>
              <a:rPr lang="en-US" sz="1400" dirty="0">
                <a:solidFill>
                  <a:schemeClr val="bg1"/>
                </a:solidFill>
              </a:rPr>
              <a:t> </a:t>
            </a:r>
            <a:r>
              <a:rPr lang="en-US" sz="1400" dirty="0" err="1">
                <a:solidFill>
                  <a:schemeClr val="bg1"/>
                </a:solidFill>
              </a:rPr>
              <a:t>content</a:t>
            </a:r>
            <a:r>
              <a:rPr lang="en-US" sz="1400" dirty="0">
                <a:solidFill>
                  <a:schemeClr val="bg1"/>
                </a:solidFill>
              </a:rPr>
              <a:t> </a:t>
            </a:r>
            <a:r>
              <a:rPr lang="en-US" sz="1400" dirty="0" err="1">
                <a:solidFill>
                  <a:schemeClr val="bg1"/>
                </a:solidFill>
              </a:rPr>
              <a:t>content</a:t>
            </a:r>
            <a:r>
              <a:rPr lang="en-US" sz="1400" dirty="0">
                <a:solidFill>
                  <a:schemeClr val="bg1"/>
                </a:solidFill>
              </a:rPr>
              <a:t> </a:t>
            </a:r>
            <a:r>
              <a:rPr lang="en-US" sz="1400" dirty="0" err="1">
                <a:solidFill>
                  <a:schemeClr val="bg1"/>
                </a:solidFill>
              </a:rPr>
              <a:t>content</a:t>
            </a:r>
            <a:r>
              <a:rPr lang="en-US" sz="1400" dirty="0">
                <a:solidFill>
                  <a:schemeClr val="bg1"/>
                </a:solidFill>
              </a:rPr>
              <a:t> </a:t>
            </a:r>
            <a:r>
              <a:rPr lang="en-US" sz="1400" dirty="0" err="1">
                <a:solidFill>
                  <a:schemeClr val="bg1"/>
                </a:solidFill>
              </a:rPr>
              <a:t>content</a:t>
            </a:r>
            <a:r>
              <a:rPr lang="en-US" sz="1400" dirty="0">
                <a:solidFill>
                  <a:schemeClr val="bg1"/>
                </a:solidFill>
              </a:rPr>
              <a:t> </a:t>
            </a:r>
            <a:r>
              <a:rPr lang="en-US" sz="1400" dirty="0" err="1">
                <a:solidFill>
                  <a:schemeClr val="bg1"/>
                </a:solidFill>
              </a:rPr>
              <a:t>content</a:t>
            </a:r>
            <a:r>
              <a:rPr lang="en-US" sz="1400" dirty="0">
                <a:solidFill>
                  <a:schemeClr val="bg1"/>
                </a:solidFill>
              </a:rPr>
              <a:t> </a:t>
            </a:r>
            <a:r>
              <a:rPr lang="en-US" sz="1400" dirty="0" err="1">
                <a:solidFill>
                  <a:schemeClr val="bg1"/>
                </a:solidFill>
              </a:rPr>
              <a:t>content</a:t>
            </a:r>
            <a:r>
              <a:rPr lang="en-US" sz="1400" dirty="0">
                <a:solidFill>
                  <a:schemeClr val="bg1"/>
                </a:solidFill>
              </a:rPr>
              <a:t> </a:t>
            </a:r>
            <a:r>
              <a:rPr lang="en-US" sz="1400" dirty="0" err="1">
                <a:solidFill>
                  <a:schemeClr val="bg1"/>
                </a:solidFill>
              </a:rPr>
              <a:t>content</a:t>
            </a:r>
            <a:r>
              <a:rPr lang="en-US" sz="1400" dirty="0">
                <a:solidFill>
                  <a:schemeClr val="bg1"/>
                </a:solidFill>
              </a:rPr>
              <a:t> </a:t>
            </a:r>
            <a:r>
              <a:rPr lang="en-US" sz="1400" dirty="0" err="1">
                <a:solidFill>
                  <a:schemeClr val="bg1"/>
                </a:solidFill>
              </a:rPr>
              <a:t>content</a:t>
            </a:r>
            <a:r>
              <a:rPr lang="en-US" sz="1400" dirty="0">
                <a:solidFill>
                  <a:schemeClr val="bg1"/>
                </a:solidFill>
              </a:rPr>
              <a:t> </a:t>
            </a:r>
            <a:r>
              <a:rPr lang="en-US" sz="1400" dirty="0" err="1">
                <a:solidFill>
                  <a:schemeClr val="bg1"/>
                </a:solidFill>
              </a:rPr>
              <a:t>content</a:t>
            </a:r>
            <a:r>
              <a:rPr lang="en-US" sz="1400" dirty="0">
                <a:solidFill>
                  <a:schemeClr val="bg1"/>
                </a:solidFill>
              </a:rPr>
              <a:t> </a:t>
            </a:r>
            <a:r>
              <a:rPr lang="en-US" sz="1400" dirty="0" err="1">
                <a:solidFill>
                  <a:schemeClr val="bg1"/>
                </a:solidFill>
              </a:rPr>
              <a:t>content</a:t>
            </a:r>
            <a:r>
              <a:rPr lang="en-US" sz="1400" dirty="0">
                <a:solidFill>
                  <a:schemeClr val="bg1"/>
                </a:solidFill>
              </a:rPr>
              <a:t> </a:t>
            </a:r>
            <a:r>
              <a:rPr lang="en-US" sz="1400" dirty="0" err="1">
                <a:solidFill>
                  <a:schemeClr val="bg1"/>
                </a:solidFill>
              </a:rPr>
              <a:t>content</a:t>
            </a:r>
            <a:r>
              <a:rPr lang="en-US" sz="1400" dirty="0">
                <a:solidFill>
                  <a:schemeClr val="bg1"/>
                </a:solidFill>
              </a:rPr>
              <a:t> </a:t>
            </a:r>
            <a:r>
              <a:rPr lang="en-US" sz="1400" dirty="0" err="1">
                <a:solidFill>
                  <a:schemeClr val="bg1"/>
                </a:solidFill>
              </a:rPr>
              <a:t>content</a:t>
            </a:r>
            <a:r>
              <a:rPr lang="en-US" sz="1400" dirty="0">
                <a:solidFill>
                  <a:schemeClr val="bg1"/>
                </a:solidFill>
              </a:rPr>
              <a:t> </a:t>
            </a:r>
            <a:r>
              <a:rPr lang="en-US" sz="1400" dirty="0" err="1">
                <a:solidFill>
                  <a:schemeClr val="bg1"/>
                </a:solidFill>
              </a:rPr>
              <a:t>content</a:t>
            </a:r>
            <a:r>
              <a:rPr lang="en-US" sz="1400" dirty="0">
                <a:solidFill>
                  <a:schemeClr val="bg1"/>
                </a:solidFill>
              </a:rPr>
              <a:t> </a:t>
            </a:r>
            <a:r>
              <a:rPr lang="en-US" sz="1400" dirty="0" err="1">
                <a:solidFill>
                  <a:schemeClr val="bg1"/>
                </a:solidFill>
              </a:rPr>
              <a:t>content</a:t>
            </a:r>
            <a:r>
              <a:rPr lang="en-US" sz="1400" dirty="0">
                <a:solidFill>
                  <a:schemeClr val="bg1"/>
                </a:solidFill>
              </a:rPr>
              <a:t> </a:t>
            </a:r>
            <a:r>
              <a:rPr lang="en-US" sz="1400" dirty="0" err="1">
                <a:solidFill>
                  <a:schemeClr val="bg1"/>
                </a:solidFill>
              </a:rPr>
              <a:t>content</a:t>
            </a:r>
            <a:r>
              <a:rPr lang="en-US" sz="1400" dirty="0">
                <a:solidFill>
                  <a:schemeClr val="bg1"/>
                </a:solidFill>
              </a:rPr>
              <a:t> </a:t>
            </a:r>
            <a:r>
              <a:rPr lang="en-US" sz="1400" dirty="0" err="1">
                <a:solidFill>
                  <a:schemeClr val="bg1"/>
                </a:solidFill>
              </a:rPr>
              <a:t>content</a:t>
            </a:r>
            <a:r>
              <a:rPr lang="en-US" sz="1400" dirty="0">
                <a:solidFill>
                  <a:schemeClr val="bg1"/>
                </a:solidFill>
              </a:rPr>
              <a:t> </a:t>
            </a:r>
            <a:r>
              <a:rPr lang="en-US" sz="1400" dirty="0" err="1">
                <a:solidFill>
                  <a:schemeClr val="bg1"/>
                </a:solidFill>
              </a:rPr>
              <a:t>content</a:t>
            </a:r>
            <a:r>
              <a:rPr lang="en-US" sz="1400" dirty="0">
                <a:solidFill>
                  <a:schemeClr val="bg1"/>
                </a:solidFill>
              </a:rPr>
              <a:t> </a:t>
            </a:r>
            <a:r>
              <a:rPr lang="en-US" sz="1400" dirty="0" err="1">
                <a:solidFill>
                  <a:schemeClr val="bg1"/>
                </a:solidFill>
              </a:rPr>
              <a:t>content</a:t>
            </a:r>
            <a:r>
              <a:rPr lang="en-US" sz="1400" dirty="0">
                <a:solidFill>
                  <a:schemeClr val="bg1"/>
                </a:solidFill>
              </a:rPr>
              <a:t> </a:t>
            </a:r>
            <a:r>
              <a:rPr lang="en-US" sz="1400" dirty="0" err="1">
                <a:solidFill>
                  <a:schemeClr val="bg1"/>
                </a:solidFill>
              </a:rPr>
              <a:t>content</a:t>
            </a:r>
            <a:r>
              <a:rPr lang="en-US" sz="1400" dirty="0">
                <a:solidFill>
                  <a:schemeClr val="bg1"/>
                </a:solidFill>
              </a:rPr>
              <a:t> </a:t>
            </a:r>
            <a:r>
              <a:rPr lang="en-US" sz="1400" dirty="0" err="1">
                <a:solidFill>
                  <a:schemeClr val="bg1"/>
                </a:solidFill>
              </a:rPr>
              <a:t>content</a:t>
            </a:r>
            <a:r>
              <a:rPr lang="en-US" sz="1400" dirty="0">
                <a:solidFill>
                  <a:schemeClr val="bg1"/>
                </a:solidFill>
              </a:rPr>
              <a:t> </a:t>
            </a:r>
            <a:r>
              <a:rPr lang="en-US" sz="1400" dirty="0" err="1">
                <a:solidFill>
                  <a:schemeClr val="bg1"/>
                </a:solidFill>
              </a:rPr>
              <a:t>content</a:t>
            </a:r>
            <a:r>
              <a:rPr lang="en-US" sz="1400" dirty="0">
                <a:solidFill>
                  <a:schemeClr val="bg1"/>
                </a:solidFill>
              </a:rPr>
              <a:t> </a:t>
            </a:r>
            <a:r>
              <a:rPr lang="en-US" sz="1400" dirty="0" err="1">
                <a:solidFill>
                  <a:schemeClr val="bg1"/>
                </a:solidFill>
              </a:rPr>
              <a:t>content</a:t>
            </a:r>
            <a:r>
              <a:rPr lang="en-US" sz="1400" dirty="0">
                <a:solidFill>
                  <a:schemeClr val="bg1"/>
                </a:solidFill>
              </a:rPr>
              <a:t> </a:t>
            </a:r>
            <a:r>
              <a:rPr lang="en-US" sz="1400" dirty="0" err="1">
                <a:solidFill>
                  <a:schemeClr val="bg1"/>
                </a:solidFill>
              </a:rPr>
              <a:t>content</a:t>
            </a:r>
            <a:r>
              <a:rPr lang="en-US" sz="1400" dirty="0">
                <a:solidFill>
                  <a:schemeClr val="bg1"/>
                </a:solidFill>
              </a:rPr>
              <a:t> </a:t>
            </a:r>
            <a:r>
              <a:rPr lang="en-US" sz="1400" dirty="0" err="1">
                <a:solidFill>
                  <a:schemeClr val="bg1"/>
                </a:solidFill>
              </a:rPr>
              <a:t>content</a:t>
            </a:r>
            <a:r>
              <a:rPr lang="en-US" sz="1400" dirty="0">
                <a:solidFill>
                  <a:schemeClr val="bg1"/>
                </a:solidFill>
              </a:rPr>
              <a:t> </a:t>
            </a:r>
            <a:r>
              <a:rPr lang="en-US" sz="1400" dirty="0" err="1">
                <a:solidFill>
                  <a:schemeClr val="bg1"/>
                </a:solidFill>
              </a:rPr>
              <a:t>content</a:t>
            </a:r>
            <a:r>
              <a:rPr lang="en-US" sz="1400" dirty="0">
                <a:solidFill>
                  <a:schemeClr val="bg1"/>
                </a:solidFill>
              </a:rPr>
              <a:t> </a:t>
            </a:r>
            <a:r>
              <a:rPr lang="en-US" sz="1400" dirty="0" err="1">
                <a:solidFill>
                  <a:schemeClr val="bg1"/>
                </a:solidFill>
              </a:rPr>
              <a:t>content</a:t>
            </a:r>
            <a:r>
              <a:rPr lang="en-US" sz="1400" dirty="0">
                <a:solidFill>
                  <a:schemeClr val="bg1"/>
                </a:solidFill>
              </a:rPr>
              <a:t> </a:t>
            </a:r>
            <a:r>
              <a:rPr lang="en-US" sz="1400" dirty="0" err="1">
                <a:solidFill>
                  <a:schemeClr val="bg1"/>
                </a:solidFill>
              </a:rPr>
              <a:t>content</a:t>
            </a:r>
            <a:r>
              <a:rPr lang="en-US" sz="1400" dirty="0">
                <a:solidFill>
                  <a:schemeClr val="bg1"/>
                </a:solidFill>
              </a:rPr>
              <a:t> </a:t>
            </a:r>
            <a:r>
              <a:rPr lang="en-US" sz="1400" dirty="0" err="1">
                <a:solidFill>
                  <a:schemeClr val="bg1"/>
                </a:solidFill>
              </a:rPr>
              <a:t>content</a:t>
            </a:r>
            <a:r>
              <a:rPr lang="en-US" sz="1400" dirty="0">
                <a:solidFill>
                  <a:schemeClr val="bg1"/>
                </a:solidFill>
              </a:rPr>
              <a:t> </a:t>
            </a:r>
            <a:r>
              <a:rPr lang="en-US" sz="1400" dirty="0" err="1">
                <a:solidFill>
                  <a:schemeClr val="bg1"/>
                </a:solidFill>
              </a:rPr>
              <a:t>content</a:t>
            </a:r>
            <a:r>
              <a:rPr lang="en-US" sz="1400" dirty="0">
                <a:solidFill>
                  <a:schemeClr val="bg1"/>
                </a:solidFill>
              </a:rPr>
              <a:t> </a:t>
            </a:r>
            <a:r>
              <a:rPr lang="en-US" sz="1400" dirty="0" err="1">
                <a:solidFill>
                  <a:schemeClr val="bg1"/>
                </a:solidFill>
              </a:rPr>
              <a:t>content</a:t>
            </a:r>
            <a:r>
              <a:rPr lang="en-US" sz="1400" dirty="0">
                <a:solidFill>
                  <a:schemeClr val="bg1"/>
                </a:solidFill>
              </a:rPr>
              <a:t> </a:t>
            </a:r>
            <a:r>
              <a:rPr lang="en-US" sz="1400" dirty="0" err="1">
                <a:solidFill>
                  <a:schemeClr val="bg1"/>
                </a:solidFill>
              </a:rPr>
              <a:t>content</a:t>
            </a:r>
            <a:r>
              <a:rPr lang="en-US" sz="1400" dirty="0">
                <a:solidFill>
                  <a:schemeClr val="bg1"/>
                </a:solidFill>
              </a:rPr>
              <a:t> </a:t>
            </a:r>
            <a:r>
              <a:rPr lang="en-US" sz="1400" dirty="0" err="1">
                <a:solidFill>
                  <a:schemeClr val="bg1"/>
                </a:solidFill>
              </a:rPr>
              <a:t>content</a:t>
            </a:r>
            <a:r>
              <a:rPr lang="en-US" sz="1400" dirty="0">
                <a:solidFill>
                  <a:schemeClr val="bg1"/>
                </a:solidFill>
              </a:rPr>
              <a:t> </a:t>
            </a:r>
            <a:r>
              <a:rPr lang="en-US" sz="1400" dirty="0" err="1">
                <a:solidFill>
                  <a:schemeClr val="bg1"/>
                </a:solidFill>
              </a:rPr>
              <a:t>content</a:t>
            </a:r>
            <a:r>
              <a:rPr lang="en-US" sz="1400" dirty="0">
                <a:solidFill>
                  <a:schemeClr val="bg1"/>
                </a:solidFill>
              </a:rPr>
              <a:t> </a:t>
            </a:r>
            <a:r>
              <a:rPr lang="en-US" sz="1400" dirty="0" err="1">
                <a:solidFill>
                  <a:schemeClr val="bg1"/>
                </a:solidFill>
              </a:rPr>
              <a:t>content</a:t>
            </a:r>
            <a:r>
              <a:rPr lang="en-US" sz="1400" dirty="0">
                <a:solidFill>
                  <a:schemeClr val="bg1"/>
                </a:solidFill>
              </a:rPr>
              <a:t> </a:t>
            </a:r>
            <a:r>
              <a:rPr lang="en-US" sz="1400" dirty="0" err="1">
                <a:solidFill>
                  <a:schemeClr val="bg1"/>
                </a:solidFill>
              </a:rPr>
              <a:t>content</a:t>
            </a:r>
            <a:r>
              <a:rPr lang="en-US" sz="1400" dirty="0">
                <a:solidFill>
                  <a:schemeClr val="bg1"/>
                </a:solidFill>
              </a:rPr>
              <a:t> </a:t>
            </a:r>
            <a:r>
              <a:rPr lang="en-US" sz="1400" dirty="0" err="1">
                <a:solidFill>
                  <a:schemeClr val="bg1"/>
                </a:solidFill>
              </a:rPr>
              <a:t>content</a:t>
            </a:r>
            <a:r>
              <a:rPr lang="en-US" sz="1400" dirty="0">
                <a:solidFill>
                  <a:schemeClr val="bg1"/>
                </a:solidFill>
              </a:rPr>
              <a:t> </a:t>
            </a:r>
            <a:r>
              <a:rPr lang="en-US" sz="1400" dirty="0" err="1">
                <a:solidFill>
                  <a:schemeClr val="bg1"/>
                </a:solidFill>
              </a:rPr>
              <a:t>content</a:t>
            </a:r>
            <a:r>
              <a:rPr lang="en-US" sz="1400" dirty="0">
                <a:solidFill>
                  <a:schemeClr val="bg1"/>
                </a:solidFill>
              </a:rPr>
              <a:t> </a:t>
            </a:r>
            <a:r>
              <a:rPr lang="en-US" sz="1400" dirty="0" err="1">
                <a:solidFill>
                  <a:schemeClr val="bg1"/>
                </a:solidFill>
              </a:rPr>
              <a:t>content</a:t>
            </a:r>
            <a:r>
              <a:rPr lang="en-US" sz="1400" dirty="0">
                <a:solidFill>
                  <a:schemeClr val="bg1"/>
                </a:solidFill>
              </a:rPr>
              <a:t> </a:t>
            </a:r>
            <a:r>
              <a:rPr lang="en-US" sz="1400" dirty="0" err="1">
                <a:solidFill>
                  <a:schemeClr val="bg1"/>
                </a:solidFill>
              </a:rPr>
              <a:t>content</a:t>
            </a:r>
            <a:r>
              <a:rPr lang="en-US" sz="1400" dirty="0">
                <a:solidFill>
                  <a:schemeClr val="bg1"/>
                </a:solidFill>
              </a:rPr>
              <a:t> </a:t>
            </a:r>
            <a:r>
              <a:rPr lang="en-US" sz="1400" dirty="0" err="1">
                <a:solidFill>
                  <a:schemeClr val="bg1"/>
                </a:solidFill>
              </a:rPr>
              <a:t>content</a:t>
            </a:r>
            <a:r>
              <a:rPr lang="en-US" sz="1400" dirty="0">
                <a:solidFill>
                  <a:schemeClr val="bg1"/>
                </a:solidFill>
              </a:rPr>
              <a:t> </a:t>
            </a:r>
            <a:r>
              <a:rPr lang="en-US" sz="1400" dirty="0" err="1">
                <a:solidFill>
                  <a:schemeClr val="bg1"/>
                </a:solidFill>
              </a:rPr>
              <a:t>content</a:t>
            </a:r>
            <a:r>
              <a:rPr lang="en-US" sz="1400" dirty="0">
                <a:solidFill>
                  <a:schemeClr val="bg1"/>
                </a:solidFill>
              </a:rPr>
              <a:t> </a:t>
            </a:r>
            <a:r>
              <a:rPr lang="en-US" sz="1400" dirty="0" err="1">
                <a:solidFill>
                  <a:schemeClr val="bg1"/>
                </a:solidFill>
              </a:rPr>
              <a:t>content</a:t>
            </a:r>
            <a:r>
              <a:rPr lang="en-US" sz="1400" dirty="0">
                <a:solidFill>
                  <a:schemeClr val="bg1"/>
                </a:solidFill>
              </a:rPr>
              <a:t> </a:t>
            </a:r>
            <a:r>
              <a:rPr lang="en-US" sz="1400" dirty="0" err="1">
                <a:solidFill>
                  <a:schemeClr val="bg1"/>
                </a:solidFill>
              </a:rPr>
              <a:t>content</a:t>
            </a:r>
            <a:r>
              <a:rPr lang="en-US" sz="1400" dirty="0">
                <a:solidFill>
                  <a:schemeClr val="bg1"/>
                </a:solidFill>
              </a:rPr>
              <a:t> </a:t>
            </a:r>
            <a:r>
              <a:rPr lang="en-US" sz="1400" dirty="0" err="1">
                <a:solidFill>
                  <a:schemeClr val="bg1"/>
                </a:solidFill>
              </a:rPr>
              <a:t>content</a:t>
            </a:r>
            <a:r>
              <a:rPr lang="en-US" sz="1400" dirty="0">
                <a:solidFill>
                  <a:schemeClr val="bg1"/>
                </a:solidFill>
              </a:rPr>
              <a:t> </a:t>
            </a:r>
            <a:r>
              <a:rPr lang="en-US" sz="1400" dirty="0" err="1">
                <a:solidFill>
                  <a:schemeClr val="bg1"/>
                </a:solidFill>
              </a:rPr>
              <a:t>content</a:t>
            </a:r>
            <a:r>
              <a:rPr lang="en-US" sz="1400" dirty="0">
                <a:solidFill>
                  <a:schemeClr val="bg1"/>
                </a:solidFill>
              </a:rPr>
              <a:t> </a:t>
            </a:r>
            <a:r>
              <a:rPr lang="en-US" sz="1400" dirty="0" err="1">
                <a:solidFill>
                  <a:schemeClr val="bg1"/>
                </a:solidFill>
              </a:rPr>
              <a:t>content</a:t>
            </a:r>
            <a:r>
              <a:rPr lang="en-US" sz="1400" dirty="0">
                <a:solidFill>
                  <a:schemeClr val="bg1"/>
                </a:solidFill>
              </a:rPr>
              <a:t> </a:t>
            </a:r>
            <a:r>
              <a:rPr lang="en-US" sz="1400" dirty="0" err="1">
                <a:solidFill>
                  <a:schemeClr val="bg1"/>
                </a:solidFill>
              </a:rPr>
              <a:t>content</a:t>
            </a:r>
            <a:r>
              <a:rPr lang="en-US" sz="1400" dirty="0">
                <a:solidFill>
                  <a:schemeClr val="bg1"/>
                </a:solidFill>
              </a:rPr>
              <a:t> </a:t>
            </a:r>
            <a:r>
              <a:rPr lang="en-US" sz="1400" dirty="0" err="1">
                <a:solidFill>
                  <a:schemeClr val="bg1"/>
                </a:solidFill>
              </a:rPr>
              <a:t>content</a:t>
            </a:r>
            <a:r>
              <a:rPr lang="en-US" sz="1400" dirty="0">
                <a:solidFill>
                  <a:schemeClr val="bg1"/>
                </a:solidFill>
              </a:rPr>
              <a:t> </a:t>
            </a:r>
            <a:r>
              <a:rPr lang="en-US" sz="1400" dirty="0" err="1">
                <a:solidFill>
                  <a:schemeClr val="bg1"/>
                </a:solidFill>
              </a:rPr>
              <a:t>content</a:t>
            </a:r>
            <a:r>
              <a:rPr lang="en-US" sz="1400" dirty="0">
                <a:solidFill>
                  <a:schemeClr val="bg1"/>
                </a:solidFill>
              </a:rPr>
              <a:t> </a:t>
            </a:r>
            <a:r>
              <a:rPr lang="en-US" sz="1400" dirty="0" err="1">
                <a:solidFill>
                  <a:schemeClr val="bg1"/>
                </a:solidFill>
              </a:rPr>
              <a:t>content</a:t>
            </a:r>
            <a:r>
              <a:rPr lang="en-US" sz="1400" dirty="0">
                <a:solidFill>
                  <a:schemeClr val="bg1"/>
                </a:solidFill>
              </a:rPr>
              <a:t> </a:t>
            </a:r>
            <a:r>
              <a:rPr lang="en-US" sz="1400" dirty="0" err="1">
                <a:solidFill>
                  <a:schemeClr val="bg1"/>
                </a:solidFill>
              </a:rPr>
              <a:t>content</a:t>
            </a:r>
            <a:r>
              <a:rPr lang="en-US" sz="1400" dirty="0">
                <a:solidFill>
                  <a:schemeClr val="bg1"/>
                </a:solidFill>
              </a:rPr>
              <a:t> </a:t>
            </a:r>
            <a:r>
              <a:rPr lang="en-US" sz="1400" dirty="0" err="1">
                <a:solidFill>
                  <a:schemeClr val="bg1"/>
                </a:solidFill>
              </a:rPr>
              <a:t>content</a:t>
            </a:r>
            <a:r>
              <a:rPr lang="en-US" sz="1400" dirty="0">
                <a:solidFill>
                  <a:schemeClr val="bg1"/>
                </a:solidFill>
              </a:rPr>
              <a:t> </a:t>
            </a:r>
            <a:r>
              <a:rPr lang="en-US" sz="1400" dirty="0" err="1">
                <a:solidFill>
                  <a:schemeClr val="bg1"/>
                </a:solidFill>
              </a:rPr>
              <a:t>content</a:t>
            </a:r>
            <a:r>
              <a:rPr lang="en-US" sz="1400" dirty="0">
                <a:solidFill>
                  <a:schemeClr val="bg1"/>
                </a:solidFill>
              </a:rPr>
              <a:t> </a:t>
            </a:r>
            <a:r>
              <a:rPr lang="en-US" sz="1400" dirty="0" err="1">
                <a:solidFill>
                  <a:schemeClr val="bg1"/>
                </a:solidFill>
              </a:rPr>
              <a:t>content</a:t>
            </a:r>
            <a:r>
              <a:rPr lang="en-US" sz="1400" dirty="0">
                <a:solidFill>
                  <a:schemeClr val="bg1"/>
                </a:solidFill>
              </a:rPr>
              <a:t> </a:t>
            </a:r>
            <a:r>
              <a:rPr lang="en-US" sz="1400" dirty="0" err="1">
                <a:solidFill>
                  <a:schemeClr val="bg1"/>
                </a:solidFill>
              </a:rPr>
              <a:t>content</a:t>
            </a:r>
            <a:r>
              <a:rPr lang="en-US" sz="1400" dirty="0">
                <a:solidFill>
                  <a:schemeClr val="bg1"/>
                </a:solidFill>
              </a:rPr>
              <a:t> </a:t>
            </a:r>
            <a:r>
              <a:rPr lang="en-US" sz="1400" dirty="0" err="1">
                <a:solidFill>
                  <a:schemeClr val="bg1"/>
                </a:solidFill>
              </a:rPr>
              <a:t>content</a:t>
            </a:r>
            <a:r>
              <a:rPr lang="en-US" sz="1400" dirty="0">
                <a:solidFill>
                  <a:schemeClr val="bg1"/>
                </a:solidFill>
              </a:rPr>
              <a:t> </a:t>
            </a:r>
            <a:r>
              <a:rPr lang="en-US" sz="1400" dirty="0" err="1">
                <a:solidFill>
                  <a:schemeClr val="bg1"/>
                </a:solidFill>
              </a:rPr>
              <a:t>content</a:t>
            </a:r>
            <a:r>
              <a:rPr lang="en-US" sz="1400" dirty="0">
                <a:solidFill>
                  <a:schemeClr val="bg1"/>
                </a:solidFill>
              </a:rPr>
              <a:t> </a:t>
            </a:r>
            <a:r>
              <a:rPr lang="en-US" sz="1400" dirty="0" err="1">
                <a:solidFill>
                  <a:schemeClr val="bg1"/>
                </a:solidFill>
              </a:rPr>
              <a:t>content</a:t>
            </a:r>
            <a:r>
              <a:rPr lang="en-US" sz="1400" dirty="0">
                <a:solidFill>
                  <a:schemeClr val="bg1"/>
                </a:solidFill>
              </a:rPr>
              <a:t> </a:t>
            </a:r>
            <a:r>
              <a:rPr lang="en-US" sz="1400" dirty="0" err="1">
                <a:solidFill>
                  <a:schemeClr val="bg1"/>
                </a:solidFill>
              </a:rPr>
              <a:t>content</a:t>
            </a:r>
            <a:r>
              <a:rPr lang="en-US" sz="1400" dirty="0">
                <a:solidFill>
                  <a:schemeClr val="bg1"/>
                </a:solidFill>
              </a:rPr>
              <a:t> </a:t>
            </a:r>
            <a:r>
              <a:rPr lang="en-US" sz="1400" dirty="0" err="1">
                <a:solidFill>
                  <a:schemeClr val="bg1"/>
                </a:solidFill>
              </a:rPr>
              <a:t>content</a:t>
            </a:r>
            <a:r>
              <a:rPr lang="en-US" sz="1400" dirty="0">
                <a:solidFill>
                  <a:schemeClr val="bg1"/>
                </a:solidFill>
              </a:rPr>
              <a:t> </a:t>
            </a:r>
            <a:r>
              <a:rPr lang="en-US" sz="1400" dirty="0" err="1">
                <a:solidFill>
                  <a:schemeClr val="bg1"/>
                </a:solidFill>
              </a:rPr>
              <a:t>content</a:t>
            </a:r>
            <a:r>
              <a:rPr lang="en-US" sz="1400" dirty="0">
                <a:solidFill>
                  <a:schemeClr val="bg1"/>
                </a:solidFill>
              </a:rPr>
              <a:t> </a:t>
            </a:r>
            <a:r>
              <a:rPr lang="en-US" sz="1400" dirty="0" err="1">
                <a:solidFill>
                  <a:schemeClr val="bg1"/>
                </a:solidFill>
              </a:rPr>
              <a:t>content</a:t>
            </a:r>
            <a:r>
              <a:rPr lang="en-US" sz="1400" dirty="0">
                <a:solidFill>
                  <a:schemeClr val="bg1"/>
                </a:solidFill>
              </a:rPr>
              <a:t> </a:t>
            </a:r>
            <a:r>
              <a:rPr lang="en-US" sz="1400" dirty="0" err="1">
                <a:solidFill>
                  <a:schemeClr val="bg1"/>
                </a:solidFill>
              </a:rPr>
              <a:t>content</a:t>
            </a:r>
            <a:r>
              <a:rPr lang="en-US" sz="1400" dirty="0">
                <a:solidFill>
                  <a:schemeClr val="bg1"/>
                </a:solidFill>
              </a:rPr>
              <a:t> </a:t>
            </a:r>
            <a:r>
              <a:rPr lang="en-US" sz="1400" dirty="0" err="1">
                <a:solidFill>
                  <a:schemeClr val="bg1"/>
                </a:solidFill>
              </a:rPr>
              <a:t>content</a:t>
            </a:r>
            <a:r>
              <a:rPr lang="en-US" sz="1400" dirty="0">
                <a:solidFill>
                  <a:schemeClr val="bg1"/>
                </a:solidFill>
              </a:rPr>
              <a:t> </a:t>
            </a:r>
            <a:r>
              <a:rPr lang="en-US" sz="1400" dirty="0" err="1">
                <a:solidFill>
                  <a:schemeClr val="bg1"/>
                </a:solidFill>
              </a:rPr>
              <a:t>content</a:t>
            </a:r>
            <a:r>
              <a:rPr lang="en-US" sz="1400" dirty="0">
                <a:solidFill>
                  <a:schemeClr val="bg1"/>
                </a:solidFill>
              </a:rPr>
              <a:t> </a:t>
            </a:r>
            <a:r>
              <a:rPr lang="en-US" sz="1400" dirty="0" err="1">
                <a:solidFill>
                  <a:schemeClr val="bg1"/>
                </a:solidFill>
              </a:rPr>
              <a:t>content</a:t>
            </a:r>
            <a:r>
              <a:rPr lang="en-US" sz="1400" dirty="0">
                <a:solidFill>
                  <a:schemeClr val="bg1"/>
                </a:solidFill>
              </a:rPr>
              <a:t> </a:t>
            </a:r>
            <a:r>
              <a:rPr lang="en-US" sz="1400" dirty="0" err="1">
                <a:solidFill>
                  <a:schemeClr val="bg1"/>
                </a:solidFill>
              </a:rPr>
              <a:t>content</a:t>
            </a:r>
            <a:r>
              <a:rPr lang="en-US" sz="1400" dirty="0">
                <a:solidFill>
                  <a:schemeClr val="bg1"/>
                </a:solidFill>
              </a:rPr>
              <a:t> </a:t>
            </a:r>
            <a:r>
              <a:rPr lang="en-US" sz="1400" dirty="0" err="1">
                <a:solidFill>
                  <a:schemeClr val="bg1"/>
                </a:solidFill>
              </a:rPr>
              <a:t>content</a:t>
            </a:r>
            <a:r>
              <a:rPr lang="en-US" sz="1400" dirty="0">
                <a:solidFill>
                  <a:schemeClr val="bg1"/>
                </a:solidFill>
              </a:rPr>
              <a:t> </a:t>
            </a:r>
            <a:r>
              <a:rPr lang="en-US" sz="1400" dirty="0" err="1">
                <a:solidFill>
                  <a:schemeClr val="bg1"/>
                </a:solidFill>
              </a:rPr>
              <a:t>content</a:t>
            </a:r>
            <a:r>
              <a:rPr lang="en-US" sz="1400" dirty="0">
                <a:solidFill>
                  <a:schemeClr val="bg1"/>
                </a:solidFill>
              </a:rPr>
              <a:t> </a:t>
            </a:r>
            <a:r>
              <a:rPr lang="en-US" sz="1400" dirty="0" err="1">
                <a:solidFill>
                  <a:schemeClr val="bg1"/>
                </a:solidFill>
              </a:rPr>
              <a:t>content</a:t>
            </a:r>
            <a:r>
              <a:rPr lang="en-US" sz="1400" dirty="0">
                <a:solidFill>
                  <a:schemeClr val="bg1"/>
                </a:solidFill>
              </a:rPr>
              <a:t> </a:t>
            </a:r>
            <a:r>
              <a:rPr lang="en-US" sz="1400" dirty="0" err="1">
                <a:solidFill>
                  <a:schemeClr val="bg1"/>
                </a:solidFill>
              </a:rPr>
              <a:t>content</a:t>
            </a:r>
            <a:r>
              <a:rPr lang="en-US" sz="1400" dirty="0">
                <a:solidFill>
                  <a:schemeClr val="bg1"/>
                </a:solidFill>
              </a:rPr>
              <a:t> </a:t>
            </a:r>
            <a:r>
              <a:rPr lang="en-US" sz="1400" dirty="0" err="1">
                <a:solidFill>
                  <a:schemeClr val="bg1"/>
                </a:solidFill>
              </a:rPr>
              <a:t>content</a:t>
            </a:r>
            <a:r>
              <a:rPr lang="en-US" sz="1400" dirty="0">
                <a:solidFill>
                  <a:schemeClr val="bg1"/>
                </a:solidFill>
              </a:rPr>
              <a:t> </a:t>
            </a:r>
            <a:r>
              <a:rPr lang="en-US" sz="1400" dirty="0" err="1">
                <a:solidFill>
                  <a:schemeClr val="bg1"/>
                </a:solidFill>
              </a:rPr>
              <a:t>content</a:t>
            </a:r>
            <a:r>
              <a:rPr lang="en-US" sz="1400" dirty="0">
                <a:solidFill>
                  <a:schemeClr val="bg1"/>
                </a:solidFill>
              </a:rPr>
              <a:t> </a:t>
            </a:r>
            <a:r>
              <a:rPr lang="en-US" sz="1400" dirty="0" err="1">
                <a:solidFill>
                  <a:schemeClr val="bg1"/>
                </a:solidFill>
              </a:rPr>
              <a:t>content</a:t>
            </a:r>
            <a:r>
              <a:rPr lang="en-US" sz="1400" dirty="0">
                <a:solidFill>
                  <a:schemeClr val="bg1"/>
                </a:solidFill>
              </a:rPr>
              <a:t> </a:t>
            </a:r>
            <a:r>
              <a:rPr lang="en-US" sz="1400" dirty="0" err="1">
                <a:solidFill>
                  <a:schemeClr val="bg1"/>
                </a:solidFill>
              </a:rPr>
              <a:t>content</a:t>
            </a:r>
            <a:r>
              <a:rPr lang="en-US" sz="1400" dirty="0">
                <a:solidFill>
                  <a:schemeClr val="bg1"/>
                </a:solidFill>
              </a:rPr>
              <a:t> </a:t>
            </a:r>
            <a:r>
              <a:rPr lang="en-US" sz="1400" dirty="0" err="1">
                <a:solidFill>
                  <a:schemeClr val="bg1"/>
                </a:solidFill>
              </a:rPr>
              <a:t>content</a:t>
            </a:r>
            <a:r>
              <a:rPr lang="en-US" sz="1400" dirty="0">
                <a:solidFill>
                  <a:schemeClr val="bg1"/>
                </a:solidFill>
              </a:rPr>
              <a:t> </a:t>
            </a:r>
            <a:r>
              <a:rPr lang="en-US" sz="1400" dirty="0" err="1">
                <a:solidFill>
                  <a:schemeClr val="bg1"/>
                </a:solidFill>
              </a:rPr>
              <a:t>content</a:t>
            </a:r>
            <a:r>
              <a:rPr lang="en-US" sz="1400" dirty="0">
                <a:solidFill>
                  <a:schemeClr val="bg1"/>
                </a:solidFill>
              </a:rPr>
              <a:t> </a:t>
            </a:r>
            <a:r>
              <a:rPr lang="en-US" sz="1400" dirty="0" err="1">
                <a:solidFill>
                  <a:schemeClr val="bg1"/>
                </a:solidFill>
              </a:rPr>
              <a:t>content</a:t>
            </a:r>
            <a:r>
              <a:rPr lang="en-US" sz="1400" dirty="0">
                <a:solidFill>
                  <a:schemeClr val="bg1"/>
                </a:solidFill>
              </a:rPr>
              <a:t> </a:t>
            </a:r>
            <a:r>
              <a:rPr lang="en-US" sz="1400" dirty="0" err="1">
                <a:solidFill>
                  <a:schemeClr val="bg1"/>
                </a:solidFill>
              </a:rPr>
              <a:t>content</a:t>
            </a:r>
            <a:r>
              <a:rPr lang="en-US" sz="1400" dirty="0">
                <a:solidFill>
                  <a:schemeClr val="bg1"/>
                </a:solidFill>
              </a:rPr>
              <a:t> </a:t>
            </a:r>
            <a:r>
              <a:rPr lang="en-US" sz="1400" dirty="0" err="1">
                <a:solidFill>
                  <a:schemeClr val="bg1"/>
                </a:solidFill>
              </a:rPr>
              <a:t>content</a:t>
            </a:r>
            <a:r>
              <a:rPr lang="en-US" sz="1400" dirty="0">
                <a:solidFill>
                  <a:schemeClr val="bg1"/>
                </a:solidFill>
              </a:rPr>
              <a:t> </a:t>
            </a:r>
            <a:r>
              <a:rPr lang="en-US" sz="1400" dirty="0" err="1">
                <a:solidFill>
                  <a:schemeClr val="bg1"/>
                </a:solidFill>
              </a:rPr>
              <a:t>content</a:t>
            </a:r>
            <a:r>
              <a:rPr lang="en-US" sz="1400" dirty="0">
                <a:solidFill>
                  <a:schemeClr val="bg1"/>
                </a:solidFill>
              </a:rPr>
              <a:t> </a:t>
            </a:r>
            <a:r>
              <a:rPr lang="en-US" sz="1400" dirty="0" err="1">
                <a:solidFill>
                  <a:schemeClr val="bg1"/>
                </a:solidFill>
              </a:rPr>
              <a:t>content</a:t>
            </a:r>
            <a:r>
              <a:rPr lang="en-US" sz="1400" dirty="0">
                <a:solidFill>
                  <a:schemeClr val="bg1"/>
                </a:solidFill>
              </a:rPr>
              <a:t> </a:t>
            </a:r>
            <a:r>
              <a:rPr lang="en-US" sz="1400" dirty="0" err="1">
                <a:solidFill>
                  <a:schemeClr val="bg1"/>
                </a:solidFill>
              </a:rPr>
              <a:t>content</a:t>
            </a:r>
            <a:r>
              <a:rPr lang="en-US" sz="1400" dirty="0">
                <a:solidFill>
                  <a:schemeClr val="bg1"/>
                </a:solidFill>
              </a:rPr>
              <a:t> </a:t>
            </a:r>
            <a:r>
              <a:rPr lang="en-US" sz="1400" dirty="0" err="1">
                <a:solidFill>
                  <a:schemeClr val="bg1"/>
                </a:solidFill>
              </a:rPr>
              <a:t>content</a:t>
            </a:r>
            <a:r>
              <a:rPr lang="en-US" sz="1400" dirty="0">
                <a:solidFill>
                  <a:schemeClr val="bg1"/>
                </a:solidFill>
              </a:rPr>
              <a:t> </a:t>
            </a:r>
            <a:r>
              <a:rPr lang="en-US" sz="1400" dirty="0" err="1">
                <a:solidFill>
                  <a:schemeClr val="bg1"/>
                </a:solidFill>
              </a:rPr>
              <a:t>content</a:t>
            </a:r>
            <a:r>
              <a:rPr lang="en-US" sz="1400" dirty="0">
                <a:solidFill>
                  <a:schemeClr val="bg1"/>
                </a:solidFill>
              </a:rPr>
              <a:t> </a:t>
            </a:r>
            <a:r>
              <a:rPr lang="en-US" sz="1400" dirty="0" err="1">
                <a:solidFill>
                  <a:schemeClr val="bg1"/>
                </a:solidFill>
              </a:rPr>
              <a:t>content</a:t>
            </a:r>
            <a:r>
              <a:rPr lang="en-US" sz="1400" dirty="0">
                <a:solidFill>
                  <a:schemeClr val="bg1"/>
                </a:solidFill>
              </a:rPr>
              <a:t> </a:t>
            </a:r>
            <a:r>
              <a:rPr lang="en-US" sz="1400" dirty="0" err="1">
                <a:solidFill>
                  <a:schemeClr val="bg1"/>
                </a:solidFill>
              </a:rPr>
              <a:t>content</a:t>
            </a:r>
            <a:r>
              <a:rPr lang="en-US" sz="1400" dirty="0">
                <a:solidFill>
                  <a:schemeClr val="bg1"/>
                </a:solidFill>
              </a:rPr>
              <a:t> </a:t>
            </a:r>
            <a:r>
              <a:rPr lang="en-US" sz="1400" dirty="0" err="1">
                <a:solidFill>
                  <a:schemeClr val="bg1"/>
                </a:solidFill>
              </a:rPr>
              <a:t>content</a:t>
            </a:r>
            <a:r>
              <a:rPr lang="en-US" sz="1400" dirty="0">
                <a:solidFill>
                  <a:schemeClr val="bg1"/>
                </a:solidFill>
              </a:rPr>
              <a:t> </a:t>
            </a:r>
            <a:r>
              <a:rPr lang="en-US" sz="1400" dirty="0" err="1">
                <a:solidFill>
                  <a:schemeClr val="bg1"/>
                </a:solidFill>
              </a:rPr>
              <a:t>content</a:t>
            </a:r>
            <a:r>
              <a:rPr lang="en-US" sz="1400" dirty="0">
                <a:solidFill>
                  <a:schemeClr val="bg1"/>
                </a:solidFill>
              </a:rPr>
              <a:t> </a:t>
            </a:r>
            <a:r>
              <a:rPr lang="en-US" sz="1400" dirty="0" err="1">
                <a:solidFill>
                  <a:schemeClr val="bg1"/>
                </a:solidFill>
              </a:rPr>
              <a:t>content</a:t>
            </a:r>
            <a:r>
              <a:rPr lang="en-US" sz="1400" dirty="0">
                <a:solidFill>
                  <a:schemeClr val="bg1"/>
                </a:solidFill>
              </a:rPr>
              <a:t> </a:t>
            </a:r>
            <a:r>
              <a:rPr lang="en-US" sz="1400" dirty="0" err="1">
                <a:solidFill>
                  <a:schemeClr val="bg1"/>
                </a:solidFill>
              </a:rPr>
              <a:t>content</a:t>
            </a:r>
            <a:r>
              <a:rPr lang="en-US" sz="1400" dirty="0">
                <a:solidFill>
                  <a:schemeClr val="bg1"/>
                </a:solidFill>
              </a:rPr>
              <a:t> </a:t>
            </a:r>
            <a:r>
              <a:rPr lang="en-US" sz="1400" dirty="0" err="1">
                <a:solidFill>
                  <a:schemeClr val="bg1"/>
                </a:solidFill>
              </a:rPr>
              <a:t>content</a:t>
            </a:r>
            <a:r>
              <a:rPr lang="en-US" sz="1400" dirty="0">
                <a:solidFill>
                  <a:schemeClr val="bg1"/>
                </a:solidFill>
              </a:rPr>
              <a:t> </a:t>
            </a:r>
            <a:r>
              <a:rPr lang="en-US" sz="1400" dirty="0" err="1">
                <a:solidFill>
                  <a:schemeClr val="bg1"/>
                </a:solidFill>
              </a:rPr>
              <a:t>content</a:t>
            </a:r>
            <a:r>
              <a:rPr lang="en-US" sz="1400" dirty="0">
                <a:solidFill>
                  <a:schemeClr val="bg1"/>
                </a:solidFill>
              </a:rPr>
              <a:t> </a:t>
            </a:r>
            <a:r>
              <a:rPr lang="en-US" sz="1400" dirty="0" err="1">
                <a:solidFill>
                  <a:schemeClr val="bg1"/>
                </a:solidFill>
              </a:rPr>
              <a:t>content</a:t>
            </a:r>
            <a:r>
              <a:rPr lang="en-US" sz="1400" dirty="0">
                <a:solidFill>
                  <a:schemeClr val="bg1"/>
                </a:solidFill>
              </a:rPr>
              <a:t> </a:t>
            </a:r>
            <a:r>
              <a:rPr lang="en-US" sz="1400" dirty="0" err="1">
                <a:solidFill>
                  <a:schemeClr val="bg1"/>
                </a:solidFill>
              </a:rPr>
              <a:t>content</a:t>
            </a:r>
            <a:r>
              <a:rPr lang="en-US" sz="1400" dirty="0">
                <a:solidFill>
                  <a:schemeClr val="bg1"/>
                </a:solidFill>
              </a:rPr>
              <a:t> </a:t>
            </a:r>
            <a:r>
              <a:rPr lang="en-US" sz="1400" dirty="0" err="1">
                <a:solidFill>
                  <a:schemeClr val="bg1"/>
                </a:solidFill>
              </a:rPr>
              <a:t>content</a:t>
            </a:r>
            <a:r>
              <a:rPr lang="en-US" sz="1400" dirty="0">
                <a:solidFill>
                  <a:schemeClr val="bg1"/>
                </a:solidFill>
              </a:rPr>
              <a:t> </a:t>
            </a:r>
            <a:r>
              <a:rPr lang="en-US" sz="1400" dirty="0" err="1">
                <a:solidFill>
                  <a:schemeClr val="bg1"/>
                </a:solidFill>
              </a:rPr>
              <a:t>content</a:t>
            </a:r>
            <a:r>
              <a:rPr lang="en-US" sz="1400" dirty="0">
                <a:solidFill>
                  <a:schemeClr val="bg1"/>
                </a:solidFill>
              </a:rPr>
              <a:t> </a:t>
            </a:r>
            <a:r>
              <a:rPr lang="en-US" sz="1400" dirty="0" err="1">
                <a:solidFill>
                  <a:schemeClr val="bg1"/>
                </a:solidFill>
              </a:rPr>
              <a:t>content</a:t>
            </a:r>
            <a:r>
              <a:rPr lang="en-US" sz="1400" dirty="0">
                <a:solidFill>
                  <a:schemeClr val="bg1"/>
                </a:solidFill>
              </a:rPr>
              <a:t> </a:t>
            </a:r>
            <a:r>
              <a:rPr lang="en-US" sz="1400" dirty="0" err="1">
                <a:solidFill>
                  <a:schemeClr val="bg1"/>
                </a:solidFill>
              </a:rPr>
              <a:t>content</a:t>
            </a:r>
            <a:r>
              <a:rPr lang="en-US" sz="1400" dirty="0">
                <a:solidFill>
                  <a:schemeClr val="bg1"/>
                </a:solidFill>
              </a:rPr>
              <a:t> </a:t>
            </a:r>
            <a:r>
              <a:rPr lang="en-US" sz="1400" dirty="0" err="1">
                <a:solidFill>
                  <a:schemeClr val="bg1"/>
                </a:solidFill>
              </a:rPr>
              <a:t>content</a:t>
            </a:r>
            <a:r>
              <a:rPr lang="en-US" sz="1400" dirty="0">
                <a:solidFill>
                  <a:schemeClr val="bg1"/>
                </a:solidFill>
              </a:rPr>
              <a:t> </a:t>
            </a:r>
            <a:r>
              <a:rPr lang="en-US" sz="1400" dirty="0" err="1">
                <a:solidFill>
                  <a:schemeClr val="bg1"/>
                </a:solidFill>
              </a:rPr>
              <a:t>content</a:t>
            </a:r>
            <a:r>
              <a:rPr lang="en-US" sz="1400" dirty="0">
                <a:solidFill>
                  <a:schemeClr val="bg1"/>
                </a:solidFill>
              </a:rPr>
              <a:t> </a:t>
            </a:r>
            <a:r>
              <a:rPr lang="en-US" sz="1400" dirty="0" err="1">
                <a:solidFill>
                  <a:schemeClr val="bg1"/>
                </a:solidFill>
              </a:rPr>
              <a:t>content</a:t>
            </a:r>
            <a:r>
              <a:rPr lang="en-US" sz="1400" dirty="0">
                <a:solidFill>
                  <a:schemeClr val="bg1"/>
                </a:solidFill>
              </a:rPr>
              <a:t> </a:t>
            </a:r>
            <a:r>
              <a:rPr lang="en-US" sz="1400" dirty="0" err="1">
                <a:solidFill>
                  <a:schemeClr val="bg1"/>
                </a:solidFill>
              </a:rPr>
              <a:t>content</a:t>
            </a:r>
            <a:r>
              <a:rPr lang="en-US" sz="1400" dirty="0">
                <a:solidFill>
                  <a:schemeClr val="bg1"/>
                </a:solidFill>
              </a:rPr>
              <a:t> </a:t>
            </a:r>
            <a:r>
              <a:rPr lang="en-US" sz="1400" dirty="0" err="1">
                <a:solidFill>
                  <a:schemeClr val="bg1"/>
                </a:solidFill>
              </a:rPr>
              <a:t>content</a:t>
            </a:r>
            <a:r>
              <a:rPr lang="en-US" sz="1400" dirty="0">
                <a:solidFill>
                  <a:schemeClr val="bg1"/>
                </a:solidFill>
              </a:rPr>
              <a:t> </a:t>
            </a:r>
            <a:r>
              <a:rPr lang="en-US" sz="1400" dirty="0" err="1">
                <a:solidFill>
                  <a:schemeClr val="bg1"/>
                </a:solidFill>
              </a:rPr>
              <a:t>content</a:t>
            </a:r>
            <a:r>
              <a:rPr lang="en-US" sz="1400" dirty="0">
                <a:solidFill>
                  <a:schemeClr val="bg1"/>
                </a:solidFill>
              </a:rPr>
              <a:t> </a:t>
            </a:r>
            <a:r>
              <a:rPr lang="en-US" sz="1400" dirty="0" err="1">
                <a:solidFill>
                  <a:schemeClr val="bg1"/>
                </a:solidFill>
              </a:rPr>
              <a:t>content</a:t>
            </a:r>
            <a:r>
              <a:rPr lang="en-US" sz="1400" dirty="0">
                <a:solidFill>
                  <a:schemeClr val="bg1"/>
                </a:solidFill>
              </a:rPr>
              <a:t> </a:t>
            </a:r>
            <a:r>
              <a:rPr lang="en-US" sz="1400" dirty="0" err="1">
                <a:solidFill>
                  <a:schemeClr val="bg1"/>
                </a:solidFill>
              </a:rPr>
              <a:t>content</a:t>
            </a:r>
            <a:r>
              <a:rPr lang="en-US" sz="1400" dirty="0">
                <a:solidFill>
                  <a:schemeClr val="bg1"/>
                </a:solidFill>
              </a:rPr>
              <a:t> </a:t>
            </a:r>
            <a:r>
              <a:rPr lang="en-US" sz="1400" dirty="0" err="1">
                <a:solidFill>
                  <a:schemeClr val="bg1"/>
                </a:solidFill>
              </a:rPr>
              <a:t>content</a:t>
            </a:r>
            <a:r>
              <a:rPr lang="en-US" sz="1400" dirty="0">
                <a:solidFill>
                  <a:schemeClr val="bg1"/>
                </a:solidFill>
              </a:rPr>
              <a:t> </a:t>
            </a:r>
            <a:r>
              <a:rPr lang="en-US" sz="1400" dirty="0" err="1">
                <a:solidFill>
                  <a:schemeClr val="bg1"/>
                </a:solidFill>
              </a:rPr>
              <a:t>content</a:t>
            </a:r>
            <a:r>
              <a:rPr lang="en-US" sz="1400" dirty="0">
                <a:solidFill>
                  <a:schemeClr val="bg1"/>
                </a:solidFill>
              </a:rPr>
              <a:t> </a:t>
            </a:r>
            <a:r>
              <a:rPr lang="en-US" sz="1400" dirty="0" err="1">
                <a:solidFill>
                  <a:schemeClr val="bg1"/>
                </a:solidFill>
              </a:rPr>
              <a:t>content</a:t>
            </a:r>
            <a:r>
              <a:rPr lang="en-US" sz="1400" dirty="0">
                <a:solidFill>
                  <a:schemeClr val="bg1"/>
                </a:solidFill>
              </a:rPr>
              <a:t> </a:t>
            </a:r>
            <a:r>
              <a:rPr lang="en-US" sz="1400" dirty="0" err="1">
                <a:solidFill>
                  <a:schemeClr val="bg1"/>
                </a:solidFill>
              </a:rPr>
              <a:t>content</a:t>
            </a:r>
            <a:r>
              <a:rPr lang="en-US" sz="1400" dirty="0">
                <a:solidFill>
                  <a:schemeClr val="bg1"/>
                </a:solidFill>
              </a:rPr>
              <a:t> </a:t>
            </a:r>
            <a:r>
              <a:rPr lang="en-US" sz="1400" dirty="0" err="1">
                <a:solidFill>
                  <a:schemeClr val="bg1"/>
                </a:solidFill>
              </a:rPr>
              <a:t>content</a:t>
            </a:r>
            <a:r>
              <a:rPr lang="en-US" sz="1400" dirty="0">
                <a:solidFill>
                  <a:schemeClr val="bg1"/>
                </a:solidFill>
              </a:rPr>
              <a:t> </a:t>
            </a:r>
            <a:r>
              <a:rPr lang="en-US" sz="1400" dirty="0" err="1">
                <a:solidFill>
                  <a:schemeClr val="bg1"/>
                </a:solidFill>
              </a:rPr>
              <a:t>content</a:t>
            </a:r>
            <a:r>
              <a:rPr lang="en-US" sz="1400" dirty="0">
                <a:solidFill>
                  <a:schemeClr val="bg1"/>
                </a:solidFill>
              </a:rPr>
              <a:t> </a:t>
            </a:r>
            <a:r>
              <a:rPr lang="en-US" sz="1400" dirty="0" err="1">
                <a:solidFill>
                  <a:schemeClr val="bg1"/>
                </a:solidFill>
              </a:rPr>
              <a:t>content</a:t>
            </a:r>
            <a:r>
              <a:rPr lang="en-US" sz="1400" dirty="0">
                <a:solidFill>
                  <a:schemeClr val="bg1"/>
                </a:solidFill>
              </a:rPr>
              <a:t> </a:t>
            </a:r>
            <a:r>
              <a:rPr lang="en-US" sz="1400" dirty="0" err="1">
                <a:solidFill>
                  <a:schemeClr val="bg1"/>
                </a:solidFill>
              </a:rPr>
              <a:t>content</a:t>
            </a:r>
            <a:r>
              <a:rPr lang="en-US" sz="1400" dirty="0">
                <a:solidFill>
                  <a:schemeClr val="bg1"/>
                </a:solidFill>
              </a:rPr>
              <a:t>… </a:t>
            </a:r>
            <a:endParaRPr lang="en-MY" sz="1400" dirty="0">
              <a:solidFill>
                <a:schemeClr val="bg1"/>
              </a:solidFill>
            </a:endParaRPr>
          </a:p>
        </p:txBody>
      </p:sp>
      <p:sp>
        <p:nvSpPr>
          <p:cNvPr id="132" name="Heart 131">
            <a:extLst>
              <a:ext uri="{FF2B5EF4-FFF2-40B4-BE49-F238E27FC236}">
                <a16:creationId xmlns:a16="http://schemas.microsoft.com/office/drawing/2014/main" id="{F8B7F5D7-1027-4C7B-B391-8B1507EE86A1}"/>
              </a:ext>
            </a:extLst>
          </p:cNvPr>
          <p:cNvSpPr/>
          <p:nvPr/>
        </p:nvSpPr>
        <p:spPr>
          <a:xfrm>
            <a:off x="5965861" y="5893272"/>
            <a:ext cx="226226" cy="193527"/>
          </a:xfrm>
          <a:prstGeom prst="hear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33" name="Speech Bubble: Oval 132">
            <a:extLst>
              <a:ext uri="{FF2B5EF4-FFF2-40B4-BE49-F238E27FC236}">
                <a16:creationId xmlns:a16="http://schemas.microsoft.com/office/drawing/2014/main" id="{490C03B5-D261-46D7-9F09-C55FCC782C03}"/>
              </a:ext>
            </a:extLst>
          </p:cNvPr>
          <p:cNvSpPr/>
          <p:nvPr/>
        </p:nvSpPr>
        <p:spPr>
          <a:xfrm flipH="1">
            <a:off x="6450696" y="5886628"/>
            <a:ext cx="226226" cy="194689"/>
          </a:xfrm>
          <a:prstGeom prst="wedgeEllipseCallout">
            <a:avLst>
              <a:gd name="adj1" fmla="val -44554"/>
              <a:gd name="adj2" fmla="val 42935"/>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34" name="Freeform: Shape 133">
            <a:extLst>
              <a:ext uri="{FF2B5EF4-FFF2-40B4-BE49-F238E27FC236}">
                <a16:creationId xmlns:a16="http://schemas.microsoft.com/office/drawing/2014/main" id="{3BF392FC-D74E-4E10-ADDD-8E883FD8B3D7}"/>
              </a:ext>
            </a:extLst>
          </p:cNvPr>
          <p:cNvSpPr/>
          <p:nvPr/>
        </p:nvSpPr>
        <p:spPr>
          <a:xfrm rot="3854833">
            <a:off x="7634869" y="5940723"/>
            <a:ext cx="12446" cy="111732"/>
          </a:xfrm>
          <a:custGeom>
            <a:avLst/>
            <a:gdLst>
              <a:gd name="connsiteX0" fmla="*/ 0 w 12446"/>
              <a:gd name="connsiteY0" fmla="*/ 0 h 111732"/>
              <a:gd name="connsiteX1" fmla="*/ 12446 w 12446"/>
              <a:gd name="connsiteY1" fmla="*/ 111694 h 111732"/>
              <a:gd name="connsiteX2" fmla="*/ 12112 w 12446"/>
              <a:gd name="connsiteY2" fmla="*/ 111732 h 111732"/>
              <a:gd name="connsiteX3" fmla="*/ 0 w 12446"/>
              <a:gd name="connsiteY3" fmla="*/ 3040 h 111732"/>
              <a:gd name="connsiteX4" fmla="*/ 0 w 12446"/>
              <a:gd name="connsiteY4" fmla="*/ 0 h 1117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46" h="111732">
                <a:moveTo>
                  <a:pt x="0" y="0"/>
                </a:moveTo>
                <a:lnTo>
                  <a:pt x="12446" y="111694"/>
                </a:lnTo>
                <a:lnTo>
                  <a:pt x="12112" y="111732"/>
                </a:lnTo>
                <a:lnTo>
                  <a:pt x="0" y="3040"/>
                </a:lnTo>
                <a:lnTo>
                  <a:pt x="0" y="0"/>
                </a:lnTo>
                <a:close/>
              </a:path>
            </a:pathLst>
          </a:cu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MY"/>
          </a:p>
        </p:txBody>
      </p:sp>
      <p:sp>
        <p:nvSpPr>
          <p:cNvPr id="135" name="Freeform: Shape 134">
            <a:extLst>
              <a:ext uri="{FF2B5EF4-FFF2-40B4-BE49-F238E27FC236}">
                <a16:creationId xmlns:a16="http://schemas.microsoft.com/office/drawing/2014/main" id="{E9DD3C61-D92B-4DF0-8048-0811DF21770B}"/>
              </a:ext>
            </a:extLst>
          </p:cNvPr>
          <p:cNvSpPr/>
          <p:nvPr/>
        </p:nvSpPr>
        <p:spPr>
          <a:xfrm rot="3854833">
            <a:off x="7718618" y="5869954"/>
            <a:ext cx="9793" cy="88097"/>
          </a:xfrm>
          <a:custGeom>
            <a:avLst/>
            <a:gdLst>
              <a:gd name="connsiteX0" fmla="*/ 0 w 9793"/>
              <a:gd name="connsiteY0" fmla="*/ 217 h 88097"/>
              <a:gd name="connsiteX1" fmla="*/ 315 w 9793"/>
              <a:gd name="connsiteY1" fmla="*/ 0 h 88097"/>
              <a:gd name="connsiteX2" fmla="*/ 9793 w 9793"/>
              <a:gd name="connsiteY2" fmla="*/ 85057 h 88097"/>
              <a:gd name="connsiteX3" fmla="*/ 9793 w 9793"/>
              <a:gd name="connsiteY3" fmla="*/ 88097 h 88097"/>
              <a:gd name="connsiteX4" fmla="*/ 0 w 9793"/>
              <a:gd name="connsiteY4" fmla="*/ 217 h 88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93" h="88097">
                <a:moveTo>
                  <a:pt x="0" y="217"/>
                </a:moveTo>
                <a:lnTo>
                  <a:pt x="315" y="0"/>
                </a:lnTo>
                <a:lnTo>
                  <a:pt x="9793" y="85057"/>
                </a:lnTo>
                <a:lnTo>
                  <a:pt x="9793" y="88097"/>
                </a:lnTo>
                <a:lnTo>
                  <a:pt x="0" y="217"/>
                </a:lnTo>
                <a:close/>
              </a:path>
            </a:pathLst>
          </a:cu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MY"/>
          </a:p>
        </p:txBody>
      </p:sp>
      <p:sp>
        <p:nvSpPr>
          <p:cNvPr id="136" name="Freeform: Shape 135">
            <a:extLst>
              <a:ext uri="{FF2B5EF4-FFF2-40B4-BE49-F238E27FC236}">
                <a16:creationId xmlns:a16="http://schemas.microsoft.com/office/drawing/2014/main" id="{B8C77998-EB50-43F3-BE79-0FCFC951CA2E}"/>
              </a:ext>
            </a:extLst>
          </p:cNvPr>
          <p:cNvSpPr/>
          <p:nvPr/>
        </p:nvSpPr>
        <p:spPr>
          <a:xfrm>
            <a:off x="11709705" y="5890548"/>
            <a:ext cx="205408" cy="198189"/>
          </a:xfrm>
          <a:custGeom>
            <a:avLst/>
            <a:gdLst>
              <a:gd name="connsiteX0" fmla="*/ 0 w 230381"/>
              <a:gd name="connsiteY0" fmla="*/ 0 h 234032"/>
              <a:gd name="connsiteX1" fmla="*/ 230381 w 230381"/>
              <a:gd name="connsiteY1" fmla="*/ 0 h 234032"/>
              <a:gd name="connsiteX2" fmla="*/ 230381 w 230381"/>
              <a:gd name="connsiteY2" fmla="*/ 234032 h 234032"/>
              <a:gd name="connsiteX3" fmla="*/ 229831 w 230381"/>
              <a:gd name="connsiteY3" fmla="*/ 234032 h 234032"/>
              <a:gd name="connsiteX4" fmla="*/ 115191 w 230381"/>
              <a:gd name="connsiteY4" fmla="*/ 124953 h 234032"/>
              <a:gd name="connsiteX5" fmla="*/ 551 w 230381"/>
              <a:gd name="connsiteY5" fmla="*/ 234032 h 234032"/>
              <a:gd name="connsiteX6" fmla="*/ 0 w 230381"/>
              <a:gd name="connsiteY6" fmla="*/ 234032 h 234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0381" h="234032">
                <a:moveTo>
                  <a:pt x="0" y="0"/>
                </a:moveTo>
                <a:lnTo>
                  <a:pt x="230381" y="0"/>
                </a:lnTo>
                <a:lnTo>
                  <a:pt x="230381" y="234032"/>
                </a:lnTo>
                <a:lnTo>
                  <a:pt x="229831" y="234032"/>
                </a:lnTo>
                <a:lnTo>
                  <a:pt x="115191" y="124953"/>
                </a:lnTo>
                <a:lnTo>
                  <a:pt x="551" y="234032"/>
                </a:lnTo>
                <a:lnTo>
                  <a:pt x="0" y="234032"/>
                </a:ln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MY" dirty="0"/>
          </a:p>
        </p:txBody>
      </p:sp>
      <p:sp>
        <p:nvSpPr>
          <p:cNvPr id="137" name="TextBox 136">
            <a:extLst>
              <a:ext uri="{FF2B5EF4-FFF2-40B4-BE49-F238E27FC236}">
                <a16:creationId xmlns:a16="http://schemas.microsoft.com/office/drawing/2014/main" id="{8626A66C-0009-425D-B1FA-43F752D6A631}"/>
              </a:ext>
            </a:extLst>
          </p:cNvPr>
          <p:cNvSpPr txBox="1"/>
          <p:nvPr/>
        </p:nvSpPr>
        <p:spPr>
          <a:xfrm>
            <a:off x="5746322" y="6011426"/>
            <a:ext cx="1068246" cy="307777"/>
          </a:xfrm>
          <a:prstGeom prst="rect">
            <a:avLst/>
          </a:prstGeom>
          <a:noFill/>
        </p:spPr>
        <p:txBody>
          <a:bodyPr wrap="square" rtlCol="0">
            <a:spAutoFit/>
          </a:bodyPr>
          <a:lstStyle/>
          <a:p>
            <a:r>
              <a:rPr lang="en-US" sz="1400" b="1" dirty="0">
                <a:solidFill>
                  <a:schemeClr val="bg1"/>
                </a:solidFill>
                <a:latin typeface="Microsoft Yi Baiti" panose="03000500000000000000" pitchFamily="66" charset="0"/>
                <a:ea typeface="Microsoft Yi Baiti" panose="03000500000000000000" pitchFamily="66" charset="0"/>
                <a:cs typeface="Times New Roman" panose="02020603050405020304" pitchFamily="18" charset="0"/>
              </a:rPr>
              <a:t>15,000 likes</a:t>
            </a:r>
            <a:endParaRPr lang="en-MY" sz="1400" b="1" dirty="0">
              <a:solidFill>
                <a:schemeClr val="bg1"/>
              </a:solidFill>
              <a:latin typeface="Microsoft Yi Baiti" panose="03000500000000000000" pitchFamily="66" charset="0"/>
              <a:ea typeface="Microsoft Yi Baiti" panose="03000500000000000000" pitchFamily="66" charset="0"/>
              <a:cs typeface="Times New Roman" panose="02020603050405020304" pitchFamily="18" charset="0"/>
            </a:endParaRPr>
          </a:p>
        </p:txBody>
      </p:sp>
      <p:sp>
        <p:nvSpPr>
          <p:cNvPr id="138" name="TextBox 137">
            <a:extLst>
              <a:ext uri="{FF2B5EF4-FFF2-40B4-BE49-F238E27FC236}">
                <a16:creationId xmlns:a16="http://schemas.microsoft.com/office/drawing/2014/main" id="{7CFB9AD6-7787-4486-9868-4A6D100B7A73}"/>
              </a:ext>
            </a:extLst>
          </p:cNvPr>
          <p:cNvSpPr txBox="1"/>
          <p:nvPr/>
        </p:nvSpPr>
        <p:spPr>
          <a:xfrm>
            <a:off x="5756202" y="6220650"/>
            <a:ext cx="790803" cy="246221"/>
          </a:xfrm>
          <a:prstGeom prst="rect">
            <a:avLst/>
          </a:prstGeom>
          <a:noFill/>
        </p:spPr>
        <p:txBody>
          <a:bodyPr wrap="square" rtlCol="0">
            <a:spAutoFit/>
          </a:bodyPr>
          <a:lstStyle/>
          <a:p>
            <a:r>
              <a:rPr lang="en-US" sz="1000" dirty="0">
                <a:solidFill>
                  <a:srgbClr val="828282"/>
                </a:solidFill>
                <a:ea typeface="Microsoft Yi Baiti" panose="03000500000000000000" pitchFamily="66" charset="0"/>
                <a:cs typeface="Times New Roman" panose="02020603050405020304" pitchFamily="18" charset="0"/>
              </a:rPr>
              <a:t>1 DAY AGO</a:t>
            </a:r>
            <a:endParaRPr lang="en-MY" sz="1000" dirty="0">
              <a:solidFill>
                <a:srgbClr val="828282"/>
              </a:solidFill>
              <a:ea typeface="Microsoft Yi Baiti" panose="03000500000000000000" pitchFamily="66" charset="0"/>
              <a:cs typeface="Times New Roman" panose="02020603050405020304" pitchFamily="18" charset="0"/>
            </a:endParaRPr>
          </a:p>
        </p:txBody>
      </p:sp>
      <p:cxnSp>
        <p:nvCxnSpPr>
          <p:cNvPr id="139" name="Straight Connector 138">
            <a:extLst>
              <a:ext uri="{FF2B5EF4-FFF2-40B4-BE49-F238E27FC236}">
                <a16:creationId xmlns:a16="http://schemas.microsoft.com/office/drawing/2014/main" id="{387DD87F-9A93-40C9-8E79-E101BE39AA33}"/>
              </a:ext>
            </a:extLst>
          </p:cNvPr>
          <p:cNvCxnSpPr>
            <a:cxnSpLocks/>
          </p:cNvCxnSpPr>
          <p:nvPr/>
        </p:nvCxnSpPr>
        <p:spPr>
          <a:xfrm>
            <a:off x="5773185" y="6475610"/>
            <a:ext cx="6323797" cy="0"/>
          </a:xfrm>
          <a:prstGeom prst="line">
            <a:avLst/>
          </a:prstGeom>
          <a:ln w="12700">
            <a:solidFill>
              <a:srgbClr val="888888"/>
            </a:solidFill>
          </a:ln>
        </p:spPr>
        <p:style>
          <a:lnRef idx="1">
            <a:schemeClr val="accent3"/>
          </a:lnRef>
          <a:fillRef idx="0">
            <a:schemeClr val="accent3"/>
          </a:fillRef>
          <a:effectRef idx="0">
            <a:schemeClr val="accent3"/>
          </a:effectRef>
          <a:fontRef idx="minor">
            <a:schemeClr val="tx1"/>
          </a:fontRef>
        </p:style>
      </p:cxnSp>
      <p:grpSp>
        <p:nvGrpSpPr>
          <p:cNvPr id="140" name="Group 139">
            <a:extLst>
              <a:ext uri="{FF2B5EF4-FFF2-40B4-BE49-F238E27FC236}">
                <a16:creationId xmlns:a16="http://schemas.microsoft.com/office/drawing/2014/main" id="{81EF2464-EFEC-4ED6-9140-C0790AF0C891}"/>
              </a:ext>
            </a:extLst>
          </p:cNvPr>
          <p:cNvGrpSpPr/>
          <p:nvPr/>
        </p:nvGrpSpPr>
        <p:grpSpPr>
          <a:xfrm>
            <a:off x="5880607" y="6537848"/>
            <a:ext cx="220390" cy="194246"/>
            <a:chOff x="-7572375" y="6793230"/>
            <a:chExt cx="487680" cy="428625"/>
          </a:xfrm>
        </p:grpSpPr>
        <p:sp>
          <p:nvSpPr>
            <p:cNvPr id="141" name="Smiley Face 140">
              <a:extLst>
                <a:ext uri="{FF2B5EF4-FFF2-40B4-BE49-F238E27FC236}">
                  <a16:creationId xmlns:a16="http://schemas.microsoft.com/office/drawing/2014/main" id="{C4C4352D-E962-44D8-B619-56B378BA0FB4}"/>
                </a:ext>
              </a:extLst>
            </p:cNvPr>
            <p:cNvSpPr/>
            <p:nvPr/>
          </p:nvSpPr>
          <p:spPr>
            <a:xfrm>
              <a:off x="-7572375" y="6793230"/>
              <a:ext cx="487680" cy="428625"/>
            </a:xfrm>
            <a:prstGeom prst="smileyFac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142" name="Flowchart: Connector 141">
              <a:extLst>
                <a:ext uri="{FF2B5EF4-FFF2-40B4-BE49-F238E27FC236}">
                  <a16:creationId xmlns:a16="http://schemas.microsoft.com/office/drawing/2014/main" id="{4913F08D-5D6C-4E76-A97F-A89286C3A386}"/>
                </a:ext>
              </a:extLst>
            </p:cNvPr>
            <p:cNvSpPr/>
            <p:nvPr/>
          </p:nvSpPr>
          <p:spPr>
            <a:xfrm>
              <a:off x="-7429500" y="6926580"/>
              <a:ext cx="45719" cy="45719"/>
            </a:xfrm>
            <a:prstGeom prst="flowChartConnector">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43" name="Flowchart: Connector 142">
              <a:extLst>
                <a:ext uri="{FF2B5EF4-FFF2-40B4-BE49-F238E27FC236}">
                  <a16:creationId xmlns:a16="http://schemas.microsoft.com/office/drawing/2014/main" id="{2413AEBE-53ED-4ACA-8D16-73AFB02612A4}"/>
                </a:ext>
              </a:extLst>
            </p:cNvPr>
            <p:cNvSpPr/>
            <p:nvPr/>
          </p:nvSpPr>
          <p:spPr>
            <a:xfrm>
              <a:off x="-7271386" y="6926579"/>
              <a:ext cx="45719" cy="45719"/>
            </a:xfrm>
            <a:prstGeom prst="flowChartConnector">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grpSp>
      <p:sp>
        <p:nvSpPr>
          <p:cNvPr id="144" name="TextBox 143">
            <a:extLst>
              <a:ext uri="{FF2B5EF4-FFF2-40B4-BE49-F238E27FC236}">
                <a16:creationId xmlns:a16="http://schemas.microsoft.com/office/drawing/2014/main" id="{7C131FEE-C95B-42C9-B682-9F9809E504DB}"/>
              </a:ext>
            </a:extLst>
          </p:cNvPr>
          <p:cNvSpPr txBox="1"/>
          <p:nvPr/>
        </p:nvSpPr>
        <p:spPr>
          <a:xfrm>
            <a:off x="6100997" y="6454270"/>
            <a:ext cx="1459134" cy="307777"/>
          </a:xfrm>
          <a:prstGeom prst="rect">
            <a:avLst/>
          </a:prstGeom>
          <a:noFill/>
        </p:spPr>
        <p:txBody>
          <a:bodyPr wrap="square" rtlCol="0">
            <a:spAutoFit/>
          </a:bodyPr>
          <a:lstStyle/>
          <a:p>
            <a:r>
              <a:rPr lang="en-US" sz="1400" b="1" dirty="0">
                <a:solidFill>
                  <a:srgbClr val="828282"/>
                </a:solidFill>
                <a:latin typeface="Microsoft Yi Baiti" panose="03000500000000000000" pitchFamily="66" charset="0"/>
                <a:ea typeface="Microsoft Yi Baiti" panose="03000500000000000000" pitchFamily="66" charset="0"/>
                <a:cs typeface="Times New Roman" panose="02020603050405020304" pitchFamily="18" charset="0"/>
              </a:rPr>
              <a:t>Add a comment…</a:t>
            </a:r>
            <a:endParaRPr lang="en-MY" sz="1400" b="1" dirty="0">
              <a:solidFill>
                <a:srgbClr val="828282"/>
              </a:solidFill>
              <a:latin typeface="Microsoft Yi Baiti" panose="03000500000000000000" pitchFamily="66" charset="0"/>
              <a:ea typeface="Microsoft Yi Baiti" panose="03000500000000000000" pitchFamily="66" charset="0"/>
              <a:cs typeface="Times New Roman" panose="02020603050405020304" pitchFamily="18" charset="0"/>
            </a:endParaRPr>
          </a:p>
        </p:txBody>
      </p:sp>
      <p:sp>
        <p:nvSpPr>
          <p:cNvPr id="145" name="TextBox 144">
            <a:extLst>
              <a:ext uri="{FF2B5EF4-FFF2-40B4-BE49-F238E27FC236}">
                <a16:creationId xmlns:a16="http://schemas.microsoft.com/office/drawing/2014/main" id="{BE2FAE10-A838-4DB5-8B80-669D6D24BBDB}"/>
              </a:ext>
            </a:extLst>
          </p:cNvPr>
          <p:cNvSpPr txBox="1"/>
          <p:nvPr/>
        </p:nvSpPr>
        <p:spPr>
          <a:xfrm>
            <a:off x="11544073" y="6476071"/>
            <a:ext cx="552909" cy="307777"/>
          </a:xfrm>
          <a:prstGeom prst="rect">
            <a:avLst/>
          </a:prstGeom>
          <a:noFill/>
        </p:spPr>
        <p:txBody>
          <a:bodyPr wrap="square" rtlCol="0">
            <a:spAutoFit/>
          </a:bodyPr>
          <a:lstStyle/>
          <a:p>
            <a:r>
              <a:rPr lang="en-US" sz="1400" b="1" dirty="0">
                <a:solidFill>
                  <a:srgbClr val="44596C"/>
                </a:solidFill>
                <a:ea typeface="Microsoft Yi Baiti" panose="03000500000000000000" pitchFamily="66" charset="0"/>
                <a:cs typeface="Times New Roman" panose="02020603050405020304" pitchFamily="18" charset="0"/>
              </a:rPr>
              <a:t>Post</a:t>
            </a:r>
            <a:endParaRPr lang="en-MY" sz="1400" b="1" dirty="0">
              <a:solidFill>
                <a:srgbClr val="44596C"/>
              </a:solidFill>
              <a:ea typeface="Microsoft Yi Baiti" panose="03000500000000000000" pitchFamily="66" charset="0"/>
              <a:cs typeface="Times New Roman" panose="02020603050405020304" pitchFamily="18" charset="0"/>
            </a:endParaRPr>
          </a:p>
        </p:txBody>
      </p:sp>
      <p:cxnSp>
        <p:nvCxnSpPr>
          <p:cNvPr id="146" name="Straight Connector 145">
            <a:extLst>
              <a:ext uri="{FF2B5EF4-FFF2-40B4-BE49-F238E27FC236}">
                <a16:creationId xmlns:a16="http://schemas.microsoft.com/office/drawing/2014/main" id="{BE5A4D31-2276-4E20-9EC5-14197E43AD5E}"/>
              </a:ext>
            </a:extLst>
          </p:cNvPr>
          <p:cNvCxnSpPr>
            <a:cxnSpLocks/>
          </p:cNvCxnSpPr>
          <p:nvPr/>
        </p:nvCxnSpPr>
        <p:spPr>
          <a:xfrm flipV="1">
            <a:off x="5789369" y="5858753"/>
            <a:ext cx="6322283" cy="1"/>
          </a:xfrm>
          <a:prstGeom prst="line">
            <a:avLst/>
          </a:prstGeom>
          <a:ln w="12700">
            <a:solidFill>
              <a:srgbClr val="888888"/>
            </a:solidFill>
          </a:ln>
        </p:spPr>
        <p:style>
          <a:lnRef idx="1">
            <a:schemeClr val="accent3"/>
          </a:lnRef>
          <a:fillRef idx="0">
            <a:schemeClr val="accent3"/>
          </a:fillRef>
          <a:effectRef idx="0">
            <a:schemeClr val="accent3"/>
          </a:effectRef>
          <a:fontRef idx="minor">
            <a:schemeClr val="tx1"/>
          </a:fontRef>
        </p:style>
      </p:cxnSp>
      <p:grpSp>
        <p:nvGrpSpPr>
          <p:cNvPr id="147" name="Tag Name 3">
            <a:extLst>
              <a:ext uri="{FF2B5EF4-FFF2-40B4-BE49-F238E27FC236}">
                <a16:creationId xmlns:a16="http://schemas.microsoft.com/office/drawing/2014/main" id="{DCD3F0DF-6F89-456F-B1EB-9A52CD57AC3E}"/>
              </a:ext>
            </a:extLst>
          </p:cNvPr>
          <p:cNvGrpSpPr/>
          <p:nvPr/>
        </p:nvGrpSpPr>
        <p:grpSpPr>
          <a:xfrm>
            <a:off x="449937" y="4492573"/>
            <a:ext cx="1057757" cy="466729"/>
            <a:chOff x="923738" y="5996940"/>
            <a:chExt cx="640453" cy="299331"/>
          </a:xfrm>
        </p:grpSpPr>
        <p:sp>
          <p:nvSpPr>
            <p:cNvPr id="148" name="Speech Bubble: Rectangle with Corners Rounded 147">
              <a:extLst>
                <a:ext uri="{FF2B5EF4-FFF2-40B4-BE49-F238E27FC236}">
                  <a16:creationId xmlns:a16="http://schemas.microsoft.com/office/drawing/2014/main" id="{1316A9F4-5345-4882-9564-A3C382CD9DAF}"/>
                </a:ext>
              </a:extLst>
            </p:cNvPr>
            <p:cNvSpPr/>
            <p:nvPr/>
          </p:nvSpPr>
          <p:spPr>
            <a:xfrm flipV="1">
              <a:off x="950595" y="5996940"/>
              <a:ext cx="586740" cy="299331"/>
            </a:xfrm>
            <a:prstGeom prst="wedgeRoundRectCallout">
              <a:avLst>
                <a:gd name="adj1" fmla="val -19534"/>
                <a:gd name="adj2" fmla="val 73955"/>
                <a:gd name="adj3" fmla="val 16667"/>
              </a:avLst>
            </a:prstGeom>
            <a:solidFill>
              <a:schemeClr val="tx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49" name="TextBox 148">
              <a:extLst>
                <a:ext uri="{FF2B5EF4-FFF2-40B4-BE49-F238E27FC236}">
                  <a16:creationId xmlns:a16="http://schemas.microsoft.com/office/drawing/2014/main" id="{19587EC8-E4B0-46C1-A3A5-ECE83B8D181C}"/>
                </a:ext>
              </a:extLst>
            </p:cNvPr>
            <p:cNvSpPr txBox="1"/>
            <p:nvPr/>
          </p:nvSpPr>
          <p:spPr>
            <a:xfrm>
              <a:off x="923738" y="6057780"/>
              <a:ext cx="640453" cy="177650"/>
            </a:xfrm>
            <a:prstGeom prst="rect">
              <a:avLst/>
            </a:prstGeom>
            <a:noFill/>
          </p:spPr>
          <p:txBody>
            <a:bodyPr wrap="square" rtlCol="0">
              <a:spAutoFit/>
            </a:bodyPr>
            <a:lstStyle/>
            <a:p>
              <a:pPr algn="ctr"/>
              <a:r>
                <a:rPr lang="en-US" sz="1200" b="1" dirty="0" err="1">
                  <a:solidFill>
                    <a:schemeClr val="bg1"/>
                  </a:solidFill>
                </a:rPr>
                <a:t>tagname</a:t>
              </a:r>
              <a:endParaRPr lang="en-MY" sz="1200" b="1" dirty="0">
                <a:solidFill>
                  <a:schemeClr val="bg1"/>
                </a:solidFill>
              </a:endParaRPr>
            </a:p>
          </p:txBody>
        </p:sp>
      </p:grpSp>
      <p:grpSp>
        <p:nvGrpSpPr>
          <p:cNvPr id="65" name="Group 64">
            <a:extLst>
              <a:ext uri="{FF2B5EF4-FFF2-40B4-BE49-F238E27FC236}">
                <a16:creationId xmlns:a16="http://schemas.microsoft.com/office/drawing/2014/main" id="{2FD40E2E-56BB-4C87-98A8-C31D09250420}"/>
              </a:ext>
            </a:extLst>
          </p:cNvPr>
          <p:cNvGrpSpPr/>
          <p:nvPr/>
        </p:nvGrpSpPr>
        <p:grpSpPr>
          <a:xfrm>
            <a:off x="6932099" y="5853977"/>
            <a:ext cx="179480" cy="194686"/>
            <a:chOff x="1199896" y="-10941"/>
            <a:chExt cx="446361" cy="498486"/>
          </a:xfrm>
        </p:grpSpPr>
        <p:sp>
          <p:nvSpPr>
            <p:cNvPr id="66" name="Freeform: Shape 65">
              <a:extLst>
                <a:ext uri="{FF2B5EF4-FFF2-40B4-BE49-F238E27FC236}">
                  <a16:creationId xmlns:a16="http://schemas.microsoft.com/office/drawing/2014/main" id="{D964F8B7-533D-4FE1-9D9B-16EB1FDDA53B}"/>
                </a:ext>
              </a:extLst>
            </p:cNvPr>
            <p:cNvSpPr/>
            <p:nvPr/>
          </p:nvSpPr>
          <p:spPr>
            <a:xfrm rot="14482435">
              <a:off x="1173834" y="15121"/>
              <a:ext cx="498486" cy="446361"/>
            </a:xfrm>
            <a:custGeom>
              <a:avLst/>
              <a:gdLst>
                <a:gd name="connsiteX0" fmla="*/ 915416 w 1821750"/>
                <a:gd name="connsiteY0" fmla="*/ 1718130 h 1718130"/>
                <a:gd name="connsiteX1" fmla="*/ 0 w 1821750"/>
                <a:gd name="connsiteY1" fmla="*/ 0 h 1718130"/>
                <a:gd name="connsiteX2" fmla="*/ 4140 w 1821750"/>
                <a:gd name="connsiteY2" fmla="*/ 0 h 1718130"/>
                <a:gd name="connsiteX3" fmla="*/ 845357 w 1821750"/>
                <a:gd name="connsiteY3" fmla="*/ 664666 h 1718130"/>
                <a:gd name="connsiteX4" fmla="*/ 842541 w 1821750"/>
                <a:gd name="connsiteY4" fmla="*/ 678853 h 1718130"/>
                <a:gd name="connsiteX5" fmla="*/ 1008796 w 1821750"/>
                <a:gd name="connsiteY5" fmla="*/ 678853 h 1718130"/>
                <a:gd name="connsiteX6" fmla="*/ 1005456 w 1821750"/>
                <a:gd name="connsiteY6" fmla="*/ 662021 h 1718130"/>
                <a:gd name="connsiteX7" fmla="*/ 1821750 w 1821750"/>
                <a:gd name="connsiteY7" fmla="*/ 17047 h 1718130"/>
                <a:gd name="connsiteX8" fmla="*/ 915416 w 1821750"/>
                <a:gd name="connsiteY8" fmla="*/ 1718130 h 1718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1750" h="1718130">
                  <a:moveTo>
                    <a:pt x="915416" y="1718130"/>
                  </a:moveTo>
                  <a:lnTo>
                    <a:pt x="0" y="0"/>
                  </a:lnTo>
                  <a:lnTo>
                    <a:pt x="4140" y="0"/>
                  </a:lnTo>
                  <a:lnTo>
                    <a:pt x="845357" y="664666"/>
                  </a:lnTo>
                  <a:lnTo>
                    <a:pt x="842541" y="678853"/>
                  </a:lnTo>
                  <a:lnTo>
                    <a:pt x="1008796" y="678853"/>
                  </a:lnTo>
                  <a:lnTo>
                    <a:pt x="1005456" y="662021"/>
                  </a:lnTo>
                  <a:lnTo>
                    <a:pt x="1821750" y="17047"/>
                  </a:lnTo>
                  <a:lnTo>
                    <a:pt x="915416" y="1718130"/>
                  </a:lnTo>
                  <a:close/>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MY"/>
            </a:p>
          </p:txBody>
        </p:sp>
        <p:cxnSp>
          <p:nvCxnSpPr>
            <p:cNvPr id="67" name="Straight Connector 66">
              <a:extLst>
                <a:ext uri="{FF2B5EF4-FFF2-40B4-BE49-F238E27FC236}">
                  <a16:creationId xmlns:a16="http://schemas.microsoft.com/office/drawing/2014/main" id="{B7D2D954-8A9C-46DD-8914-B0C4DCFD5F91}"/>
                </a:ext>
              </a:extLst>
            </p:cNvPr>
            <p:cNvCxnSpPr>
              <a:cxnSpLocks/>
              <a:endCxn id="66" idx="0"/>
            </p:cNvCxnSpPr>
            <p:nvPr/>
          </p:nvCxnSpPr>
          <p:spPr>
            <a:xfrm flipV="1">
              <a:off x="1370052" y="127129"/>
              <a:ext cx="248346" cy="12727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48355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fade">
                                      <p:cBhvr>
                                        <p:cTn id="7" dur="500"/>
                                        <p:tgtEl>
                                          <p:spTgt spid="46"/>
                                        </p:tgtEl>
                                      </p:cBhvr>
                                    </p:animEffect>
                                  </p:childTnLst>
                                </p:cTn>
                              </p:par>
                              <p:par>
                                <p:cTn id="8" presetID="10" presetClass="entr" presetSubtype="0" fill="hold" nodeType="withEffect">
                                  <p:stCondLst>
                                    <p:cond delay="0"/>
                                  </p:stCondLst>
                                  <p:childTnLst>
                                    <p:set>
                                      <p:cBhvr>
                                        <p:cTn id="9" dur="1" fill="hold">
                                          <p:stCondLst>
                                            <p:cond delay="0"/>
                                          </p:stCondLst>
                                        </p:cTn>
                                        <p:tgtEl>
                                          <p:spTgt spid="62"/>
                                        </p:tgtEl>
                                        <p:attrNameLst>
                                          <p:attrName>style.visibility</p:attrName>
                                        </p:attrNameLst>
                                      </p:cBhvr>
                                      <p:to>
                                        <p:strVal val="visible"/>
                                      </p:to>
                                    </p:set>
                                    <p:animEffect transition="in" filter="fade">
                                      <p:cBhvr>
                                        <p:cTn id="10" dur="500"/>
                                        <p:tgtEl>
                                          <p:spTgt spid="62"/>
                                        </p:tgtEl>
                                      </p:cBhvr>
                                    </p:animEffect>
                                  </p:childTnLst>
                                </p:cTn>
                              </p:par>
                              <p:par>
                                <p:cTn id="11" presetID="10" presetClass="entr" presetSubtype="0" fill="hold" nodeType="withEffect">
                                  <p:stCondLst>
                                    <p:cond delay="0"/>
                                  </p:stCondLst>
                                  <p:childTnLst>
                                    <p:set>
                                      <p:cBhvr>
                                        <p:cTn id="12" dur="1" fill="hold">
                                          <p:stCondLst>
                                            <p:cond delay="0"/>
                                          </p:stCondLst>
                                        </p:cTn>
                                        <p:tgtEl>
                                          <p:spTgt spid="99"/>
                                        </p:tgtEl>
                                        <p:attrNameLst>
                                          <p:attrName>style.visibility</p:attrName>
                                        </p:attrNameLst>
                                      </p:cBhvr>
                                      <p:to>
                                        <p:strVal val="visible"/>
                                      </p:to>
                                    </p:set>
                                    <p:animEffect transition="in" filter="fade">
                                      <p:cBhvr>
                                        <p:cTn id="13" dur="500"/>
                                        <p:tgtEl>
                                          <p:spTgt spid="99"/>
                                        </p:tgtEl>
                                      </p:cBhvr>
                                    </p:animEffect>
                                  </p:childTnLst>
                                </p:cTn>
                              </p:par>
                              <p:par>
                                <p:cTn id="14" presetID="10" presetClass="entr" presetSubtype="0" fill="hold" nodeType="withEffect">
                                  <p:stCondLst>
                                    <p:cond delay="0"/>
                                  </p:stCondLst>
                                  <p:childTnLst>
                                    <p:set>
                                      <p:cBhvr>
                                        <p:cTn id="15" dur="1" fill="hold">
                                          <p:stCondLst>
                                            <p:cond delay="0"/>
                                          </p:stCondLst>
                                        </p:cTn>
                                        <p:tgtEl>
                                          <p:spTgt spid="147"/>
                                        </p:tgtEl>
                                        <p:attrNameLst>
                                          <p:attrName>style.visibility</p:attrName>
                                        </p:attrNameLst>
                                      </p:cBhvr>
                                      <p:to>
                                        <p:strVal val="visible"/>
                                      </p:to>
                                    </p:set>
                                    <p:animEffect transition="in" filter="fade">
                                      <p:cBhvr>
                                        <p:cTn id="16" dur="500"/>
                                        <p:tgtEl>
                                          <p:spTgt spid="1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gradFill>
          <a:gsLst>
            <a:gs pos="30000">
              <a:srgbClr val="A8405F"/>
            </a:gs>
            <a:gs pos="100000">
              <a:srgbClr val="1A2462"/>
            </a:gs>
            <a:gs pos="80960">
              <a:srgbClr val="352D6C"/>
            </a:gs>
            <a:gs pos="60000">
              <a:srgbClr val="733660"/>
            </a:gs>
            <a:gs pos="0">
              <a:srgbClr val="C74767"/>
            </a:gs>
          </a:gsLst>
          <a:lin ang="13500000" scaled="1"/>
        </a:gradFill>
        <a:effectLst/>
      </p:bgPr>
    </p:bg>
    <p:spTree>
      <p:nvGrpSpPr>
        <p:cNvPr id="1" name=""/>
        <p:cNvGrpSpPr/>
        <p:nvPr/>
      </p:nvGrpSpPr>
      <p:grpSpPr>
        <a:xfrm>
          <a:off x="0" y="0"/>
          <a:ext cx="0" cy="0"/>
          <a:chOff x="0" y="0"/>
          <a:chExt cx="0" cy="0"/>
        </a:xfrm>
      </p:grpSpPr>
      <p:grpSp>
        <p:nvGrpSpPr>
          <p:cNvPr id="2054" name="Group 2053">
            <a:extLst>
              <a:ext uri="{FF2B5EF4-FFF2-40B4-BE49-F238E27FC236}">
                <a16:creationId xmlns:a16="http://schemas.microsoft.com/office/drawing/2014/main" id="{13E2AB3B-AE56-4B35-8223-481DDF19C40F}"/>
              </a:ext>
            </a:extLst>
          </p:cNvPr>
          <p:cNvGrpSpPr/>
          <p:nvPr/>
        </p:nvGrpSpPr>
        <p:grpSpPr>
          <a:xfrm>
            <a:off x="85037" y="561729"/>
            <a:ext cx="12001861" cy="6234203"/>
            <a:chOff x="300038" y="714758"/>
            <a:chExt cx="11578589" cy="6054835"/>
          </a:xfrm>
          <a:solidFill>
            <a:schemeClr val="tx1"/>
          </a:solidFill>
        </p:grpSpPr>
        <p:sp>
          <p:nvSpPr>
            <p:cNvPr id="6" name="Rectangle 5">
              <a:extLst>
                <a:ext uri="{FF2B5EF4-FFF2-40B4-BE49-F238E27FC236}">
                  <a16:creationId xmlns:a16="http://schemas.microsoft.com/office/drawing/2014/main" id="{A4FF3548-031D-4544-BF22-2BA1BE8DC995}"/>
                </a:ext>
              </a:extLst>
            </p:cNvPr>
            <p:cNvSpPr/>
            <p:nvPr/>
          </p:nvSpPr>
          <p:spPr>
            <a:xfrm>
              <a:off x="351472" y="714758"/>
              <a:ext cx="11527155" cy="60548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2051" name="Rectangle 2050">
              <a:extLst>
                <a:ext uri="{FF2B5EF4-FFF2-40B4-BE49-F238E27FC236}">
                  <a16:creationId xmlns:a16="http://schemas.microsoft.com/office/drawing/2014/main" id="{122CA097-7EE9-4C8C-A203-9EB400F3CED9}"/>
                </a:ext>
              </a:extLst>
            </p:cNvPr>
            <p:cNvSpPr/>
            <p:nvPr/>
          </p:nvSpPr>
          <p:spPr>
            <a:xfrm>
              <a:off x="300038" y="714760"/>
              <a:ext cx="5795962" cy="6054832"/>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solidFill>
                  <a:schemeClr val="bg1"/>
                </a:solidFill>
              </a:endParaRPr>
            </a:p>
          </p:txBody>
        </p:sp>
      </p:grpSp>
      <p:grpSp>
        <p:nvGrpSpPr>
          <p:cNvPr id="47" name="Group 46">
            <a:extLst>
              <a:ext uri="{FF2B5EF4-FFF2-40B4-BE49-F238E27FC236}">
                <a16:creationId xmlns:a16="http://schemas.microsoft.com/office/drawing/2014/main" id="{3BC4AE0D-F82C-4B3D-A49B-742FE3F2700D}"/>
              </a:ext>
            </a:extLst>
          </p:cNvPr>
          <p:cNvGrpSpPr/>
          <p:nvPr/>
        </p:nvGrpSpPr>
        <p:grpSpPr>
          <a:xfrm>
            <a:off x="11593896" y="645532"/>
            <a:ext cx="402487" cy="80310"/>
            <a:chOff x="2727601" y="2857097"/>
            <a:chExt cx="402487" cy="80310"/>
          </a:xfrm>
          <a:solidFill>
            <a:schemeClr val="bg1"/>
          </a:solidFill>
        </p:grpSpPr>
        <p:sp>
          <p:nvSpPr>
            <p:cNvPr id="48" name="Flowchart: Connector 47">
              <a:extLst>
                <a:ext uri="{FF2B5EF4-FFF2-40B4-BE49-F238E27FC236}">
                  <a16:creationId xmlns:a16="http://schemas.microsoft.com/office/drawing/2014/main" id="{C37D9EE0-B503-4D17-B0DA-DDDC0FE6118D}"/>
                </a:ext>
              </a:extLst>
            </p:cNvPr>
            <p:cNvSpPr/>
            <p:nvPr/>
          </p:nvSpPr>
          <p:spPr>
            <a:xfrm>
              <a:off x="2727601" y="2857097"/>
              <a:ext cx="84425" cy="80310"/>
            </a:xfrm>
            <a:prstGeom prst="flowChartConnector">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49" name="Flowchart: Connector 48">
              <a:extLst>
                <a:ext uri="{FF2B5EF4-FFF2-40B4-BE49-F238E27FC236}">
                  <a16:creationId xmlns:a16="http://schemas.microsoft.com/office/drawing/2014/main" id="{2D5A7971-D284-419A-879A-0ED508C485F9}"/>
                </a:ext>
              </a:extLst>
            </p:cNvPr>
            <p:cNvSpPr/>
            <p:nvPr/>
          </p:nvSpPr>
          <p:spPr>
            <a:xfrm>
              <a:off x="2886632" y="2857097"/>
              <a:ext cx="84425" cy="80310"/>
            </a:xfrm>
            <a:prstGeom prst="flowChartConnector">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50" name="Flowchart: Connector 49">
              <a:extLst>
                <a:ext uri="{FF2B5EF4-FFF2-40B4-BE49-F238E27FC236}">
                  <a16:creationId xmlns:a16="http://schemas.microsoft.com/office/drawing/2014/main" id="{7F97E84E-D350-4126-8928-9C3704324048}"/>
                </a:ext>
              </a:extLst>
            </p:cNvPr>
            <p:cNvSpPr/>
            <p:nvPr/>
          </p:nvSpPr>
          <p:spPr>
            <a:xfrm>
              <a:off x="3045663" y="2857097"/>
              <a:ext cx="84425" cy="80310"/>
            </a:xfrm>
            <a:prstGeom prst="flowChartConnector">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grpSp>
      <p:cxnSp>
        <p:nvCxnSpPr>
          <p:cNvPr id="2057" name="Straight Connector 2056">
            <a:extLst>
              <a:ext uri="{FF2B5EF4-FFF2-40B4-BE49-F238E27FC236}">
                <a16:creationId xmlns:a16="http://schemas.microsoft.com/office/drawing/2014/main" id="{72F18720-65DA-49DA-AE5C-872B110C73E0}"/>
              </a:ext>
            </a:extLst>
          </p:cNvPr>
          <p:cNvCxnSpPr>
            <a:cxnSpLocks/>
          </p:cNvCxnSpPr>
          <p:nvPr/>
        </p:nvCxnSpPr>
        <p:spPr>
          <a:xfrm flipV="1">
            <a:off x="6092146" y="1216153"/>
            <a:ext cx="5994752" cy="1"/>
          </a:xfrm>
          <a:prstGeom prst="line">
            <a:avLst/>
          </a:prstGeom>
          <a:ln w="12700">
            <a:solidFill>
              <a:srgbClr val="888888"/>
            </a:solidFill>
          </a:ln>
        </p:spPr>
        <p:style>
          <a:lnRef idx="1">
            <a:schemeClr val="accent3"/>
          </a:lnRef>
          <a:fillRef idx="0">
            <a:schemeClr val="accent3"/>
          </a:fillRef>
          <a:effectRef idx="0">
            <a:schemeClr val="accent3"/>
          </a:effectRef>
          <a:fontRef idx="minor">
            <a:schemeClr val="tx1"/>
          </a:fontRef>
        </p:style>
      </p:cxnSp>
      <p:sp>
        <p:nvSpPr>
          <p:cNvPr id="2058" name="TextBox 2057">
            <a:extLst>
              <a:ext uri="{FF2B5EF4-FFF2-40B4-BE49-F238E27FC236}">
                <a16:creationId xmlns:a16="http://schemas.microsoft.com/office/drawing/2014/main" id="{14E37D7E-B771-4461-935F-84ABB7492ED4}"/>
              </a:ext>
            </a:extLst>
          </p:cNvPr>
          <p:cNvSpPr txBox="1"/>
          <p:nvPr/>
        </p:nvSpPr>
        <p:spPr>
          <a:xfrm>
            <a:off x="6128383" y="1245914"/>
            <a:ext cx="5871529" cy="4616648"/>
          </a:xfrm>
          <a:prstGeom prst="rect">
            <a:avLst/>
          </a:prstGeom>
          <a:noFill/>
        </p:spPr>
        <p:txBody>
          <a:bodyPr wrap="square" rtlCol="0">
            <a:spAutoFit/>
          </a:bodyPr>
          <a:lstStyle/>
          <a:p>
            <a:pPr algn="just"/>
            <a:r>
              <a:rPr lang="en-US" sz="1400" dirty="0">
                <a:solidFill>
                  <a:schemeClr val="bg1"/>
                </a:solidFill>
              </a:rPr>
              <a:t>Description </a:t>
            </a:r>
            <a:r>
              <a:rPr lang="en-US" sz="1400" dirty="0" err="1">
                <a:solidFill>
                  <a:schemeClr val="bg1"/>
                </a:solidFill>
              </a:rPr>
              <a:t>description</a:t>
            </a:r>
            <a:r>
              <a:rPr lang="en-US" sz="1400" dirty="0">
                <a:solidFill>
                  <a:schemeClr val="bg1"/>
                </a:solidFill>
              </a:rPr>
              <a:t> </a:t>
            </a:r>
            <a:r>
              <a:rPr lang="en-US" sz="1400" dirty="0" err="1">
                <a:solidFill>
                  <a:schemeClr val="bg1"/>
                </a:solidFill>
              </a:rPr>
              <a:t>description</a:t>
            </a:r>
            <a:r>
              <a:rPr lang="en-US" sz="1400" dirty="0">
                <a:solidFill>
                  <a:schemeClr val="bg1"/>
                </a:solidFill>
              </a:rPr>
              <a:t> </a:t>
            </a:r>
            <a:r>
              <a:rPr lang="en-US" sz="1400" dirty="0" err="1">
                <a:solidFill>
                  <a:schemeClr val="bg1"/>
                </a:solidFill>
              </a:rPr>
              <a:t>description</a:t>
            </a:r>
            <a:r>
              <a:rPr lang="en-US" sz="1400" dirty="0">
                <a:solidFill>
                  <a:schemeClr val="bg1"/>
                </a:solidFill>
              </a:rPr>
              <a:t> </a:t>
            </a:r>
            <a:r>
              <a:rPr lang="en-US" sz="1400" dirty="0" err="1">
                <a:solidFill>
                  <a:schemeClr val="bg1"/>
                </a:solidFill>
              </a:rPr>
              <a:t>description</a:t>
            </a:r>
            <a:r>
              <a:rPr lang="en-US" sz="1400" dirty="0">
                <a:solidFill>
                  <a:schemeClr val="bg1"/>
                </a:solidFill>
              </a:rPr>
              <a:t> </a:t>
            </a:r>
            <a:r>
              <a:rPr lang="en-US" sz="1400" dirty="0" err="1">
                <a:solidFill>
                  <a:schemeClr val="bg1"/>
                </a:solidFill>
              </a:rPr>
              <a:t>description</a:t>
            </a:r>
            <a:r>
              <a:rPr lang="en-US" sz="1400" dirty="0">
                <a:solidFill>
                  <a:schemeClr val="bg1"/>
                </a:solidFill>
              </a:rPr>
              <a:t> </a:t>
            </a:r>
            <a:r>
              <a:rPr lang="en-US" sz="1400" dirty="0" err="1">
                <a:solidFill>
                  <a:schemeClr val="bg1"/>
                </a:solidFill>
              </a:rPr>
              <a:t>description</a:t>
            </a:r>
            <a:r>
              <a:rPr lang="en-US" sz="1400" dirty="0">
                <a:solidFill>
                  <a:schemeClr val="bg1"/>
                </a:solidFill>
              </a:rPr>
              <a:t> </a:t>
            </a:r>
            <a:r>
              <a:rPr lang="en-US" sz="1400" dirty="0" err="1">
                <a:solidFill>
                  <a:schemeClr val="bg1"/>
                </a:solidFill>
              </a:rPr>
              <a:t>description</a:t>
            </a:r>
            <a:r>
              <a:rPr lang="en-US" sz="1400" dirty="0">
                <a:solidFill>
                  <a:schemeClr val="bg1"/>
                </a:solidFill>
              </a:rPr>
              <a:t> </a:t>
            </a:r>
            <a:r>
              <a:rPr lang="en-US" sz="1400" dirty="0" err="1">
                <a:solidFill>
                  <a:schemeClr val="bg1"/>
                </a:solidFill>
              </a:rPr>
              <a:t>description</a:t>
            </a:r>
            <a:r>
              <a:rPr lang="en-US" sz="1400" dirty="0">
                <a:solidFill>
                  <a:schemeClr val="bg1"/>
                </a:solidFill>
              </a:rPr>
              <a:t> </a:t>
            </a:r>
            <a:r>
              <a:rPr lang="en-US" sz="1400" dirty="0" err="1">
                <a:solidFill>
                  <a:schemeClr val="bg1"/>
                </a:solidFill>
              </a:rPr>
              <a:t>description</a:t>
            </a:r>
            <a:r>
              <a:rPr lang="en-US" sz="1400" dirty="0">
                <a:solidFill>
                  <a:schemeClr val="bg1"/>
                </a:solidFill>
              </a:rPr>
              <a:t> </a:t>
            </a:r>
            <a:r>
              <a:rPr lang="en-US" sz="1400" dirty="0" err="1">
                <a:solidFill>
                  <a:schemeClr val="bg1"/>
                </a:solidFill>
              </a:rPr>
              <a:t>description</a:t>
            </a:r>
            <a:r>
              <a:rPr lang="en-US" sz="1400" dirty="0">
                <a:solidFill>
                  <a:schemeClr val="bg1"/>
                </a:solidFill>
              </a:rPr>
              <a:t> </a:t>
            </a:r>
            <a:r>
              <a:rPr lang="en-US" sz="1400" dirty="0" err="1">
                <a:solidFill>
                  <a:schemeClr val="bg1"/>
                </a:solidFill>
              </a:rPr>
              <a:t>description</a:t>
            </a:r>
            <a:r>
              <a:rPr lang="en-US" sz="1400" dirty="0">
                <a:solidFill>
                  <a:schemeClr val="bg1"/>
                </a:solidFill>
              </a:rPr>
              <a:t> </a:t>
            </a:r>
            <a:r>
              <a:rPr lang="en-US" sz="1400" dirty="0" err="1">
                <a:solidFill>
                  <a:schemeClr val="bg1"/>
                </a:solidFill>
              </a:rPr>
              <a:t>description</a:t>
            </a:r>
            <a:r>
              <a:rPr lang="en-US" sz="1400" dirty="0">
                <a:solidFill>
                  <a:schemeClr val="bg1"/>
                </a:solidFill>
              </a:rPr>
              <a:t> </a:t>
            </a:r>
            <a:r>
              <a:rPr lang="en-US" sz="1400" dirty="0" err="1">
                <a:solidFill>
                  <a:schemeClr val="bg1"/>
                </a:solidFill>
              </a:rPr>
              <a:t>description</a:t>
            </a:r>
            <a:r>
              <a:rPr lang="en-US" sz="1400" dirty="0">
                <a:solidFill>
                  <a:schemeClr val="bg1"/>
                </a:solidFill>
              </a:rPr>
              <a:t> </a:t>
            </a:r>
            <a:r>
              <a:rPr lang="en-US" sz="1400" dirty="0" err="1">
                <a:solidFill>
                  <a:schemeClr val="bg1"/>
                </a:solidFill>
              </a:rPr>
              <a:t>description</a:t>
            </a:r>
            <a:r>
              <a:rPr lang="en-US" sz="1400" dirty="0">
                <a:solidFill>
                  <a:schemeClr val="bg1"/>
                </a:solidFill>
              </a:rPr>
              <a:t> </a:t>
            </a:r>
            <a:r>
              <a:rPr lang="en-US" sz="1400" dirty="0" err="1">
                <a:solidFill>
                  <a:schemeClr val="bg1"/>
                </a:solidFill>
              </a:rPr>
              <a:t>description</a:t>
            </a:r>
            <a:r>
              <a:rPr lang="en-US" sz="1400" dirty="0">
                <a:solidFill>
                  <a:schemeClr val="bg1"/>
                </a:solidFill>
              </a:rPr>
              <a:t> </a:t>
            </a:r>
            <a:r>
              <a:rPr lang="en-US" sz="1400" dirty="0" err="1">
                <a:solidFill>
                  <a:schemeClr val="bg1"/>
                </a:solidFill>
              </a:rPr>
              <a:t>description</a:t>
            </a:r>
            <a:r>
              <a:rPr lang="en-US" sz="1400" dirty="0">
                <a:solidFill>
                  <a:schemeClr val="bg1"/>
                </a:solidFill>
              </a:rPr>
              <a:t> </a:t>
            </a:r>
            <a:r>
              <a:rPr lang="en-US" sz="1400" dirty="0" err="1">
                <a:solidFill>
                  <a:schemeClr val="bg1"/>
                </a:solidFill>
              </a:rPr>
              <a:t>description</a:t>
            </a:r>
            <a:r>
              <a:rPr lang="en-US" sz="1400" dirty="0">
                <a:solidFill>
                  <a:schemeClr val="bg1"/>
                </a:solidFill>
              </a:rPr>
              <a:t> </a:t>
            </a:r>
            <a:r>
              <a:rPr lang="en-US" sz="1400" dirty="0" err="1">
                <a:solidFill>
                  <a:schemeClr val="bg1"/>
                </a:solidFill>
              </a:rPr>
              <a:t>description</a:t>
            </a:r>
            <a:r>
              <a:rPr lang="en-US" sz="1400" dirty="0">
                <a:solidFill>
                  <a:schemeClr val="bg1"/>
                </a:solidFill>
              </a:rPr>
              <a:t> </a:t>
            </a:r>
            <a:r>
              <a:rPr lang="en-US" sz="1400" dirty="0" err="1">
                <a:solidFill>
                  <a:schemeClr val="bg1"/>
                </a:solidFill>
              </a:rPr>
              <a:t>description</a:t>
            </a:r>
            <a:r>
              <a:rPr lang="en-US" sz="1400" dirty="0">
                <a:solidFill>
                  <a:schemeClr val="bg1"/>
                </a:solidFill>
              </a:rPr>
              <a:t> </a:t>
            </a:r>
            <a:r>
              <a:rPr lang="en-US" sz="1400" dirty="0" err="1">
                <a:solidFill>
                  <a:schemeClr val="bg1"/>
                </a:solidFill>
              </a:rPr>
              <a:t>description</a:t>
            </a:r>
            <a:r>
              <a:rPr lang="en-US" sz="1400" dirty="0">
                <a:solidFill>
                  <a:schemeClr val="bg1"/>
                </a:solidFill>
              </a:rPr>
              <a:t> </a:t>
            </a:r>
            <a:r>
              <a:rPr lang="en-US" sz="1400" dirty="0" err="1">
                <a:solidFill>
                  <a:schemeClr val="bg1"/>
                </a:solidFill>
              </a:rPr>
              <a:t>description</a:t>
            </a:r>
            <a:r>
              <a:rPr lang="en-US" sz="1400" dirty="0">
                <a:solidFill>
                  <a:schemeClr val="bg1"/>
                </a:solidFill>
              </a:rPr>
              <a:t> </a:t>
            </a:r>
            <a:r>
              <a:rPr lang="en-US" sz="1400" dirty="0" err="1">
                <a:solidFill>
                  <a:schemeClr val="bg1"/>
                </a:solidFill>
              </a:rPr>
              <a:t>description</a:t>
            </a:r>
            <a:r>
              <a:rPr lang="en-US" sz="1400" dirty="0">
                <a:solidFill>
                  <a:schemeClr val="bg1"/>
                </a:solidFill>
              </a:rPr>
              <a:t> </a:t>
            </a:r>
            <a:r>
              <a:rPr lang="en-US" sz="1400" dirty="0" err="1">
                <a:solidFill>
                  <a:schemeClr val="bg1"/>
                </a:solidFill>
              </a:rPr>
              <a:t>description</a:t>
            </a:r>
            <a:r>
              <a:rPr lang="en-US" sz="1400" dirty="0">
                <a:solidFill>
                  <a:schemeClr val="bg1"/>
                </a:solidFill>
              </a:rPr>
              <a:t> </a:t>
            </a:r>
            <a:r>
              <a:rPr lang="en-US" sz="1400" dirty="0" err="1">
                <a:solidFill>
                  <a:schemeClr val="bg1"/>
                </a:solidFill>
              </a:rPr>
              <a:t>description</a:t>
            </a:r>
            <a:r>
              <a:rPr lang="en-US" sz="1400" dirty="0">
                <a:solidFill>
                  <a:schemeClr val="bg1"/>
                </a:solidFill>
              </a:rPr>
              <a:t> </a:t>
            </a:r>
            <a:r>
              <a:rPr lang="en-US" sz="1400" dirty="0" err="1">
                <a:solidFill>
                  <a:schemeClr val="bg1"/>
                </a:solidFill>
              </a:rPr>
              <a:t>description</a:t>
            </a:r>
            <a:r>
              <a:rPr lang="en-US" sz="1400" dirty="0">
                <a:solidFill>
                  <a:schemeClr val="bg1"/>
                </a:solidFill>
              </a:rPr>
              <a:t> </a:t>
            </a:r>
            <a:r>
              <a:rPr lang="en-US" sz="1400" dirty="0" err="1">
                <a:solidFill>
                  <a:schemeClr val="bg1"/>
                </a:solidFill>
              </a:rPr>
              <a:t>description</a:t>
            </a:r>
            <a:r>
              <a:rPr lang="en-US" sz="1400" dirty="0">
                <a:solidFill>
                  <a:schemeClr val="bg1"/>
                </a:solidFill>
              </a:rPr>
              <a:t> </a:t>
            </a:r>
            <a:r>
              <a:rPr lang="en-US" sz="1400" dirty="0" err="1">
                <a:solidFill>
                  <a:schemeClr val="bg1"/>
                </a:solidFill>
              </a:rPr>
              <a:t>description</a:t>
            </a:r>
            <a:r>
              <a:rPr lang="en-US" sz="1400" dirty="0">
                <a:solidFill>
                  <a:schemeClr val="bg1"/>
                </a:solidFill>
              </a:rPr>
              <a:t> </a:t>
            </a:r>
            <a:r>
              <a:rPr lang="en-US" sz="1400" dirty="0" err="1">
                <a:solidFill>
                  <a:schemeClr val="bg1"/>
                </a:solidFill>
              </a:rPr>
              <a:t>description</a:t>
            </a:r>
            <a:r>
              <a:rPr lang="en-US" sz="1400" dirty="0">
                <a:solidFill>
                  <a:schemeClr val="bg1"/>
                </a:solidFill>
              </a:rPr>
              <a:t> </a:t>
            </a:r>
            <a:r>
              <a:rPr lang="en-US" sz="1400" dirty="0" err="1">
                <a:solidFill>
                  <a:schemeClr val="bg1"/>
                </a:solidFill>
              </a:rPr>
              <a:t>description</a:t>
            </a:r>
            <a:r>
              <a:rPr lang="en-US" sz="1400" dirty="0">
                <a:solidFill>
                  <a:schemeClr val="bg1"/>
                </a:solidFill>
              </a:rPr>
              <a:t> </a:t>
            </a:r>
            <a:r>
              <a:rPr lang="en-US" sz="1400" dirty="0" err="1">
                <a:solidFill>
                  <a:schemeClr val="bg1"/>
                </a:solidFill>
              </a:rPr>
              <a:t>description</a:t>
            </a:r>
            <a:r>
              <a:rPr lang="en-US" sz="1400" dirty="0">
                <a:solidFill>
                  <a:schemeClr val="bg1"/>
                </a:solidFill>
              </a:rPr>
              <a:t> </a:t>
            </a:r>
            <a:r>
              <a:rPr lang="en-US" sz="1400" dirty="0" err="1">
                <a:solidFill>
                  <a:schemeClr val="bg1"/>
                </a:solidFill>
              </a:rPr>
              <a:t>description</a:t>
            </a:r>
            <a:r>
              <a:rPr lang="en-US" sz="1400" dirty="0">
                <a:solidFill>
                  <a:schemeClr val="bg1"/>
                </a:solidFill>
              </a:rPr>
              <a:t> </a:t>
            </a:r>
            <a:r>
              <a:rPr lang="en-US" sz="1400" dirty="0" err="1">
                <a:solidFill>
                  <a:schemeClr val="bg1"/>
                </a:solidFill>
              </a:rPr>
              <a:t>description</a:t>
            </a:r>
            <a:r>
              <a:rPr lang="en-US" sz="1400" dirty="0">
                <a:solidFill>
                  <a:schemeClr val="bg1"/>
                </a:solidFill>
              </a:rPr>
              <a:t> </a:t>
            </a:r>
            <a:r>
              <a:rPr lang="en-US" sz="1400" dirty="0" err="1">
                <a:solidFill>
                  <a:schemeClr val="bg1"/>
                </a:solidFill>
              </a:rPr>
              <a:t>description</a:t>
            </a:r>
            <a:r>
              <a:rPr lang="en-US" sz="1400" dirty="0">
                <a:solidFill>
                  <a:schemeClr val="bg1"/>
                </a:solidFill>
              </a:rPr>
              <a:t> </a:t>
            </a:r>
            <a:r>
              <a:rPr lang="en-US" sz="1400" dirty="0" err="1">
                <a:solidFill>
                  <a:schemeClr val="bg1"/>
                </a:solidFill>
              </a:rPr>
              <a:t>description</a:t>
            </a:r>
            <a:r>
              <a:rPr lang="en-US" sz="1400" dirty="0">
                <a:solidFill>
                  <a:schemeClr val="bg1"/>
                </a:solidFill>
              </a:rPr>
              <a:t> </a:t>
            </a:r>
            <a:r>
              <a:rPr lang="en-US" sz="1400" dirty="0" err="1">
                <a:solidFill>
                  <a:schemeClr val="bg1"/>
                </a:solidFill>
              </a:rPr>
              <a:t>description</a:t>
            </a:r>
            <a:r>
              <a:rPr lang="en-US" sz="1400" dirty="0">
                <a:solidFill>
                  <a:schemeClr val="bg1"/>
                </a:solidFill>
              </a:rPr>
              <a:t> </a:t>
            </a:r>
            <a:r>
              <a:rPr lang="en-US" sz="1400" dirty="0" err="1">
                <a:solidFill>
                  <a:schemeClr val="bg1"/>
                </a:solidFill>
              </a:rPr>
              <a:t>description</a:t>
            </a:r>
            <a:r>
              <a:rPr lang="en-US" sz="1400" dirty="0">
                <a:solidFill>
                  <a:schemeClr val="bg1"/>
                </a:solidFill>
              </a:rPr>
              <a:t> </a:t>
            </a:r>
            <a:r>
              <a:rPr lang="en-US" sz="1400" dirty="0" err="1">
                <a:solidFill>
                  <a:schemeClr val="bg1"/>
                </a:solidFill>
              </a:rPr>
              <a:t>description</a:t>
            </a:r>
            <a:r>
              <a:rPr lang="en-US" sz="1400" dirty="0">
                <a:solidFill>
                  <a:schemeClr val="bg1"/>
                </a:solidFill>
              </a:rPr>
              <a:t> </a:t>
            </a:r>
            <a:r>
              <a:rPr lang="en-US" sz="1400" dirty="0" err="1">
                <a:solidFill>
                  <a:schemeClr val="bg1"/>
                </a:solidFill>
              </a:rPr>
              <a:t>description</a:t>
            </a:r>
            <a:r>
              <a:rPr lang="en-US" sz="1400" dirty="0">
                <a:solidFill>
                  <a:schemeClr val="bg1"/>
                </a:solidFill>
              </a:rPr>
              <a:t> </a:t>
            </a:r>
            <a:r>
              <a:rPr lang="en-US" sz="1400" dirty="0" err="1">
                <a:solidFill>
                  <a:schemeClr val="bg1"/>
                </a:solidFill>
              </a:rPr>
              <a:t>description</a:t>
            </a:r>
            <a:r>
              <a:rPr lang="en-US" sz="1400" dirty="0">
                <a:solidFill>
                  <a:schemeClr val="bg1"/>
                </a:solidFill>
              </a:rPr>
              <a:t> </a:t>
            </a:r>
            <a:r>
              <a:rPr lang="en-US" sz="1400" dirty="0" err="1">
                <a:solidFill>
                  <a:schemeClr val="bg1"/>
                </a:solidFill>
              </a:rPr>
              <a:t>description</a:t>
            </a:r>
            <a:r>
              <a:rPr lang="en-US" sz="1400" dirty="0">
                <a:solidFill>
                  <a:schemeClr val="bg1"/>
                </a:solidFill>
              </a:rPr>
              <a:t> </a:t>
            </a:r>
            <a:r>
              <a:rPr lang="en-US" sz="1400" dirty="0" err="1">
                <a:solidFill>
                  <a:schemeClr val="bg1"/>
                </a:solidFill>
              </a:rPr>
              <a:t>description</a:t>
            </a:r>
            <a:r>
              <a:rPr lang="en-US" sz="1400" dirty="0">
                <a:solidFill>
                  <a:schemeClr val="bg1"/>
                </a:solidFill>
              </a:rPr>
              <a:t> </a:t>
            </a:r>
            <a:r>
              <a:rPr lang="en-US" sz="1400" dirty="0" err="1">
                <a:solidFill>
                  <a:schemeClr val="bg1"/>
                </a:solidFill>
              </a:rPr>
              <a:t>description</a:t>
            </a:r>
            <a:r>
              <a:rPr lang="en-US" sz="1400" dirty="0">
                <a:solidFill>
                  <a:schemeClr val="bg1"/>
                </a:solidFill>
              </a:rPr>
              <a:t> </a:t>
            </a:r>
            <a:r>
              <a:rPr lang="en-US" sz="1400" dirty="0" err="1">
                <a:solidFill>
                  <a:schemeClr val="bg1"/>
                </a:solidFill>
              </a:rPr>
              <a:t>description</a:t>
            </a:r>
            <a:r>
              <a:rPr lang="en-US" sz="1400" dirty="0">
                <a:solidFill>
                  <a:schemeClr val="bg1"/>
                </a:solidFill>
              </a:rPr>
              <a:t> </a:t>
            </a:r>
            <a:r>
              <a:rPr lang="en-US" sz="1400" dirty="0" err="1">
                <a:solidFill>
                  <a:schemeClr val="bg1"/>
                </a:solidFill>
              </a:rPr>
              <a:t>description</a:t>
            </a:r>
            <a:r>
              <a:rPr lang="en-US" sz="1400" dirty="0">
                <a:solidFill>
                  <a:schemeClr val="bg1"/>
                </a:solidFill>
              </a:rPr>
              <a:t> </a:t>
            </a:r>
            <a:r>
              <a:rPr lang="en-US" sz="1400" dirty="0" err="1">
                <a:solidFill>
                  <a:schemeClr val="bg1"/>
                </a:solidFill>
              </a:rPr>
              <a:t>description</a:t>
            </a:r>
            <a:r>
              <a:rPr lang="en-US" sz="1400" dirty="0">
                <a:solidFill>
                  <a:schemeClr val="bg1"/>
                </a:solidFill>
              </a:rPr>
              <a:t> </a:t>
            </a:r>
            <a:r>
              <a:rPr lang="en-US" sz="1400" dirty="0" err="1">
                <a:solidFill>
                  <a:schemeClr val="bg1"/>
                </a:solidFill>
              </a:rPr>
              <a:t>description</a:t>
            </a:r>
            <a:r>
              <a:rPr lang="en-US" sz="1400" dirty="0">
                <a:solidFill>
                  <a:schemeClr val="bg1"/>
                </a:solidFill>
              </a:rPr>
              <a:t> </a:t>
            </a:r>
            <a:r>
              <a:rPr lang="en-US" sz="1400" dirty="0" err="1">
                <a:solidFill>
                  <a:schemeClr val="bg1"/>
                </a:solidFill>
              </a:rPr>
              <a:t>description</a:t>
            </a:r>
            <a:r>
              <a:rPr lang="en-US" sz="1400" dirty="0">
                <a:solidFill>
                  <a:schemeClr val="bg1"/>
                </a:solidFill>
              </a:rPr>
              <a:t> </a:t>
            </a:r>
            <a:r>
              <a:rPr lang="en-US" sz="1400" dirty="0" err="1">
                <a:solidFill>
                  <a:schemeClr val="bg1"/>
                </a:solidFill>
              </a:rPr>
              <a:t>description</a:t>
            </a:r>
            <a:r>
              <a:rPr lang="en-US" sz="1400" dirty="0">
                <a:solidFill>
                  <a:schemeClr val="bg1"/>
                </a:solidFill>
              </a:rPr>
              <a:t> </a:t>
            </a:r>
            <a:r>
              <a:rPr lang="en-US" sz="1400" dirty="0" err="1">
                <a:solidFill>
                  <a:schemeClr val="bg1"/>
                </a:solidFill>
              </a:rPr>
              <a:t>description</a:t>
            </a:r>
            <a:r>
              <a:rPr lang="en-US" sz="1400" dirty="0">
                <a:solidFill>
                  <a:schemeClr val="bg1"/>
                </a:solidFill>
              </a:rPr>
              <a:t> </a:t>
            </a:r>
            <a:r>
              <a:rPr lang="en-US" sz="1400" dirty="0" err="1">
                <a:solidFill>
                  <a:schemeClr val="bg1"/>
                </a:solidFill>
              </a:rPr>
              <a:t>description</a:t>
            </a:r>
            <a:r>
              <a:rPr lang="en-US" sz="1400" dirty="0">
                <a:solidFill>
                  <a:schemeClr val="bg1"/>
                </a:solidFill>
              </a:rPr>
              <a:t> </a:t>
            </a:r>
            <a:r>
              <a:rPr lang="en-US" sz="1400" dirty="0" err="1">
                <a:solidFill>
                  <a:schemeClr val="bg1"/>
                </a:solidFill>
              </a:rPr>
              <a:t>description</a:t>
            </a:r>
            <a:r>
              <a:rPr lang="en-US" sz="1400" dirty="0">
                <a:solidFill>
                  <a:schemeClr val="bg1"/>
                </a:solidFill>
              </a:rPr>
              <a:t> </a:t>
            </a:r>
            <a:r>
              <a:rPr lang="en-US" sz="1400" dirty="0" err="1">
                <a:solidFill>
                  <a:schemeClr val="bg1"/>
                </a:solidFill>
              </a:rPr>
              <a:t>description</a:t>
            </a:r>
            <a:r>
              <a:rPr lang="en-US" sz="1400" dirty="0">
                <a:solidFill>
                  <a:schemeClr val="bg1"/>
                </a:solidFill>
              </a:rPr>
              <a:t> </a:t>
            </a:r>
            <a:r>
              <a:rPr lang="en-US" sz="1400" dirty="0" err="1">
                <a:solidFill>
                  <a:schemeClr val="bg1"/>
                </a:solidFill>
              </a:rPr>
              <a:t>description</a:t>
            </a:r>
            <a:r>
              <a:rPr lang="en-US" sz="1400" dirty="0">
                <a:solidFill>
                  <a:schemeClr val="bg1"/>
                </a:solidFill>
              </a:rPr>
              <a:t> </a:t>
            </a:r>
            <a:r>
              <a:rPr lang="en-US" sz="1400" dirty="0" err="1">
                <a:solidFill>
                  <a:schemeClr val="bg1"/>
                </a:solidFill>
              </a:rPr>
              <a:t>description</a:t>
            </a:r>
            <a:r>
              <a:rPr lang="en-US" sz="1400" dirty="0">
                <a:solidFill>
                  <a:schemeClr val="bg1"/>
                </a:solidFill>
              </a:rPr>
              <a:t> </a:t>
            </a:r>
            <a:r>
              <a:rPr lang="en-US" sz="1400" dirty="0" err="1">
                <a:solidFill>
                  <a:schemeClr val="bg1"/>
                </a:solidFill>
              </a:rPr>
              <a:t>description</a:t>
            </a:r>
            <a:r>
              <a:rPr lang="en-US" sz="1400" dirty="0">
                <a:solidFill>
                  <a:schemeClr val="bg1"/>
                </a:solidFill>
              </a:rPr>
              <a:t> </a:t>
            </a:r>
            <a:r>
              <a:rPr lang="en-US" sz="1400" dirty="0" err="1">
                <a:solidFill>
                  <a:schemeClr val="bg1"/>
                </a:solidFill>
              </a:rPr>
              <a:t>description</a:t>
            </a:r>
            <a:r>
              <a:rPr lang="en-US" sz="1400" dirty="0">
                <a:solidFill>
                  <a:schemeClr val="bg1"/>
                </a:solidFill>
              </a:rPr>
              <a:t> </a:t>
            </a:r>
            <a:r>
              <a:rPr lang="en-US" sz="1400" dirty="0" err="1">
                <a:solidFill>
                  <a:schemeClr val="bg1"/>
                </a:solidFill>
              </a:rPr>
              <a:t>description</a:t>
            </a:r>
            <a:r>
              <a:rPr lang="en-US" sz="1400" dirty="0">
                <a:solidFill>
                  <a:schemeClr val="bg1"/>
                </a:solidFill>
              </a:rPr>
              <a:t> </a:t>
            </a:r>
            <a:r>
              <a:rPr lang="en-US" sz="1400" dirty="0" err="1">
                <a:solidFill>
                  <a:schemeClr val="bg1"/>
                </a:solidFill>
              </a:rPr>
              <a:t>description</a:t>
            </a:r>
            <a:r>
              <a:rPr lang="en-US" sz="1400" dirty="0">
                <a:solidFill>
                  <a:schemeClr val="bg1"/>
                </a:solidFill>
              </a:rPr>
              <a:t> </a:t>
            </a:r>
            <a:r>
              <a:rPr lang="en-US" sz="1400" dirty="0" err="1">
                <a:solidFill>
                  <a:schemeClr val="bg1"/>
                </a:solidFill>
              </a:rPr>
              <a:t>description</a:t>
            </a:r>
            <a:r>
              <a:rPr lang="en-US" sz="1400" dirty="0">
                <a:solidFill>
                  <a:schemeClr val="bg1"/>
                </a:solidFill>
              </a:rPr>
              <a:t> </a:t>
            </a:r>
            <a:r>
              <a:rPr lang="en-US" sz="1400" dirty="0" err="1">
                <a:solidFill>
                  <a:schemeClr val="bg1"/>
                </a:solidFill>
              </a:rPr>
              <a:t>description</a:t>
            </a:r>
            <a:r>
              <a:rPr lang="en-US" sz="1400" dirty="0">
                <a:solidFill>
                  <a:schemeClr val="bg1"/>
                </a:solidFill>
              </a:rPr>
              <a:t> </a:t>
            </a:r>
            <a:r>
              <a:rPr lang="en-US" sz="1400" dirty="0" err="1">
                <a:solidFill>
                  <a:schemeClr val="bg1"/>
                </a:solidFill>
              </a:rPr>
              <a:t>description</a:t>
            </a:r>
            <a:r>
              <a:rPr lang="en-US" sz="1400" dirty="0">
                <a:solidFill>
                  <a:schemeClr val="bg1"/>
                </a:solidFill>
              </a:rPr>
              <a:t> </a:t>
            </a:r>
            <a:r>
              <a:rPr lang="en-US" sz="1400" dirty="0" err="1">
                <a:solidFill>
                  <a:schemeClr val="bg1"/>
                </a:solidFill>
              </a:rPr>
              <a:t>description</a:t>
            </a:r>
            <a:r>
              <a:rPr lang="en-US" sz="1400" dirty="0">
                <a:solidFill>
                  <a:schemeClr val="bg1"/>
                </a:solidFill>
              </a:rPr>
              <a:t> </a:t>
            </a:r>
            <a:r>
              <a:rPr lang="en-US" sz="1400" dirty="0" err="1">
                <a:solidFill>
                  <a:schemeClr val="bg1"/>
                </a:solidFill>
              </a:rPr>
              <a:t>description</a:t>
            </a:r>
            <a:r>
              <a:rPr lang="en-US" sz="1400" dirty="0">
                <a:solidFill>
                  <a:schemeClr val="bg1"/>
                </a:solidFill>
              </a:rPr>
              <a:t> </a:t>
            </a:r>
            <a:r>
              <a:rPr lang="en-US" sz="1400" dirty="0" err="1">
                <a:solidFill>
                  <a:schemeClr val="bg1"/>
                </a:solidFill>
              </a:rPr>
              <a:t>description</a:t>
            </a:r>
            <a:r>
              <a:rPr lang="en-US" sz="1400" dirty="0">
                <a:solidFill>
                  <a:schemeClr val="bg1"/>
                </a:solidFill>
              </a:rPr>
              <a:t> </a:t>
            </a:r>
            <a:r>
              <a:rPr lang="en-US" sz="1400" dirty="0" err="1">
                <a:solidFill>
                  <a:schemeClr val="bg1"/>
                </a:solidFill>
              </a:rPr>
              <a:t>description</a:t>
            </a:r>
            <a:r>
              <a:rPr lang="en-US" sz="1400" dirty="0">
                <a:solidFill>
                  <a:schemeClr val="bg1"/>
                </a:solidFill>
              </a:rPr>
              <a:t> </a:t>
            </a:r>
            <a:r>
              <a:rPr lang="en-US" sz="1400" dirty="0" err="1">
                <a:solidFill>
                  <a:schemeClr val="bg1"/>
                </a:solidFill>
              </a:rPr>
              <a:t>description</a:t>
            </a:r>
            <a:r>
              <a:rPr lang="en-US" sz="1400" dirty="0">
                <a:solidFill>
                  <a:schemeClr val="bg1"/>
                </a:solidFill>
              </a:rPr>
              <a:t> </a:t>
            </a:r>
            <a:r>
              <a:rPr lang="en-US" sz="1400" dirty="0" err="1">
                <a:solidFill>
                  <a:schemeClr val="bg1"/>
                </a:solidFill>
              </a:rPr>
              <a:t>description</a:t>
            </a:r>
            <a:r>
              <a:rPr lang="en-US" sz="1400" dirty="0">
                <a:solidFill>
                  <a:schemeClr val="bg1"/>
                </a:solidFill>
              </a:rPr>
              <a:t> </a:t>
            </a:r>
            <a:r>
              <a:rPr lang="en-US" sz="1400" dirty="0" err="1">
                <a:solidFill>
                  <a:schemeClr val="bg1"/>
                </a:solidFill>
              </a:rPr>
              <a:t>description</a:t>
            </a:r>
            <a:r>
              <a:rPr lang="en-US" sz="1400" dirty="0">
                <a:solidFill>
                  <a:schemeClr val="bg1"/>
                </a:solidFill>
              </a:rPr>
              <a:t> </a:t>
            </a:r>
            <a:r>
              <a:rPr lang="en-US" sz="1400" dirty="0" err="1">
                <a:solidFill>
                  <a:schemeClr val="bg1"/>
                </a:solidFill>
              </a:rPr>
              <a:t>description</a:t>
            </a:r>
            <a:r>
              <a:rPr lang="en-US" sz="1400" dirty="0">
                <a:solidFill>
                  <a:schemeClr val="bg1"/>
                </a:solidFill>
              </a:rPr>
              <a:t> </a:t>
            </a:r>
            <a:r>
              <a:rPr lang="en-US" sz="1400" dirty="0" err="1">
                <a:solidFill>
                  <a:schemeClr val="bg1"/>
                </a:solidFill>
              </a:rPr>
              <a:t>description</a:t>
            </a:r>
            <a:r>
              <a:rPr lang="en-US" sz="1400" dirty="0">
                <a:solidFill>
                  <a:schemeClr val="bg1"/>
                </a:solidFill>
              </a:rPr>
              <a:t> </a:t>
            </a:r>
            <a:r>
              <a:rPr lang="en-US" sz="1400" dirty="0" err="1">
                <a:solidFill>
                  <a:schemeClr val="bg1"/>
                </a:solidFill>
              </a:rPr>
              <a:t>description</a:t>
            </a:r>
            <a:r>
              <a:rPr lang="en-US" sz="1400" dirty="0">
                <a:solidFill>
                  <a:schemeClr val="bg1"/>
                </a:solidFill>
              </a:rPr>
              <a:t> </a:t>
            </a:r>
            <a:r>
              <a:rPr lang="en-US" sz="1400" dirty="0" err="1">
                <a:solidFill>
                  <a:schemeClr val="bg1"/>
                </a:solidFill>
              </a:rPr>
              <a:t>description</a:t>
            </a:r>
            <a:r>
              <a:rPr lang="en-US" sz="1400" dirty="0">
                <a:solidFill>
                  <a:schemeClr val="bg1"/>
                </a:solidFill>
              </a:rPr>
              <a:t> </a:t>
            </a:r>
            <a:r>
              <a:rPr lang="en-US" sz="1400" dirty="0" err="1">
                <a:solidFill>
                  <a:schemeClr val="bg1"/>
                </a:solidFill>
              </a:rPr>
              <a:t>description</a:t>
            </a:r>
            <a:r>
              <a:rPr lang="en-US" sz="1400" dirty="0">
                <a:solidFill>
                  <a:schemeClr val="bg1"/>
                </a:solidFill>
              </a:rPr>
              <a:t> </a:t>
            </a:r>
            <a:r>
              <a:rPr lang="en-US" sz="1400" dirty="0" err="1">
                <a:solidFill>
                  <a:schemeClr val="bg1"/>
                </a:solidFill>
              </a:rPr>
              <a:t>description</a:t>
            </a:r>
            <a:r>
              <a:rPr lang="en-US" sz="1400" dirty="0">
                <a:solidFill>
                  <a:schemeClr val="bg1"/>
                </a:solidFill>
              </a:rPr>
              <a:t> </a:t>
            </a:r>
            <a:r>
              <a:rPr lang="en-US" sz="1400" dirty="0" err="1">
                <a:solidFill>
                  <a:schemeClr val="bg1"/>
                </a:solidFill>
              </a:rPr>
              <a:t>description</a:t>
            </a:r>
            <a:r>
              <a:rPr lang="en-US" sz="1400" dirty="0">
                <a:solidFill>
                  <a:schemeClr val="bg1"/>
                </a:solidFill>
              </a:rPr>
              <a:t> </a:t>
            </a:r>
            <a:r>
              <a:rPr lang="en-US" sz="1400" dirty="0" err="1">
                <a:solidFill>
                  <a:schemeClr val="bg1"/>
                </a:solidFill>
              </a:rPr>
              <a:t>description</a:t>
            </a:r>
            <a:r>
              <a:rPr lang="en-US" sz="1400" dirty="0">
                <a:solidFill>
                  <a:schemeClr val="bg1"/>
                </a:solidFill>
              </a:rPr>
              <a:t> </a:t>
            </a:r>
            <a:r>
              <a:rPr lang="en-US" sz="1400" dirty="0" err="1">
                <a:solidFill>
                  <a:schemeClr val="bg1"/>
                </a:solidFill>
              </a:rPr>
              <a:t>description</a:t>
            </a:r>
            <a:r>
              <a:rPr lang="en-US" sz="1400" dirty="0">
                <a:solidFill>
                  <a:schemeClr val="bg1"/>
                </a:solidFill>
              </a:rPr>
              <a:t> </a:t>
            </a:r>
            <a:r>
              <a:rPr lang="en-US" sz="1400" dirty="0" err="1">
                <a:solidFill>
                  <a:schemeClr val="bg1"/>
                </a:solidFill>
              </a:rPr>
              <a:t>description</a:t>
            </a:r>
            <a:r>
              <a:rPr lang="en-US" sz="1400" dirty="0">
                <a:solidFill>
                  <a:schemeClr val="bg1"/>
                </a:solidFill>
              </a:rPr>
              <a:t> </a:t>
            </a:r>
            <a:r>
              <a:rPr lang="en-US" sz="1400" dirty="0" err="1">
                <a:solidFill>
                  <a:schemeClr val="bg1"/>
                </a:solidFill>
              </a:rPr>
              <a:t>description</a:t>
            </a:r>
            <a:r>
              <a:rPr lang="en-US" sz="1400" dirty="0">
                <a:solidFill>
                  <a:schemeClr val="bg1"/>
                </a:solidFill>
              </a:rPr>
              <a:t> </a:t>
            </a:r>
            <a:r>
              <a:rPr lang="en-US" sz="1400" dirty="0" err="1">
                <a:solidFill>
                  <a:schemeClr val="bg1"/>
                </a:solidFill>
              </a:rPr>
              <a:t>description</a:t>
            </a:r>
            <a:r>
              <a:rPr lang="en-US" sz="1400" dirty="0">
                <a:solidFill>
                  <a:schemeClr val="bg1"/>
                </a:solidFill>
              </a:rPr>
              <a:t> </a:t>
            </a:r>
            <a:r>
              <a:rPr lang="en-US" sz="1400" dirty="0" err="1">
                <a:solidFill>
                  <a:schemeClr val="bg1"/>
                </a:solidFill>
              </a:rPr>
              <a:t>description</a:t>
            </a:r>
            <a:r>
              <a:rPr lang="en-US" sz="1400" dirty="0">
                <a:solidFill>
                  <a:schemeClr val="bg1"/>
                </a:solidFill>
              </a:rPr>
              <a:t> </a:t>
            </a:r>
            <a:r>
              <a:rPr lang="en-US" sz="1400" dirty="0" err="1">
                <a:solidFill>
                  <a:schemeClr val="bg1"/>
                </a:solidFill>
              </a:rPr>
              <a:t>description</a:t>
            </a:r>
            <a:r>
              <a:rPr lang="en-US" sz="1400" dirty="0">
                <a:solidFill>
                  <a:schemeClr val="bg1"/>
                </a:solidFill>
              </a:rPr>
              <a:t> </a:t>
            </a:r>
            <a:r>
              <a:rPr lang="en-US" sz="1400" dirty="0" err="1">
                <a:solidFill>
                  <a:schemeClr val="bg1"/>
                </a:solidFill>
              </a:rPr>
              <a:t>description</a:t>
            </a:r>
            <a:r>
              <a:rPr lang="en-US" sz="1400" dirty="0">
                <a:solidFill>
                  <a:schemeClr val="bg1"/>
                </a:solidFill>
              </a:rPr>
              <a:t> </a:t>
            </a:r>
            <a:r>
              <a:rPr lang="en-US" sz="1400" dirty="0" err="1">
                <a:solidFill>
                  <a:schemeClr val="bg1"/>
                </a:solidFill>
              </a:rPr>
              <a:t>description</a:t>
            </a:r>
            <a:r>
              <a:rPr lang="en-US" sz="1400" dirty="0">
                <a:solidFill>
                  <a:schemeClr val="bg1"/>
                </a:solidFill>
              </a:rPr>
              <a:t> </a:t>
            </a:r>
            <a:r>
              <a:rPr lang="en-US" sz="1400" dirty="0" err="1">
                <a:solidFill>
                  <a:schemeClr val="bg1"/>
                </a:solidFill>
              </a:rPr>
              <a:t>description</a:t>
            </a:r>
            <a:r>
              <a:rPr lang="en-US" sz="1400" dirty="0">
                <a:solidFill>
                  <a:schemeClr val="bg1"/>
                </a:solidFill>
              </a:rPr>
              <a:t> </a:t>
            </a:r>
            <a:r>
              <a:rPr lang="en-US" sz="1400" dirty="0" err="1">
                <a:solidFill>
                  <a:schemeClr val="bg1"/>
                </a:solidFill>
              </a:rPr>
              <a:t>description</a:t>
            </a:r>
            <a:r>
              <a:rPr lang="en-US" sz="1400" dirty="0">
                <a:solidFill>
                  <a:schemeClr val="bg1"/>
                </a:solidFill>
              </a:rPr>
              <a:t> </a:t>
            </a:r>
            <a:r>
              <a:rPr lang="en-US" sz="1400" dirty="0" err="1">
                <a:solidFill>
                  <a:schemeClr val="bg1"/>
                </a:solidFill>
              </a:rPr>
              <a:t>description</a:t>
            </a:r>
            <a:r>
              <a:rPr lang="en-US" sz="1400" dirty="0">
                <a:solidFill>
                  <a:schemeClr val="bg1"/>
                </a:solidFill>
              </a:rPr>
              <a:t> </a:t>
            </a:r>
            <a:r>
              <a:rPr lang="en-US" sz="1400" dirty="0" err="1">
                <a:solidFill>
                  <a:schemeClr val="bg1"/>
                </a:solidFill>
              </a:rPr>
              <a:t>description</a:t>
            </a:r>
            <a:r>
              <a:rPr lang="en-US" sz="1400" dirty="0">
                <a:solidFill>
                  <a:schemeClr val="bg1"/>
                </a:solidFill>
              </a:rPr>
              <a:t> </a:t>
            </a:r>
            <a:r>
              <a:rPr lang="en-US" sz="1400" dirty="0" err="1">
                <a:solidFill>
                  <a:schemeClr val="bg1"/>
                </a:solidFill>
              </a:rPr>
              <a:t>description</a:t>
            </a:r>
            <a:r>
              <a:rPr lang="en-US" sz="1400" dirty="0">
                <a:solidFill>
                  <a:schemeClr val="bg1"/>
                </a:solidFill>
              </a:rPr>
              <a:t> </a:t>
            </a:r>
            <a:r>
              <a:rPr lang="en-US" sz="1400" dirty="0" err="1">
                <a:solidFill>
                  <a:schemeClr val="bg1"/>
                </a:solidFill>
              </a:rPr>
              <a:t>description</a:t>
            </a:r>
            <a:r>
              <a:rPr lang="en-US" sz="1400" dirty="0">
                <a:solidFill>
                  <a:schemeClr val="bg1"/>
                </a:solidFill>
              </a:rPr>
              <a:t> </a:t>
            </a:r>
            <a:r>
              <a:rPr lang="en-US" sz="1400" dirty="0" err="1">
                <a:solidFill>
                  <a:schemeClr val="bg1"/>
                </a:solidFill>
              </a:rPr>
              <a:t>description</a:t>
            </a:r>
            <a:r>
              <a:rPr lang="en-US" sz="1400" dirty="0">
                <a:solidFill>
                  <a:schemeClr val="bg1"/>
                </a:solidFill>
              </a:rPr>
              <a:t> </a:t>
            </a:r>
            <a:r>
              <a:rPr lang="en-US" sz="1400" dirty="0" err="1">
                <a:solidFill>
                  <a:schemeClr val="bg1"/>
                </a:solidFill>
              </a:rPr>
              <a:t>description</a:t>
            </a:r>
            <a:r>
              <a:rPr lang="en-US" sz="1400" dirty="0">
                <a:solidFill>
                  <a:schemeClr val="bg1"/>
                </a:solidFill>
              </a:rPr>
              <a:t> </a:t>
            </a:r>
            <a:r>
              <a:rPr lang="en-US" sz="1400" dirty="0" err="1">
                <a:solidFill>
                  <a:schemeClr val="bg1"/>
                </a:solidFill>
              </a:rPr>
              <a:t>description</a:t>
            </a:r>
            <a:r>
              <a:rPr lang="en-US" sz="1400" dirty="0">
                <a:solidFill>
                  <a:schemeClr val="bg1"/>
                </a:solidFill>
              </a:rPr>
              <a:t> </a:t>
            </a:r>
            <a:r>
              <a:rPr lang="en-US" sz="1400" dirty="0" err="1">
                <a:solidFill>
                  <a:schemeClr val="bg1"/>
                </a:solidFill>
              </a:rPr>
              <a:t>description</a:t>
            </a:r>
            <a:r>
              <a:rPr lang="en-US" sz="1400" dirty="0">
                <a:solidFill>
                  <a:schemeClr val="bg1"/>
                </a:solidFill>
              </a:rPr>
              <a:t> </a:t>
            </a:r>
            <a:r>
              <a:rPr lang="en-US" sz="1400" dirty="0" err="1">
                <a:solidFill>
                  <a:schemeClr val="bg1"/>
                </a:solidFill>
              </a:rPr>
              <a:t>description</a:t>
            </a:r>
            <a:r>
              <a:rPr lang="en-US" sz="1400" dirty="0">
                <a:solidFill>
                  <a:schemeClr val="bg1"/>
                </a:solidFill>
              </a:rPr>
              <a:t> </a:t>
            </a:r>
            <a:r>
              <a:rPr lang="en-US" sz="1400" dirty="0" err="1">
                <a:solidFill>
                  <a:schemeClr val="bg1"/>
                </a:solidFill>
              </a:rPr>
              <a:t>description</a:t>
            </a:r>
            <a:r>
              <a:rPr lang="en-US" sz="1400" dirty="0">
                <a:solidFill>
                  <a:schemeClr val="bg1"/>
                </a:solidFill>
              </a:rPr>
              <a:t> </a:t>
            </a:r>
            <a:r>
              <a:rPr lang="en-US" sz="1400" dirty="0" err="1">
                <a:solidFill>
                  <a:schemeClr val="bg1"/>
                </a:solidFill>
              </a:rPr>
              <a:t>description</a:t>
            </a:r>
            <a:r>
              <a:rPr lang="en-US" sz="1400" dirty="0">
                <a:solidFill>
                  <a:schemeClr val="bg1"/>
                </a:solidFill>
              </a:rPr>
              <a:t> </a:t>
            </a:r>
            <a:r>
              <a:rPr lang="en-US" sz="1400" dirty="0" err="1">
                <a:solidFill>
                  <a:schemeClr val="bg1"/>
                </a:solidFill>
              </a:rPr>
              <a:t>description</a:t>
            </a:r>
            <a:r>
              <a:rPr lang="en-US" sz="1400" dirty="0">
                <a:solidFill>
                  <a:schemeClr val="bg1"/>
                </a:solidFill>
              </a:rPr>
              <a:t> </a:t>
            </a:r>
            <a:r>
              <a:rPr lang="en-US" sz="1400" dirty="0" err="1">
                <a:solidFill>
                  <a:schemeClr val="bg1"/>
                </a:solidFill>
              </a:rPr>
              <a:t>description</a:t>
            </a:r>
            <a:r>
              <a:rPr lang="en-US" sz="1400" dirty="0">
                <a:solidFill>
                  <a:schemeClr val="bg1"/>
                </a:solidFill>
              </a:rPr>
              <a:t> </a:t>
            </a:r>
            <a:r>
              <a:rPr lang="en-US" sz="1400" dirty="0" err="1">
                <a:solidFill>
                  <a:schemeClr val="bg1"/>
                </a:solidFill>
              </a:rPr>
              <a:t>description</a:t>
            </a:r>
            <a:r>
              <a:rPr lang="en-US" sz="1400" dirty="0">
                <a:solidFill>
                  <a:schemeClr val="bg1"/>
                </a:solidFill>
              </a:rPr>
              <a:t> </a:t>
            </a:r>
            <a:r>
              <a:rPr lang="en-US" sz="1400" dirty="0" err="1">
                <a:solidFill>
                  <a:schemeClr val="bg1"/>
                </a:solidFill>
              </a:rPr>
              <a:t>description</a:t>
            </a:r>
            <a:r>
              <a:rPr lang="en-US" sz="1400" dirty="0">
                <a:solidFill>
                  <a:schemeClr val="bg1"/>
                </a:solidFill>
              </a:rPr>
              <a:t> </a:t>
            </a:r>
            <a:r>
              <a:rPr lang="en-US" sz="1400" dirty="0" err="1">
                <a:solidFill>
                  <a:schemeClr val="bg1"/>
                </a:solidFill>
              </a:rPr>
              <a:t>description</a:t>
            </a:r>
            <a:r>
              <a:rPr lang="en-US" sz="1400" dirty="0">
                <a:solidFill>
                  <a:schemeClr val="bg1"/>
                </a:solidFill>
              </a:rPr>
              <a:t> </a:t>
            </a:r>
            <a:r>
              <a:rPr lang="en-US" sz="1400" dirty="0" err="1">
                <a:solidFill>
                  <a:schemeClr val="bg1"/>
                </a:solidFill>
              </a:rPr>
              <a:t>description</a:t>
            </a:r>
            <a:r>
              <a:rPr lang="en-US" sz="1400" dirty="0">
                <a:solidFill>
                  <a:schemeClr val="bg1"/>
                </a:solidFill>
              </a:rPr>
              <a:t> </a:t>
            </a:r>
            <a:r>
              <a:rPr lang="en-US" sz="1400" dirty="0" err="1">
                <a:solidFill>
                  <a:schemeClr val="bg1"/>
                </a:solidFill>
              </a:rPr>
              <a:t>description</a:t>
            </a:r>
            <a:r>
              <a:rPr lang="en-US" sz="1400" dirty="0">
                <a:solidFill>
                  <a:schemeClr val="bg1"/>
                </a:solidFill>
              </a:rPr>
              <a:t> </a:t>
            </a:r>
            <a:r>
              <a:rPr lang="en-US" sz="1400" dirty="0" err="1">
                <a:solidFill>
                  <a:schemeClr val="bg1"/>
                </a:solidFill>
              </a:rPr>
              <a:t>description</a:t>
            </a:r>
            <a:r>
              <a:rPr lang="en-US" sz="1400" dirty="0">
                <a:solidFill>
                  <a:schemeClr val="bg1"/>
                </a:solidFill>
              </a:rPr>
              <a:t> </a:t>
            </a:r>
            <a:r>
              <a:rPr lang="en-US" sz="1400" dirty="0" err="1">
                <a:solidFill>
                  <a:schemeClr val="bg1"/>
                </a:solidFill>
              </a:rPr>
              <a:t>description</a:t>
            </a:r>
            <a:r>
              <a:rPr lang="en-US" sz="1400" dirty="0">
                <a:solidFill>
                  <a:schemeClr val="bg1"/>
                </a:solidFill>
              </a:rPr>
              <a:t> </a:t>
            </a:r>
            <a:r>
              <a:rPr lang="en-US" sz="1400" dirty="0" err="1">
                <a:solidFill>
                  <a:schemeClr val="bg1"/>
                </a:solidFill>
              </a:rPr>
              <a:t>description</a:t>
            </a:r>
            <a:r>
              <a:rPr lang="en-US" sz="1400" dirty="0">
                <a:solidFill>
                  <a:schemeClr val="bg1"/>
                </a:solidFill>
              </a:rPr>
              <a:t> </a:t>
            </a:r>
            <a:r>
              <a:rPr lang="en-US" sz="1400" dirty="0" err="1">
                <a:solidFill>
                  <a:schemeClr val="bg1"/>
                </a:solidFill>
              </a:rPr>
              <a:t>description</a:t>
            </a:r>
            <a:r>
              <a:rPr lang="en-US" sz="1400" dirty="0">
                <a:solidFill>
                  <a:schemeClr val="bg1"/>
                </a:solidFill>
              </a:rPr>
              <a:t> </a:t>
            </a:r>
            <a:r>
              <a:rPr lang="en-US" sz="1400" dirty="0" err="1">
                <a:solidFill>
                  <a:schemeClr val="bg1"/>
                </a:solidFill>
              </a:rPr>
              <a:t>description</a:t>
            </a:r>
            <a:r>
              <a:rPr lang="en-US" sz="1400" dirty="0">
                <a:solidFill>
                  <a:schemeClr val="bg1"/>
                </a:solidFill>
              </a:rPr>
              <a:t> </a:t>
            </a:r>
            <a:r>
              <a:rPr lang="en-US" sz="1400" dirty="0" err="1">
                <a:solidFill>
                  <a:schemeClr val="bg1"/>
                </a:solidFill>
              </a:rPr>
              <a:t>description</a:t>
            </a:r>
            <a:r>
              <a:rPr lang="en-US" sz="1400" dirty="0">
                <a:solidFill>
                  <a:schemeClr val="bg1"/>
                </a:solidFill>
              </a:rPr>
              <a:t> </a:t>
            </a:r>
            <a:r>
              <a:rPr lang="en-US" sz="1400" dirty="0" err="1">
                <a:solidFill>
                  <a:schemeClr val="bg1"/>
                </a:solidFill>
              </a:rPr>
              <a:t>description</a:t>
            </a:r>
            <a:r>
              <a:rPr lang="en-US" sz="1400" dirty="0">
                <a:solidFill>
                  <a:schemeClr val="bg1"/>
                </a:solidFill>
              </a:rPr>
              <a:t> </a:t>
            </a:r>
            <a:r>
              <a:rPr lang="en-US" sz="1400" dirty="0" err="1">
                <a:solidFill>
                  <a:schemeClr val="bg1"/>
                </a:solidFill>
              </a:rPr>
              <a:t>description</a:t>
            </a:r>
            <a:r>
              <a:rPr lang="en-US" sz="1400" dirty="0">
                <a:solidFill>
                  <a:schemeClr val="bg1"/>
                </a:solidFill>
              </a:rPr>
              <a:t> </a:t>
            </a:r>
            <a:r>
              <a:rPr lang="en-US" sz="1400" dirty="0" err="1">
                <a:solidFill>
                  <a:schemeClr val="bg1"/>
                </a:solidFill>
              </a:rPr>
              <a:t>description</a:t>
            </a:r>
            <a:r>
              <a:rPr lang="en-US" sz="1400" dirty="0">
                <a:solidFill>
                  <a:schemeClr val="bg1"/>
                </a:solidFill>
              </a:rPr>
              <a:t> </a:t>
            </a:r>
            <a:r>
              <a:rPr lang="en-US" sz="1400" dirty="0" err="1">
                <a:solidFill>
                  <a:schemeClr val="bg1"/>
                </a:solidFill>
              </a:rPr>
              <a:t>description</a:t>
            </a:r>
            <a:r>
              <a:rPr lang="en-US" sz="1400" dirty="0">
                <a:solidFill>
                  <a:schemeClr val="bg1"/>
                </a:solidFill>
              </a:rPr>
              <a:t> </a:t>
            </a:r>
            <a:r>
              <a:rPr lang="en-US" sz="1400" dirty="0" err="1">
                <a:solidFill>
                  <a:schemeClr val="bg1"/>
                </a:solidFill>
              </a:rPr>
              <a:t>description</a:t>
            </a:r>
            <a:r>
              <a:rPr lang="en-US" sz="1400" dirty="0">
                <a:solidFill>
                  <a:schemeClr val="bg1"/>
                </a:solidFill>
              </a:rPr>
              <a:t> </a:t>
            </a:r>
            <a:r>
              <a:rPr lang="en-US" sz="1400" dirty="0" err="1">
                <a:solidFill>
                  <a:schemeClr val="bg1"/>
                </a:solidFill>
              </a:rPr>
              <a:t>description</a:t>
            </a:r>
            <a:r>
              <a:rPr lang="en-US" sz="1400" dirty="0">
                <a:solidFill>
                  <a:schemeClr val="bg1"/>
                </a:solidFill>
              </a:rPr>
              <a:t> </a:t>
            </a:r>
            <a:r>
              <a:rPr lang="en-US" sz="1400" dirty="0" err="1">
                <a:solidFill>
                  <a:schemeClr val="bg1"/>
                </a:solidFill>
              </a:rPr>
              <a:t>description</a:t>
            </a:r>
            <a:r>
              <a:rPr lang="en-US" sz="1400" dirty="0">
                <a:solidFill>
                  <a:schemeClr val="bg1"/>
                </a:solidFill>
              </a:rPr>
              <a:t> </a:t>
            </a:r>
            <a:r>
              <a:rPr lang="en-US" sz="1400" dirty="0" err="1">
                <a:solidFill>
                  <a:schemeClr val="bg1"/>
                </a:solidFill>
              </a:rPr>
              <a:t>description</a:t>
            </a:r>
            <a:r>
              <a:rPr lang="en-US" sz="1400" dirty="0">
                <a:solidFill>
                  <a:schemeClr val="bg1"/>
                </a:solidFill>
              </a:rPr>
              <a:t> </a:t>
            </a:r>
            <a:r>
              <a:rPr lang="en-US" sz="1400" dirty="0" err="1">
                <a:solidFill>
                  <a:schemeClr val="bg1"/>
                </a:solidFill>
              </a:rPr>
              <a:t>description</a:t>
            </a:r>
            <a:r>
              <a:rPr lang="en-US" sz="1400" dirty="0">
                <a:solidFill>
                  <a:schemeClr val="bg1"/>
                </a:solidFill>
              </a:rPr>
              <a:t> </a:t>
            </a:r>
            <a:r>
              <a:rPr lang="en-US" sz="1400" dirty="0" err="1">
                <a:solidFill>
                  <a:schemeClr val="bg1"/>
                </a:solidFill>
              </a:rPr>
              <a:t>description</a:t>
            </a:r>
            <a:r>
              <a:rPr lang="en-US" sz="1400" dirty="0">
                <a:solidFill>
                  <a:schemeClr val="bg1"/>
                </a:solidFill>
              </a:rPr>
              <a:t> </a:t>
            </a:r>
            <a:r>
              <a:rPr lang="en-US" sz="1400" dirty="0" err="1">
                <a:solidFill>
                  <a:schemeClr val="bg1"/>
                </a:solidFill>
              </a:rPr>
              <a:t>description</a:t>
            </a:r>
            <a:r>
              <a:rPr lang="en-US" sz="1400" dirty="0">
                <a:solidFill>
                  <a:schemeClr val="bg1"/>
                </a:solidFill>
              </a:rPr>
              <a:t> </a:t>
            </a:r>
            <a:r>
              <a:rPr lang="en-US" sz="1400" dirty="0" err="1">
                <a:solidFill>
                  <a:schemeClr val="bg1"/>
                </a:solidFill>
              </a:rPr>
              <a:t>description</a:t>
            </a:r>
            <a:r>
              <a:rPr lang="en-US" sz="1400" dirty="0">
                <a:solidFill>
                  <a:schemeClr val="bg1"/>
                </a:solidFill>
              </a:rPr>
              <a:t> </a:t>
            </a:r>
            <a:r>
              <a:rPr lang="en-US" sz="1400" dirty="0" err="1">
                <a:solidFill>
                  <a:schemeClr val="bg1"/>
                </a:solidFill>
              </a:rPr>
              <a:t>description</a:t>
            </a:r>
            <a:r>
              <a:rPr lang="en-US" sz="1400" dirty="0">
                <a:solidFill>
                  <a:schemeClr val="bg1"/>
                </a:solidFill>
              </a:rPr>
              <a:t> </a:t>
            </a:r>
            <a:r>
              <a:rPr lang="en-US" sz="1400" dirty="0" err="1">
                <a:solidFill>
                  <a:schemeClr val="bg1"/>
                </a:solidFill>
              </a:rPr>
              <a:t>description</a:t>
            </a:r>
            <a:r>
              <a:rPr lang="en-US" sz="1400" dirty="0">
                <a:solidFill>
                  <a:schemeClr val="bg1"/>
                </a:solidFill>
              </a:rPr>
              <a:t> </a:t>
            </a:r>
            <a:r>
              <a:rPr lang="en-US" sz="1400" dirty="0" err="1">
                <a:solidFill>
                  <a:schemeClr val="bg1"/>
                </a:solidFill>
              </a:rPr>
              <a:t>description</a:t>
            </a:r>
            <a:r>
              <a:rPr lang="en-US" sz="1400" dirty="0">
                <a:solidFill>
                  <a:schemeClr val="bg1"/>
                </a:solidFill>
              </a:rPr>
              <a:t>…</a:t>
            </a:r>
            <a:endParaRPr lang="en-MY" sz="1400" dirty="0">
              <a:solidFill>
                <a:schemeClr val="bg1"/>
              </a:solidFill>
            </a:endParaRPr>
          </a:p>
        </p:txBody>
      </p:sp>
      <p:cxnSp>
        <p:nvCxnSpPr>
          <p:cNvPr id="54" name="Straight Connector 53">
            <a:extLst>
              <a:ext uri="{FF2B5EF4-FFF2-40B4-BE49-F238E27FC236}">
                <a16:creationId xmlns:a16="http://schemas.microsoft.com/office/drawing/2014/main" id="{5803B933-FF65-4D00-A034-3D8E591AFD4F}"/>
              </a:ext>
            </a:extLst>
          </p:cNvPr>
          <p:cNvCxnSpPr>
            <a:cxnSpLocks/>
          </p:cNvCxnSpPr>
          <p:nvPr/>
        </p:nvCxnSpPr>
        <p:spPr>
          <a:xfrm>
            <a:off x="6111239" y="5800903"/>
            <a:ext cx="5975659" cy="0"/>
          </a:xfrm>
          <a:prstGeom prst="line">
            <a:avLst/>
          </a:prstGeom>
          <a:ln w="12700">
            <a:solidFill>
              <a:srgbClr val="888888"/>
            </a:solidFill>
          </a:ln>
        </p:spPr>
        <p:style>
          <a:lnRef idx="1">
            <a:schemeClr val="accent3"/>
          </a:lnRef>
          <a:fillRef idx="0">
            <a:schemeClr val="accent3"/>
          </a:fillRef>
          <a:effectRef idx="0">
            <a:schemeClr val="accent3"/>
          </a:effectRef>
          <a:fontRef idx="minor">
            <a:schemeClr val="tx1"/>
          </a:fontRef>
        </p:style>
      </p:cxnSp>
      <p:sp>
        <p:nvSpPr>
          <p:cNvPr id="2066" name="Heart 2065">
            <a:extLst>
              <a:ext uri="{FF2B5EF4-FFF2-40B4-BE49-F238E27FC236}">
                <a16:creationId xmlns:a16="http://schemas.microsoft.com/office/drawing/2014/main" id="{4AF2BF71-EB64-43FC-AA94-2CD87E576F71}"/>
              </a:ext>
            </a:extLst>
          </p:cNvPr>
          <p:cNvSpPr/>
          <p:nvPr/>
        </p:nvSpPr>
        <p:spPr>
          <a:xfrm>
            <a:off x="6376918" y="5898866"/>
            <a:ext cx="226226" cy="188100"/>
          </a:xfrm>
          <a:prstGeom prst="hear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2067" name="Speech Bubble: Oval 2066">
            <a:extLst>
              <a:ext uri="{FF2B5EF4-FFF2-40B4-BE49-F238E27FC236}">
                <a16:creationId xmlns:a16="http://schemas.microsoft.com/office/drawing/2014/main" id="{A62EE997-26DC-4804-8C20-E141363B1ED6}"/>
              </a:ext>
            </a:extLst>
          </p:cNvPr>
          <p:cNvSpPr/>
          <p:nvPr/>
        </p:nvSpPr>
        <p:spPr>
          <a:xfrm flipH="1">
            <a:off x="6841183" y="5898865"/>
            <a:ext cx="226224" cy="188101"/>
          </a:xfrm>
          <a:prstGeom prst="wedgeEllipseCallout">
            <a:avLst>
              <a:gd name="adj1" fmla="val -44554"/>
              <a:gd name="adj2" fmla="val 42935"/>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200" name="Freeform: Shape 199">
            <a:extLst>
              <a:ext uri="{FF2B5EF4-FFF2-40B4-BE49-F238E27FC236}">
                <a16:creationId xmlns:a16="http://schemas.microsoft.com/office/drawing/2014/main" id="{F4F7EAEA-262F-4816-8E6A-6AFA07F3A231}"/>
              </a:ext>
            </a:extLst>
          </p:cNvPr>
          <p:cNvSpPr/>
          <p:nvPr/>
        </p:nvSpPr>
        <p:spPr>
          <a:xfrm rot="3854833">
            <a:off x="8067366" y="5961677"/>
            <a:ext cx="12446" cy="111732"/>
          </a:xfrm>
          <a:custGeom>
            <a:avLst/>
            <a:gdLst>
              <a:gd name="connsiteX0" fmla="*/ 0 w 12446"/>
              <a:gd name="connsiteY0" fmla="*/ 0 h 111732"/>
              <a:gd name="connsiteX1" fmla="*/ 12446 w 12446"/>
              <a:gd name="connsiteY1" fmla="*/ 111694 h 111732"/>
              <a:gd name="connsiteX2" fmla="*/ 12112 w 12446"/>
              <a:gd name="connsiteY2" fmla="*/ 111732 h 111732"/>
              <a:gd name="connsiteX3" fmla="*/ 0 w 12446"/>
              <a:gd name="connsiteY3" fmla="*/ 3040 h 111732"/>
              <a:gd name="connsiteX4" fmla="*/ 0 w 12446"/>
              <a:gd name="connsiteY4" fmla="*/ 0 h 1117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46" h="111732">
                <a:moveTo>
                  <a:pt x="0" y="0"/>
                </a:moveTo>
                <a:lnTo>
                  <a:pt x="12446" y="111694"/>
                </a:lnTo>
                <a:lnTo>
                  <a:pt x="12112" y="111732"/>
                </a:lnTo>
                <a:lnTo>
                  <a:pt x="0" y="3040"/>
                </a:lnTo>
                <a:lnTo>
                  <a:pt x="0" y="0"/>
                </a:lnTo>
                <a:close/>
              </a:path>
            </a:pathLst>
          </a:cu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MY"/>
          </a:p>
        </p:txBody>
      </p:sp>
      <p:sp>
        <p:nvSpPr>
          <p:cNvPr id="195" name="Freeform: Shape 194">
            <a:extLst>
              <a:ext uri="{FF2B5EF4-FFF2-40B4-BE49-F238E27FC236}">
                <a16:creationId xmlns:a16="http://schemas.microsoft.com/office/drawing/2014/main" id="{4767BA89-A7C3-48DD-B0E1-3FEC03728CCD}"/>
              </a:ext>
            </a:extLst>
          </p:cNvPr>
          <p:cNvSpPr/>
          <p:nvPr/>
        </p:nvSpPr>
        <p:spPr>
          <a:xfrm rot="3854833">
            <a:off x="8151115" y="5921388"/>
            <a:ext cx="9793" cy="88097"/>
          </a:xfrm>
          <a:custGeom>
            <a:avLst/>
            <a:gdLst>
              <a:gd name="connsiteX0" fmla="*/ 0 w 9793"/>
              <a:gd name="connsiteY0" fmla="*/ 217 h 88097"/>
              <a:gd name="connsiteX1" fmla="*/ 315 w 9793"/>
              <a:gd name="connsiteY1" fmla="*/ 0 h 88097"/>
              <a:gd name="connsiteX2" fmla="*/ 9793 w 9793"/>
              <a:gd name="connsiteY2" fmla="*/ 85057 h 88097"/>
              <a:gd name="connsiteX3" fmla="*/ 9793 w 9793"/>
              <a:gd name="connsiteY3" fmla="*/ 88097 h 88097"/>
              <a:gd name="connsiteX4" fmla="*/ 0 w 9793"/>
              <a:gd name="connsiteY4" fmla="*/ 217 h 88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93" h="88097">
                <a:moveTo>
                  <a:pt x="0" y="217"/>
                </a:moveTo>
                <a:lnTo>
                  <a:pt x="315" y="0"/>
                </a:lnTo>
                <a:lnTo>
                  <a:pt x="9793" y="85057"/>
                </a:lnTo>
                <a:lnTo>
                  <a:pt x="9793" y="88097"/>
                </a:lnTo>
                <a:lnTo>
                  <a:pt x="0" y="217"/>
                </a:lnTo>
                <a:close/>
              </a:path>
            </a:pathLst>
          </a:cu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MY"/>
          </a:p>
        </p:txBody>
      </p:sp>
      <p:sp>
        <p:nvSpPr>
          <p:cNvPr id="40" name="Freeform: Shape 39">
            <a:extLst>
              <a:ext uri="{FF2B5EF4-FFF2-40B4-BE49-F238E27FC236}">
                <a16:creationId xmlns:a16="http://schemas.microsoft.com/office/drawing/2014/main" id="{D0A9358C-F270-413C-BC55-28D1EDE332DC}"/>
              </a:ext>
            </a:extLst>
          </p:cNvPr>
          <p:cNvSpPr/>
          <p:nvPr/>
        </p:nvSpPr>
        <p:spPr>
          <a:xfrm>
            <a:off x="11719129" y="5883528"/>
            <a:ext cx="205408" cy="198190"/>
          </a:xfrm>
          <a:custGeom>
            <a:avLst/>
            <a:gdLst>
              <a:gd name="connsiteX0" fmla="*/ 0 w 230381"/>
              <a:gd name="connsiteY0" fmla="*/ 0 h 234032"/>
              <a:gd name="connsiteX1" fmla="*/ 230381 w 230381"/>
              <a:gd name="connsiteY1" fmla="*/ 0 h 234032"/>
              <a:gd name="connsiteX2" fmla="*/ 230381 w 230381"/>
              <a:gd name="connsiteY2" fmla="*/ 234032 h 234032"/>
              <a:gd name="connsiteX3" fmla="*/ 229831 w 230381"/>
              <a:gd name="connsiteY3" fmla="*/ 234032 h 234032"/>
              <a:gd name="connsiteX4" fmla="*/ 115191 w 230381"/>
              <a:gd name="connsiteY4" fmla="*/ 124953 h 234032"/>
              <a:gd name="connsiteX5" fmla="*/ 551 w 230381"/>
              <a:gd name="connsiteY5" fmla="*/ 234032 h 234032"/>
              <a:gd name="connsiteX6" fmla="*/ 0 w 230381"/>
              <a:gd name="connsiteY6" fmla="*/ 234032 h 234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0381" h="234032">
                <a:moveTo>
                  <a:pt x="0" y="0"/>
                </a:moveTo>
                <a:lnTo>
                  <a:pt x="230381" y="0"/>
                </a:lnTo>
                <a:lnTo>
                  <a:pt x="230381" y="234032"/>
                </a:lnTo>
                <a:lnTo>
                  <a:pt x="229831" y="234032"/>
                </a:lnTo>
                <a:lnTo>
                  <a:pt x="115191" y="124953"/>
                </a:lnTo>
                <a:lnTo>
                  <a:pt x="551" y="234032"/>
                </a:lnTo>
                <a:lnTo>
                  <a:pt x="0" y="234032"/>
                </a:ln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MY" dirty="0"/>
          </a:p>
        </p:txBody>
      </p:sp>
      <p:sp>
        <p:nvSpPr>
          <p:cNvPr id="7" name="TextBox 6">
            <a:extLst>
              <a:ext uri="{FF2B5EF4-FFF2-40B4-BE49-F238E27FC236}">
                <a16:creationId xmlns:a16="http://schemas.microsoft.com/office/drawing/2014/main" id="{52796C3E-95DC-4BA6-BF77-BE850C5600BE}"/>
              </a:ext>
            </a:extLst>
          </p:cNvPr>
          <p:cNvSpPr txBox="1"/>
          <p:nvPr/>
        </p:nvSpPr>
        <p:spPr>
          <a:xfrm>
            <a:off x="6199290" y="6017705"/>
            <a:ext cx="1115452" cy="307777"/>
          </a:xfrm>
          <a:prstGeom prst="rect">
            <a:avLst/>
          </a:prstGeom>
          <a:noFill/>
        </p:spPr>
        <p:txBody>
          <a:bodyPr wrap="square" rtlCol="0">
            <a:spAutoFit/>
          </a:bodyPr>
          <a:lstStyle/>
          <a:p>
            <a:r>
              <a:rPr lang="en-US" sz="1400" b="1" dirty="0">
                <a:solidFill>
                  <a:schemeClr val="bg1"/>
                </a:solidFill>
                <a:latin typeface="Microsoft Yi Baiti" panose="03000500000000000000" pitchFamily="66" charset="0"/>
                <a:ea typeface="Microsoft Yi Baiti" panose="03000500000000000000" pitchFamily="66" charset="0"/>
                <a:cs typeface="Times New Roman" panose="02020603050405020304" pitchFamily="18" charset="0"/>
              </a:rPr>
              <a:t>9,000 likes</a:t>
            </a:r>
            <a:endParaRPr lang="en-MY" sz="1400" b="1" dirty="0">
              <a:solidFill>
                <a:schemeClr val="bg1"/>
              </a:solidFill>
              <a:latin typeface="Microsoft Yi Baiti" panose="03000500000000000000" pitchFamily="66" charset="0"/>
              <a:ea typeface="Microsoft Yi Baiti" panose="03000500000000000000" pitchFamily="66" charset="0"/>
              <a:cs typeface="Times New Roman" panose="02020603050405020304" pitchFamily="18" charset="0"/>
            </a:endParaRPr>
          </a:p>
        </p:txBody>
      </p:sp>
      <p:sp>
        <p:nvSpPr>
          <p:cNvPr id="44" name="TextBox 43">
            <a:extLst>
              <a:ext uri="{FF2B5EF4-FFF2-40B4-BE49-F238E27FC236}">
                <a16:creationId xmlns:a16="http://schemas.microsoft.com/office/drawing/2014/main" id="{A40DCDDE-6BF9-4BA1-9494-608AD7DC0575}"/>
              </a:ext>
            </a:extLst>
          </p:cNvPr>
          <p:cNvSpPr txBox="1"/>
          <p:nvPr/>
        </p:nvSpPr>
        <p:spPr>
          <a:xfrm>
            <a:off x="6209169" y="6233132"/>
            <a:ext cx="790803" cy="246221"/>
          </a:xfrm>
          <a:prstGeom prst="rect">
            <a:avLst/>
          </a:prstGeom>
          <a:noFill/>
        </p:spPr>
        <p:txBody>
          <a:bodyPr wrap="square" rtlCol="0">
            <a:spAutoFit/>
          </a:bodyPr>
          <a:lstStyle/>
          <a:p>
            <a:r>
              <a:rPr lang="en-US" sz="1000" dirty="0">
                <a:solidFill>
                  <a:srgbClr val="888888"/>
                </a:solidFill>
                <a:ea typeface="Microsoft Yi Baiti" panose="03000500000000000000" pitchFamily="66" charset="0"/>
                <a:cs typeface="Times New Roman" panose="02020603050405020304" pitchFamily="18" charset="0"/>
              </a:rPr>
              <a:t>1 DAY AGO</a:t>
            </a:r>
            <a:endParaRPr lang="en-MY" sz="1000" dirty="0">
              <a:solidFill>
                <a:srgbClr val="888888"/>
              </a:solidFill>
              <a:ea typeface="Microsoft Yi Baiti" panose="03000500000000000000" pitchFamily="66" charset="0"/>
              <a:cs typeface="Times New Roman" panose="02020603050405020304" pitchFamily="18" charset="0"/>
            </a:endParaRPr>
          </a:p>
        </p:txBody>
      </p:sp>
      <p:cxnSp>
        <p:nvCxnSpPr>
          <p:cNvPr id="45" name="Straight Connector 44">
            <a:extLst>
              <a:ext uri="{FF2B5EF4-FFF2-40B4-BE49-F238E27FC236}">
                <a16:creationId xmlns:a16="http://schemas.microsoft.com/office/drawing/2014/main" id="{6C3F0AA0-DC0B-44AD-AE82-03C05301C3BB}"/>
              </a:ext>
            </a:extLst>
          </p:cNvPr>
          <p:cNvCxnSpPr>
            <a:cxnSpLocks/>
          </p:cNvCxnSpPr>
          <p:nvPr/>
        </p:nvCxnSpPr>
        <p:spPr>
          <a:xfrm>
            <a:off x="6101692" y="6475820"/>
            <a:ext cx="5985206" cy="0"/>
          </a:xfrm>
          <a:prstGeom prst="line">
            <a:avLst/>
          </a:prstGeom>
          <a:ln w="12700">
            <a:solidFill>
              <a:srgbClr val="888888"/>
            </a:solidFill>
          </a:ln>
        </p:spPr>
        <p:style>
          <a:lnRef idx="1">
            <a:schemeClr val="accent3"/>
          </a:lnRef>
          <a:fillRef idx="0">
            <a:schemeClr val="accent3"/>
          </a:fillRef>
          <a:effectRef idx="0">
            <a:schemeClr val="accent3"/>
          </a:effectRef>
          <a:fontRef idx="minor">
            <a:schemeClr val="tx1"/>
          </a:fontRef>
        </p:style>
      </p:cxnSp>
      <p:sp>
        <p:nvSpPr>
          <p:cNvPr id="55" name="TextBox 54">
            <a:extLst>
              <a:ext uri="{FF2B5EF4-FFF2-40B4-BE49-F238E27FC236}">
                <a16:creationId xmlns:a16="http://schemas.microsoft.com/office/drawing/2014/main" id="{19AC7104-ADA5-400E-AB17-69E338179BEF}"/>
              </a:ext>
            </a:extLst>
          </p:cNvPr>
          <p:cNvSpPr txBox="1"/>
          <p:nvPr/>
        </p:nvSpPr>
        <p:spPr>
          <a:xfrm>
            <a:off x="6844974" y="6448070"/>
            <a:ext cx="1459134" cy="307777"/>
          </a:xfrm>
          <a:prstGeom prst="rect">
            <a:avLst/>
          </a:prstGeom>
          <a:noFill/>
        </p:spPr>
        <p:txBody>
          <a:bodyPr wrap="square" rtlCol="0">
            <a:spAutoFit/>
          </a:bodyPr>
          <a:lstStyle/>
          <a:p>
            <a:r>
              <a:rPr lang="en-US" sz="1400" b="1" dirty="0">
                <a:solidFill>
                  <a:srgbClr val="888888"/>
                </a:solidFill>
                <a:latin typeface="Microsoft Yi Baiti" panose="03000500000000000000" pitchFamily="66" charset="0"/>
                <a:ea typeface="Microsoft Yi Baiti" panose="03000500000000000000" pitchFamily="66" charset="0"/>
                <a:cs typeface="Times New Roman" panose="02020603050405020304" pitchFamily="18" charset="0"/>
              </a:rPr>
              <a:t>Add a comment…</a:t>
            </a:r>
            <a:endParaRPr lang="en-MY" sz="1400" b="1" dirty="0">
              <a:solidFill>
                <a:srgbClr val="888888"/>
              </a:solidFill>
              <a:latin typeface="Microsoft Yi Baiti" panose="03000500000000000000" pitchFamily="66" charset="0"/>
              <a:ea typeface="Microsoft Yi Baiti" panose="03000500000000000000" pitchFamily="66" charset="0"/>
              <a:cs typeface="Times New Roman" panose="02020603050405020304" pitchFamily="18" charset="0"/>
            </a:endParaRPr>
          </a:p>
        </p:txBody>
      </p:sp>
      <p:sp>
        <p:nvSpPr>
          <p:cNvPr id="56" name="TextBox 55">
            <a:extLst>
              <a:ext uri="{FF2B5EF4-FFF2-40B4-BE49-F238E27FC236}">
                <a16:creationId xmlns:a16="http://schemas.microsoft.com/office/drawing/2014/main" id="{A4CBC55B-B57E-46AA-9228-F665B65BD8AA}"/>
              </a:ext>
            </a:extLst>
          </p:cNvPr>
          <p:cNvSpPr txBox="1"/>
          <p:nvPr/>
        </p:nvSpPr>
        <p:spPr>
          <a:xfrm>
            <a:off x="11524120" y="6485333"/>
            <a:ext cx="552909" cy="307777"/>
          </a:xfrm>
          <a:prstGeom prst="rect">
            <a:avLst/>
          </a:prstGeom>
          <a:noFill/>
        </p:spPr>
        <p:txBody>
          <a:bodyPr wrap="square" rtlCol="0">
            <a:spAutoFit/>
          </a:bodyPr>
          <a:lstStyle/>
          <a:p>
            <a:r>
              <a:rPr lang="en-US" sz="1400" b="1" dirty="0">
                <a:solidFill>
                  <a:srgbClr val="44596C"/>
                </a:solidFill>
                <a:ea typeface="Microsoft Yi Baiti" panose="03000500000000000000" pitchFamily="66" charset="0"/>
                <a:cs typeface="Times New Roman" panose="02020603050405020304" pitchFamily="18" charset="0"/>
              </a:rPr>
              <a:t>Post</a:t>
            </a:r>
            <a:endParaRPr lang="en-MY" sz="1400" b="1" dirty="0">
              <a:solidFill>
                <a:srgbClr val="44596C"/>
              </a:solidFill>
              <a:ea typeface="Microsoft Yi Baiti" panose="03000500000000000000" pitchFamily="66" charset="0"/>
              <a:cs typeface="Times New Roman" panose="02020603050405020304" pitchFamily="18" charset="0"/>
            </a:endParaRPr>
          </a:p>
        </p:txBody>
      </p:sp>
      <p:sp>
        <p:nvSpPr>
          <p:cNvPr id="57" name="TextBox 56">
            <a:extLst>
              <a:ext uri="{FF2B5EF4-FFF2-40B4-BE49-F238E27FC236}">
                <a16:creationId xmlns:a16="http://schemas.microsoft.com/office/drawing/2014/main" id="{3FA299BB-6C48-4415-A486-2D8EEF16C5D4}"/>
              </a:ext>
            </a:extLst>
          </p:cNvPr>
          <p:cNvSpPr txBox="1"/>
          <p:nvPr/>
        </p:nvSpPr>
        <p:spPr>
          <a:xfrm>
            <a:off x="8261499" y="563553"/>
            <a:ext cx="1656046" cy="707886"/>
          </a:xfrm>
          <a:prstGeom prst="rect">
            <a:avLst/>
          </a:prstGeom>
          <a:noFill/>
        </p:spPr>
        <p:txBody>
          <a:bodyPr wrap="square" rtlCol="0">
            <a:spAutoFit/>
          </a:bodyPr>
          <a:lstStyle/>
          <a:p>
            <a:pPr algn="ctr"/>
            <a:r>
              <a:rPr lang="en-US" sz="4000" b="1" dirty="0">
                <a:gradFill flip="none" rotWithShape="1">
                  <a:gsLst>
                    <a:gs pos="38000">
                      <a:srgbClr val="F06E94"/>
                    </a:gs>
                    <a:gs pos="100000">
                      <a:srgbClr val="3E80E2"/>
                    </a:gs>
                    <a:gs pos="70000">
                      <a:srgbClr val="9865DF"/>
                    </a:gs>
                    <a:gs pos="0">
                      <a:srgbClr val="FFD13F"/>
                    </a:gs>
                  </a:gsLst>
                  <a:lin ang="16200000" scaled="1"/>
                  <a:tileRect/>
                </a:gradFill>
                <a:latin typeface="Arial Rounded MT Bold" panose="020F0704030504030204" pitchFamily="34" charset="0"/>
                <a:ea typeface="Microsoft YaHei UI Light" panose="020B0502040204020203" pitchFamily="34" charset="-122"/>
              </a:rPr>
              <a:t>TITLE</a:t>
            </a:r>
            <a:r>
              <a:rPr lang="en-US" sz="4000" b="1" dirty="0">
                <a:gradFill>
                  <a:gsLst>
                    <a:gs pos="38000">
                      <a:srgbClr val="F06E94"/>
                    </a:gs>
                    <a:gs pos="100000">
                      <a:srgbClr val="3E80E2"/>
                    </a:gs>
                    <a:gs pos="70000">
                      <a:srgbClr val="9865DF"/>
                    </a:gs>
                    <a:gs pos="0">
                      <a:srgbClr val="FFD13F"/>
                    </a:gs>
                  </a:gsLst>
                  <a:lin ang="13500000" scaled="1"/>
                </a:gradFill>
                <a:effectLst>
                  <a:outerShdw blurRad="50800" dist="38100" dir="5400000" algn="t" rotWithShape="0">
                    <a:prstClr val="black">
                      <a:alpha val="40000"/>
                    </a:prstClr>
                  </a:outerShdw>
                </a:effectLst>
                <a:latin typeface="Arial Rounded MT Bold" panose="020F0704030504030204" pitchFamily="34" charset="0"/>
              </a:rPr>
              <a:t> </a:t>
            </a:r>
            <a:endParaRPr lang="en-MY" sz="4000" b="1" dirty="0">
              <a:gradFill>
                <a:gsLst>
                  <a:gs pos="38000">
                    <a:srgbClr val="F06E94"/>
                  </a:gs>
                  <a:gs pos="100000">
                    <a:srgbClr val="3E80E2"/>
                  </a:gs>
                  <a:gs pos="70000">
                    <a:srgbClr val="9865DF"/>
                  </a:gs>
                  <a:gs pos="0">
                    <a:srgbClr val="FFD13F"/>
                  </a:gs>
                </a:gsLst>
                <a:lin ang="13500000" scaled="1"/>
              </a:gradFill>
              <a:effectLst>
                <a:outerShdw blurRad="50800" dist="38100" dir="5400000" algn="t" rotWithShape="0">
                  <a:prstClr val="black">
                    <a:alpha val="40000"/>
                  </a:prstClr>
                </a:outerShdw>
              </a:effectLst>
              <a:latin typeface="Arial Rounded MT Bold" panose="020F0704030504030204" pitchFamily="34" charset="0"/>
            </a:endParaRPr>
          </a:p>
        </p:txBody>
      </p:sp>
      <p:sp>
        <p:nvSpPr>
          <p:cNvPr id="68" name="Freeform: Shape 67">
            <a:extLst>
              <a:ext uri="{FF2B5EF4-FFF2-40B4-BE49-F238E27FC236}">
                <a16:creationId xmlns:a16="http://schemas.microsoft.com/office/drawing/2014/main" id="{CBBEB6BC-D8CF-4881-B24F-E3750DA34B8C}"/>
              </a:ext>
            </a:extLst>
          </p:cNvPr>
          <p:cNvSpPr/>
          <p:nvPr/>
        </p:nvSpPr>
        <p:spPr>
          <a:xfrm rot="16200000">
            <a:off x="9472224" y="103893"/>
            <a:ext cx="181811" cy="245979"/>
          </a:xfrm>
          <a:custGeom>
            <a:avLst/>
            <a:gdLst>
              <a:gd name="connsiteX0" fmla="*/ 213896 w 213896"/>
              <a:gd name="connsiteY0" fmla="*/ 117644 h 235286"/>
              <a:gd name="connsiteX1" fmla="*/ 106949 w 213896"/>
              <a:gd name="connsiteY1" fmla="*/ 235286 h 235286"/>
              <a:gd name="connsiteX2" fmla="*/ 0 w 213896"/>
              <a:gd name="connsiteY2" fmla="*/ 235286 h 235286"/>
              <a:gd name="connsiteX3" fmla="*/ 0 w 213896"/>
              <a:gd name="connsiteY3" fmla="*/ 160421 h 235286"/>
              <a:gd name="connsiteX4" fmla="*/ 50801 w 213896"/>
              <a:gd name="connsiteY4" fmla="*/ 160423 h 235286"/>
              <a:gd name="connsiteX5" fmla="*/ 101601 w 213896"/>
              <a:gd name="connsiteY5" fmla="*/ 117643 h 235286"/>
              <a:gd name="connsiteX6" fmla="*/ 50801 w 213896"/>
              <a:gd name="connsiteY6" fmla="*/ 74865 h 235286"/>
              <a:gd name="connsiteX7" fmla="*/ 0 w 213896"/>
              <a:gd name="connsiteY7" fmla="*/ 74865 h 235286"/>
              <a:gd name="connsiteX8" fmla="*/ 0 w 213896"/>
              <a:gd name="connsiteY8" fmla="*/ 0 h 235286"/>
              <a:gd name="connsiteX9" fmla="*/ 106949 w 213896"/>
              <a:gd name="connsiteY9" fmla="*/ 0 h 235286"/>
              <a:gd name="connsiteX10" fmla="*/ 213896 w 213896"/>
              <a:gd name="connsiteY10" fmla="*/ 117644 h 235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3896" h="235286">
                <a:moveTo>
                  <a:pt x="213896" y="117644"/>
                </a:moveTo>
                <a:lnTo>
                  <a:pt x="106949" y="235286"/>
                </a:lnTo>
                <a:lnTo>
                  <a:pt x="0" y="235286"/>
                </a:lnTo>
                <a:lnTo>
                  <a:pt x="0" y="160421"/>
                </a:lnTo>
                <a:lnTo>
                  <a:pt x="50801" y="160423"/>
                </a:lnTo>
                <a:cubicBezTo>
                  <a:pt x="78857" y="160423"/>
                  <a:pt x="101601" y="141269"/>
                  <a:pt x="101601" y="117643"/>
                </a:cubicBezTo>
                <a:cubicBezTo>
                  <a:pt x="101601" y="94017"/>
                  <a:pt x="78857" y="74865"/>
                  <a:pt x="50801" y="74865"/>
                </a:cubicBezTo>
                <a:lnTo>
                  <a:pt x="0" y="74865"/>
                </a:lnTo>
                <a:lnTo>
                  <a:pt x="0" y="0"/>
                </a:lnTo>
                <a:lnTo>
                  <a:pt x="106949" y="0"/>
                </a:lnTo>
                <a:lnTo>
                  <a:pt x="213896" y="117644"/>
                </a:ln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MY"/>
          </a:p>
        </p:txBody>
      </p:sp>
      <p:sp>
        <p:nvSpPr>
          <p:cNvPr id="69" name="Speech Bubble: Oval 68">
            <a:extLst>
              <a:ext uri="{FF2B5EF4-FFF2-40B4-BE49-F238E27FC236}">
                <a16:creationId xmlns:a16="http://schemas.microsoft.com/office/drawing/2014/main" id="{6AC3A6F8-B268-48F1-83D8-16256FEBD494}"/>
              </a:ext>
            </a:extLst>
          </p:cNvPr>
          <p:cNvSpPr/>
          <p:nvPr/>
        </p:nvSpPr>
        <p:spPr>
          <a:xfrm>
            <a:off x="9985110" y="126890"/>
            <a:ext cx="245979" cy="181811"/>
          </a:xfrm>
          <a:prstGeom prst="wedgeEllipseCallou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70" name="Freeform: Shape 69">
            <a:extLst>
              <a:ext uri="{FF2B5EF4-FFF2-40B4-BE49-F238E27FC236}">
                <a16:creationId xmlns:a16="http://schemas.microsoft.com/office/drawing/2014/main" id="{5FB6BF59-1CE6-4E24-80D6-8B42AF558364}"/>
              </a:ext>
            </a:extLst>
          </p:cNvPr>
          <p:cNvSpPr/>
          <p:nvPr/>
        </p:nvSpPr>
        <p:spPr>
          <a:xfrm>
            <a:off x="10034713" y="183419"/>
            <a:ext cx="146771" cy="68752"/>
          </a:xfrm>
          <a:custGeom>
            <a:avLst/>
            <a:gdLst>
              <a:gd name="connsiteX0" fmla="*/ 21 w 146771"/>
              <a:gd name="connsiteY0" fmla="*/ 61750 h 68752"/>
              <a:gd name="connsiteX1" fmla="*/ 45741 w 146771"/>
              <a:gd name="connsiteY1" fmla="*/ 790 h 68752"/>
              <a:gd name="connsiteX2" fmla="*/ 95271 w 146771"/>
              <a:gd name="connsiteY2" fmla="*/ 25555 h 68752"/>
              <a:gd name="connsiteX3" fmla="*/ 146706 w 146771"/>
              <a:gd name="connsiteY3" fmla="*/ 2695 h 68752"/>
              <a:gd name="connsiteX4" fmla="*/ 104796 w 146771"/>
              <a:gd name="connsiteY4" fmla="*/ 67465 h 68752"/>
              <a:gd name="connsiteX5" fmla="*/ 51456 w 146771"/>
              <a:gd name="connsiteY5" fmla="*/ 46510 h 68752"/>
              <a:gd name="connsiteX6" fmla="*/ 21 w 146771"/>
              <a:gd name="connsiteY6" fmla="*/ 61750 h 687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771" h="68752">
                <a:moveTo>
                  <a:pt x="21" y="61750"/>
                </a:moveTo>
                <a:cubicBezTo>
                  <a:pt x="-931" y="54130"/>
                  <a:pt x="29866" y="6822"/>
                  <a:pt x="45741" y="790"/>
                </a:cubicBezTo>
                <a:cubicBezTo>
                  <a:pt x="61616" y="-5242"/>
                  <a:pt x="78444" y="25238"/>
                  <a:pt x="95271" y="25555"/>
                </a:cubicBezTo>
                <a:cubicBezTo>
                  <a:pt x="112098" y="25872"/>
                  <a:pt x="145119" y="-4290"/>
                  <a:pt x="146706" y="2695"/>
                </a:cubicBezTo>
                <a:cubicBezTo>
                  <a:pt x="148293" y="9680"/>
                  <a:pt x="120671" y="60163"/>
                  <a:pt x="104796" y="67465"/>
                </a:cubicBezTo>
                <a:cubicBezTo>
                  <a:pt x="88921" y="74767"/>
                  <a:pt x="68284" y="48733"/>
                  <a:pt x="51456" y="46510"/>
                </a:cubicBezTo>
                <a:cubicBezTo>
                  <a:pt x="34628" y="44287"/>
                  <a:pt x="973" y="69370"/>
                  <a:pt x="21" y="6175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71" name="Oval 70">
            <a:extLst>
              <a:ext uri="{FF2B5EF4-FFF2-40B4-BE49-F238E27FC236}">
                <a16:creationId xmlns:a16="http://schemas.microsoft.com/office/drawing/2014/main" id="{136B481F-3738-4B63-AC48-4D4FF7AD26BB}"/>
              </a:ext>
            </a:extLst>
          </p:cNvPr>
          <p:cNvSpPr/>
          <p:nvPr/>
        </p:nvSpPr>
        <p:spPr>
          <a:xfrm>
            <a:off x="10545318" y="126890"/>
            <a:ext cx="232410" cy="203835"/>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grpSp>
        <p:nvGrpSpPr>
          <p:cNvPr id="72" name="Group 71">
            <a:extLst>
              <a:ext uri="{FF2B5EF4-FFF2-40B4-BE49-F238E27FC236}">
                <a16:creationId xmlns:a16="http://schemas.microsoft.com/office/drawing/2014/main" id="{A9983B73-AB16-482E-BAA4-1AC5444BCD37}"/>
              </a:ext>
            </a:extLst>
          </p:cNvPr>
          <p:cNvGrpSpPr/>
          <p:nvPr/>
        </p:nvGrpSpPr>
        <p:grpSpPr>
          <a:xfrm>
            <a:off x="10589127" y="183328"/>
            <a:ext cx="144791" cy="97343"/>
            <a:chOff x="10302235" y="480968"/>
            <a:chExt cx="144791" cy="97343"/>
          </a:xfrm>
        </p:grpSpPr>
        <p:sp>
          <p:nvSpPr>
            <p:cNvPr id="73" name="Flowchart: Decision 72">
              <a:extLst>
                <a:ext uri="{FF2B5EF4-FFF2-40B4-BE49-F238E27FC236}">
                  <a16:creationId xmlns:a16="http://schemas.microsoft.com/office/drawing/2014/main" id="{F11F480F-43AE-4CA9-815B-81ACAB9FFE38}"/>
                </a:ext>
              </a:extLst>
            </p:cNvPr>
            <p:cNvSpPr/>
            <p:nvPr/>
          </p:nvSpPr>
          <p:spPr>
            <a:xfrm rot="19381466">
              <a:off x="10302235" y="480968"/>
              <a:ext cx="144791" cy="82392"/>
            </a:xfrm>
            <a:prstGeom prst="flowChartDecision">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74" name="Isosceles Triangle 73">
              <a:extLst>
                <a:ext uri="{FF2B5EF4-FFF2-40B4-BE49-F238E27FC236}">
                  <a16:creationId xmlns:a16="http://schemas.microsoft.com/office/drawing/2014/main" id="{C7779C9E-DE6E-40F3-A6CF-17799CFAB497}"/>
                </a:ext>
              </a:extLst>
            </p:cNvPr>
            <p:cNvSpPr/>
            <p:nvPr/>
          </p:nvSpPr>
          <p:spPr>
            <a:xfrm rot="13921270">
              <a:off x="10310790" y="512540"/>
              <a:ext cx="62962" cy="68580"/>
            </a:xfrm>
            <a:prstGeom prs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grpSp>
      <p:sp>
        <p:nvSpPr>
          <p:cNvPr id="75" name="Heart 74">
            <a:extLst>
              <a:ext uri="{FF2B5EF4-FFF2-40B4-BE49-F238E27FC236}">
                <a16:creationId xmlns:a16="http://schemas.microsoft.com/office/drawing/2014/main" id="{36F11EEC-120C-4F83-83C5-1664B1491778}"/>
              </a:ext>
            </a:extLst>
          </p:cNvPr>
          <p:cNvSpPr/>
          <p:nvPr/>
        </p:nvSpPr>
        <p:spPr>
          <a:xfrm>
            <a:off x="11088398" y="139166"/>
            <a:ext cx="238125" cy="169545"/>
          </a:xfrm>
          <a:prstGeom prst="hear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76" name="Oval 75">
            <a:extLst>
              <a:ext uri="{FF2B5EF4-FFF2-40B4-BE49-F238E27FC236}">
                <a16:creationId xmlns:a16="http://schemas.microsoft.com/office/drawing/2014/main" id="{BB1EC965-7817-4605-AA31-BB2A97B5E4C6}"/>
              </a:ext>
            </a:extLst>
          </p:cNvPr>
          <p:cNvSpPr/>
          <p:nvPr/>
        </p:nvSpPr>
        <p:spPr>
          <a:xfrm>
            <a:off x="11602278" y="93970"/>
            <a:ext cx="308610" cy="248694"/>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cxnSp>
        <p:nvCxnSpPr>
          <p:cNvPr id="77" name="Straight Connector 76">
            <a:extLst>
              <a:ext uri="{FF2B5EF4-FFF2-40B4-BE49-F238E27FC236}">
                <a16:creationId xmlns:a16="http://schemas.microsoft.com/office/drawing/2014/main" id="{5247739A-2491-4544-9766-F14EA85C6A93}"/>
              </a:ext>
            </a:extLst>
          </p:cNvPr>
          <p:cNvCxnSpPr>
            <a:cxnSpLocks/>
          </p:cNvCxnSpPr>
          <p:nvPr/>
        </p:nvCxnSpPr>
        <p:spPr>
          <a:xfrm>
            <a:off x="0" y="488818"/>
            <a:ext cx="12192000" cy="0"/>
          </a:xfrm>
          <a:prstGeom prst="line">
            <a:avLst/>
          </a:prstGeom>
          <a:ln w="12700">
            <a:solidFill>
              <a:srgbClr val="888888"/>
            </a:solidFill>
          </a:ln>
        </p:spPr>
        <p:style>
          <a:lnRef idx="1">
            <a:schemeClr val="accent1"/>
          </a:lnRef>
          <a:fillRef idx="0">
            <a:schemeClr val="accent1"/>
          </a:fillRef>
          <a:effectRef idx="0">
            <a:schemeClr val="accent1"/>
          </a:effectRef>
          <a:fontRef idx="minor">
            <a:schemeClr val="tx1"/>
          </a:fontRef>
        </p:style>
      </p:cxnSp>
      <p:sp>
        <p:nvSpPr>
          <p:cNvPr id="78" name="Rectangle: Rounded Corners 77">
            <a:extLst>
              <a:ext uri="{FF2B5EF4-FFF2-40B4-BE49-F238E27FC236}">
                <a16:creationId xmlns:a16="http://schemas.microsoft.com/office/drawing/2014/main" id="{D4CBECBA-D877-461F-9F60-552EA549AD11}"/>
              </a:ext>
            </a:extLst>
          </p:cNvPr>
          <p:cNvSpPr/>
          <p:nvPr/>
        </p:nvSpPr>
        <p:spPr>
          <a:xfrm>
            <a:off x="4769427" y="93970"/>
            <a:ext cx="2691246" cy="250834"/>
          </a:xfrm>
          <a:prstGeom prst="roundRect">
            <a:avLst>
              <a:gd name="adj" fmla="val 12525"/>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79" name="TextBox 78">
            <a:extLst>
              <a:ext uri="{FF2B5EF4-FFF2-40B4-BE49-F238E27FC236}">
                <a16:creationId xmlns:a16="http://schemas.microsoft.com/office/drawing/2014/main" id="{E18BDE76-EDC5-46AC-977F-E1173B52E3CC}"/>
              </a:ext>
            </a:extLst>
          </p:cNvPr>
          <p:cNvSpPr txBox="1"/>
          <p:nvPr/>
        </p:nvSpPr>
        <p:spPr>
          <a:xfrm>
            <a:off x="5449966" y="62058"/>
            <a:ext cx="1470379" cy="307777"/>
          </a:xfrm>
          <a:prstGeom prst="rect">
            <a:avLst/>
          </a:prstGeom>
          <a:noFill/>
        </p:spPr>
        <p:txBody>
          <a:bodyPr wrap="square" rtlCol="0">
            <a:spAutoFit/>
          </a:bodyPr>
          <a:lstStyle/>
          <a:p>
            <a:r>
              <a:rPr lang="en-US" sz="1400" b="1" dirty="0">
                <a:solidFill>
                  <a:srgbClr val="F2F2F2"/>
                </a:solidFill>
                <a:latin typeface="Microsoft YaHei UI" panose="020B0503020204020204" pitchFamily="34" charset="-122"/>
                <a:ea typeface="Microsoft YaHei UI" panose="020B0503020204020204" pitchFamily="34" charset="-122"/>
              </a:rPr>
              <a:t>Subject Code</a:t>
            </a:r>
            <a:endParaRPr lang="en-MY" sz="1400" b="1" dirty="0">
              <a:solidFill>
                <a:srgbClr val="F2F2F2"/>
              </a:solidFill>
              <a:latin typeface="Microsoft YaHei UI" panose="020B0503020204020204" pitchFamily="34" charset="-122"/>
              <a:ea typeface="Microsoft YaHei UI" panose="020B0503020204020204" pitchFamily="34" charset="-122"/>
            </a:endParaRPr>
          </a:p>
        </p:txBody>
      </p:sp>
      <p:pic>
        <p:nvPicPr>
          <p:cNvPr id="80" name="Picture 79">
            <a:extLst>
              <a:ext uri="{FF2B5EF4-FFF2-40B4-BE49-F238E27FC236}">
                <a16:creationId xmlns:a16="http://schemas.microsoft.com/office/drawing/2014/main" id="{1B04F8DC-16A7-4E86-A43D-1C00335C1A74}"/>
              </a:ext>
            </a:extLst>
          </p:cNvPr>
          <p:cNvPicPr>
            <a:picLocks noChangeAspect="1"/>
          </p:cNvPicPr>
          <p:nvPr/>
        </p:nvPicPr>
        <p:blipFill rotWithShape="1">
          <a:blip r:embed="rId3"/>
          <a:srcRect l="23791" t="21831" r="66768" b="61099"/>
          <a:stretch/>
        </p:blipFill>
        <p:spPr>
          <a:xfrm>
            <a:off x="11622137" y="110591"/>
            <a:ext cx="270778" cy="217670"/>
          </a:xfrm>
          <a:prstGeom prst="flowChartConnector">
            <a:avLst/>
          </a:prstGeom>
        </p:spPr>
      </p:pic>
      <p:sp>
        <p:nvSpPr>
          <p:cNvPr id="81" name="TextBox 80">
            <a:extLst>
              <a:ext uri="{FF2B5EF4-FFF2-40B4-BE49-F238E27FC236}">
                <a16:creationId xmlns:a16="http://schemas.microsoft.com/office/drawing/2014/main" id="{EFCE7ED8-AB36-43D4-9A01-107F4922C416}"/>
              </a:ext>
            </a:extLst>
          </p:cNvPr>
          <p:cNvSpPr txBox="1"/>
          <p:nvPr/>
        </p:nvSpPr>
        <p:spPr>
          <a:xfrm>
            <a:off x="116567" y="-83304"/>
            <a:ext cx="2778168" cy="584775"/>
          </a:xfrm>
          <a:prstGeom prst="rect">
            <a:avLst/>
          </a:prstGeom>
          <a:noFill/>
        </p:spPr>
        <p:txBody>
          <a:bodyPr wrap="square" rtlCol="0">
            <a:spAutoFit/>
          </a:bodyPr>
          <a:lstStyle/>
          <a:p>
            <a:r>
              <a:rPr lang="en-US" sz="3200" dirty="0">
                <a:solidFill>
                  <a:schemeClr val="bg1"/>
                </a:solidFill>
                <a:latin typeface="Forte" panose="03060902040502070203" pitchFamily="66" charset="0"/>
              </a:rPr>
              <a:t>Subject Name</a:t>
            </a:r>
            <a:endParaRPr lang="en-MY" sz="3200" dirty="0">
              <a:solidFill>
                <a:schemeClr val="bg1"/>
              </a:solidFill>
              <a:latin typeface="Forte" panose="03060902040502070203" pitchFamily="66" charset="0"/>
            </a:endParaRPr>
          </a:p>
        </p:txBody>
      </p:sp>
      <p:graphicFrame>
        <p:nvGraphicFramePr>
          <p:cNvPr id="11" name="Chart 10">
            <a:extLst>
              <a:ext uri="{FF2B5EF4-FFF2-40B4-BE49-F238E27FC236}">
                <a16:creationId xmlns:a16="http://schemas.microsoft.com/office/drawing/2014/main" id="{0D527A20-F033-4AAD-91F5-9B6AF776AFA2}"/>
              </a:ext>
            </a:extLst>
          </p:cNvPr>
          <p:cNvGraphicFramePr/>
          <p:nvPr>
            <p:extLst>
              <p:ext uri="{D42A27DB-BD31-4B8C-83A1-F6EECF244321}">
                <p14:modId xmlns:p14="http://schemas.microsoft.com/office/powerpoint/2010/main" val="2879250023"/>
              </p:ext>
            </p:extLst>
          </p:nvPr>
        </p:nvGraphicFramePr>
        <p:xfrm>
          <a:off x="83696" y="561728"/>
          <a:ext cx="6014400" cy="6234207"/>
        </p:xfrm>
        <a:graphic>
          <a:graphicData uri="http://schemas.openxmlformats.org/drawingml/2006/chart">
            <c:chart xmlns:c="http://schemas.openxmlformats.org/drawingml/2006/chart" xmlns:r="http://schemas.openxmlformats.org/officeDocument/2006/relationships" r:id="rId4"/>
          </a:graphicData>
        </a:graphic>
      </p:graphicFrame>
      <p:grpSp>
        <p:nvGrpSpPr>
          <p:cNvPr id="58" name="Group 57">
            <a:extLst>
              <a:ext uri="{FF2B5EF4-FFF2-40B4-BE49-F238E27FC236}">
                <a16:creationId xmlns:a16="http://schemas.microsoft.com/office/drawing/2014/main" id="{02F6E6D8-6D47-477C-BC27-AB2E9C83DD48}"/>
              </a:ext>
            </a:extLst>
          </p:cNvPr>
          <p:cNvGrpSpPr/>
          <p:nvPr/>
        </p:nvGrpSpPr>
        <p:grpSpPr>
          <a:xfrm>
            <a:off x="6408447" y="6546740"/>
            <a:ext cx="218313" cy="189470"/>
            <a:chOff x="-7572375" y="6802506"/>
            <a:chExt cx="487680" cy="428625"/>
          </a:xfrm>
          <a:noFill/>
        </p:grpSpPr>
        <p:sp>
          <p:nvSpPr>
            <p:cNvPr id="59" name="Smiley Face 58">
              <a:extLst>
                <a:ext uri="{FF2B5EF4-FFF2-40B4-BE49-F238E27FC236}">
                  <a16:creationId xmlns:a16="http://schemas.microsoft.com/office/drawing/2014/main" id="{3E2AB8B1-BECC-4234-93AF-80808883A19F}"/>
                </a:ext>
              </a:extLst>
            </p:cNvPr>
            <p:cNvSpPr/>
            <p:nvPr/>
          </p:nvSpPr>
          <p:spPr>
            <a:xfrm>
              <a:off x="-7572375" y="6802506"/>
              <a:ext cx="487680" cy="428625"/>
            </a:xfrm>
            <a:prstGeom prst="smileyFac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60" name="Flowchart: Connector 59">
              <a:extLst>
                <a:ext uri="{FF2B5EF4-FFF2-40B4-BE49-F238E27FC236}">
                  <a16:creationId xmlns:a16="http://schemas.microsoft.com/office/drawing/2014/main" id="{4E8D7E74-632E-407D-B8CA-6422F3DFAE72}"/>
                </a:ext>
              </a:extLst>
            </p:cNvPr>
            <p:cNvSpPr/>
            <p:nvPr/>
          </p:nvSpPr>
          <p:spPr>
            <a:xfrm>
              <a:off x="-7429500" y="6926580"/>
              <a:ext cx="45719" cy="45719"/>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61" name="Flowchart: Connector 60">
              <a:extLst>
                <a:ext uri="{FF2B5EF4-FFF2-40B4-BE49-F238E27FC236}">
                  <a16:creationId xmlns:a16="http://schemas.microsoft.com/office/drawing/2014/main" id="{2E01E50B-CD09-4D8A-B47B-F703A6FFF396}"/>
                </a:ext>
              </a:extLst>
            </p:cNvPr>
            <p:cNvSpPr/>
            <p:nvPr/>
          </p:nvSpPr>
          <p:spPr>
            <a:xfrm>
              <a:off x="-7271386" y="6926579"/>
              <a:ext cx="45719" cy="45719"/>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grpSp>
      <p:grpSp>
        <p:nvGrpSpPr>
          <p:cNvPr id="51" name="Group 50">
            <a:extLst>
              <a:ext uri="{FF2B5EF4-FFF2-40B4-BE49-F238E27FC236}">
                <a16:creationId xmlns:a16="http://schemas.microsoft.com/office/drawing/2014/main" id="{B72B7D61-84C0-4C7C-B845-00CBA3198F1F}"/>
              </a:ext>
            </a:extLst>
          </p:cNvPr>
          <p:cNvGrpSpPr/>
          <p:nvPr/>
        </p:nvGrpSpPr>
        <p:grpSpPr>
          <a:xfrm>
            <a:off x="7305446" y="5873015"/>
            <a:ext cx="179480" cy="194686"/>
            <a:chOff x="1199896" y="-10941"/>
            <a:chExt cx="446361" cy="498486"/>
          </a:xfrm>
        </p:grpSpPr>
        <p:sp>
          <p:nvSpPr>
            <p:cNvPr id="52" name="Freeform: Shape 51">
              <a:extLst>
                <a:ext uri="{FF2B5EF4-FFF2-40B4-BE49-F238E27FC236}">
                  <a16:creationId xmlns:a16="http://schemas.microsoft.com/office/drawing/2014/main" id="{20A7484A-337F-43DF-9DAB-91D02C00FB2A}"/>
                </a:ext>
              </a:extLst>
            </p:cNvPr>
            <p:cNvSpPr/>
            <p:nvPr/>
          </p:nvSpPr>
          <p:spPr>
            <a:xfrm rot="14482435">
              <a:off x="1173834" y="15121"/>
              <a:ext cx="498486" cy="446361"/>
            </a:xfrm>
            <a:custGeom>
              <a:avLst/>
              <a:gdLst>
                <a:gd name="connsiteX0" fmla="*/ 915416 w 1821750"/>
                <a:gd name="connsiteY0" fmla="*/ 1718130 h 1718130"/>
                <a:gd name="connsiteX1" fmla="*/ 0 w 1821750"/>
                <a:gd name="connsiteY1" fmla="*/ 0 h 1718130"/>
                <a:gd name="connsiteX2" fmla="*/ 4140 w 1821750"/>
                <a:gd name="connsiteY2" fmla="*/ 0 h 1718130"/>
                <a:gd name="connsiteX3" fmla="*/ 845357 w 1821750"/>
                <a:gd name="connsiteY3" fmla="*/ 664666 h 1718130"/>
                <a:gd name="connsiteX4" fmla="*/ 842541 w 1821750"/>
                <a:gd name="connsiteY4" fmla="*/ 678853 h 1718130"/>
                <a:gd name="connsiteX5" fmla="*/ 1008796 w 1821750"/>
                <a:gd name="connsiteY5" fmla="*/ 678853 h 1718130"/>
                <a:gd name="connsiteX6" fmla="*/ 1005456 w 1821750"/>
                <a:gd name="connsiteY6" fmla="*/ 662021 h 1718130"/>
                <a:gd name="connsiteX7" fmla="*/ 1821750 w 1821750"/>
                <a:gd name="connsiteY7" fmla="*/ 17047 h 1718130"/>
                <a:gd name="connsiteX8" fmla="*/ 915416 w 1821750"/>
                <a:gd name="connsiteY8" fmla="*/ 1718130 h 1718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1750" h="1718130">
                  <a:moveTo>
                    <a:pt x="915416" y="1718130"/>
                  </a:moveTo>
                  <a:lnTo>
                    <a:pt x="0" y="0"/>
                  </a:lnTo>
                  <a:lnTo>
                    <a:pt x="4140" y="0"/>
                  </a:lnTo>
                  <a:lnTo>
                    <a:pt x="845357" y="664666"/>
                  </a:lnTo>
                  <a:lnTo>
                    <a:pt x="842541" y="678853"/>
                  </a:lnTo>
                  <a:lnTo>
                    <a:pt x="1008796" y="678853"/>
                  </a:lnTo>
                  <a:lnTo>
                    <a:pt x="1005456" y="662021"/>
                  </a:lnTo>
                  <a:lnTo>
                    <a:pt x="1821750" y="17047"/>
                  </a:lnTo>
                  <a:lnTo>
                    <a:pt x="915416" y="1718130"/>
                  </a:lnTo>
                  <a:close/>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MY"/>
            </a:p>
          </p:txBody>
        </p:sp>
        <p:cxnSp>
          <p:nvCxnSpPr>
            <p:cNvPr id="53" name="Straight Connector 52">
              <a:extLst>
                <a:ext uri="{FF2B5EF4-FFF2-40B4-BE49-F238E27FC236}">
                  <a16:creationId xmlns:a16="http://schemas.microsoft.com/office/drawing/2014/main" id="{DE58D39D-2F09-4474-BD3E-DCE05040F18C}"/>
                </a:ext>
              </a:extLst>
            </p:cNvPr>
            <p:cNvCxnSpPr>
              <a:cxnSpLocks/>
              <a:endCxn id="52" idx="0"/>
            </p:cNvCxnSpPr>
            <p:nvPr/>
          </p:nvCxnSpPr>
          <p:spPr>
            <a:xfrm flipV="1">
              <a:off x="1370052" y="127129"/>
              <a:ext cx="248346" cy="12727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38405700"/>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graphicEl>
                                              <a:chart seriesIdx="-3" categoryIdx="-3" bldStep="gridLegend"/>
                                            </p:graphicEl>
                                          </p:spTgt>
                                        </p:tgtEl>
                                        <p:attrNameLst>
                                          <p:attrName>style.visibility</p:attrName>
                                        </p:attrNameLst>
                                      </p:cBhvr>
                                      <p:to>
                                        <p:strVal val="visible"/>
                                      </p:to>
                                    </p:set>
                                    <p:animEffect transition="in" filter="fade">
                                      <p:cBhvr>
                                        <p:cTn id="7" dur="500"/>
                                        <p:tgtEl>
                                          <p:spTgt spid="11">
                                            <p:graphicEl>
                                              <a:chart seriesIdx="-3" categoryIdx="-3" bldStep="gridLegend"/>
                                            </p:graphicEl>
                                          </p:spTgt>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1">
                                            <p:graphicEl>
                                              <a:chart seriesIdx="0" categoryIdx="-4" bldStep="series"/>
                                            </p:graphicEl>
                                          </p:spTgt>
                                        </p:tgtEl>
                                        <p:attrNameLst>
                                          <p:attrName>style.visibility</p:attrName>
                                        </p:attrNameLst>
                                      </p:cBhvr>
                                      <p:to>
                                        <p:strVal val="visible"/>
                                      </p:to>
                                    </p:set>
                                    <p:animEffect transition="in" filter="wipe(left)">
                                      <p:cBhvr>
                                        <p:cTn id="11" dur="500"/>
                                        <p:tgtEl>
                                          <p:spTgt spid="11">
                                            <p:graphicEl>
                                              <a:chart seriesIdx="0" categoryIdx="-4" bldStep="series"/>
                                            </p:graphicEl>
                                          </p:spTgt>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11">
                                            <p:graphicEl>
                                              <a:chart seriesIdx="1" categoryIdx="-4" bldStep="series"/>
                                            </p:graphicEl>
                                          </p:spTgt>
                                        </p:tgtEl>
                                        <p:attrNameLst>
                                          <p:attrName>style.visibility</p:attrName>
                                        </p:attrNameLst>
                                      </p:cBhvr>
                                      <p:to>
                                        <p:strVal val="visible"/>
                                      </p:to>
                                    </p:set>
                                    <p:animEffect transition="in" filter="wipe(left)">
                                      <p:cBhvr>
                                        <p:cTn id="15" dur="500"/>
                                        <p:tgtEl>
                                          <p:spTgt spid="11">
                                            <p:graphicEl>
                                              <a:chart seriesIdx="1" categoryIdx="-4" bldStep="series"/>
                                            </p:graphicEl>
                                          </p:spTgt>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11">
                                            <p:graphicEl>
                                              <a:chart seriesIdx="2" categoryIdx="-4" bldStep="series"/>
                                            </p:graphicEl>
                                          </p:spTgt>
                                        </p:tgtEl>
                                        <p:attrNameLst>
                                          <p:attrName>style.visibility</p:attrName>
                                        </p:attrNameLst>
                                      </p:cBhvr>
                                      <p:to>
                                        <p:strVal val="visible"/>
                                      </p:to>
                                    </p:set>
                                    <p:animEffect transition="in" filter="wipe(left)">
                                      <p:cBhvr>
                                        <p:cTn id="19" dur="500"/>
                                        <p:tgtEl>
                                          <p:spTgt spid="11">
                                            <p:graphicEl>
                                              <a:chart seriesIdx="2" categoryIdx="-4" bldStep="series"/>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1" grpId="0" uiExpand="1">
        <p:bldSub>
          <a:bldChart bld="series"/>
        </p:bldSub>
      </p:bldGraphic>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7D7D7D"/>
        </a:solidFill>
        <a:effectLst/>
      </p:bgPr>
    </p:bg>
    <p:spTree>
      <p:nvGrpSpPr>
        <p:cNvPr id="1" name=""/>
        <p:cNvGrpSpPr/>
        <p:nvPr/>
      </p:nvGrpSpPr>
      <p:grpSpPr>
        <a:xfrm>
          <a:off x="0" y="0"/>
          <a:ext cx="0" cy="0"/>
          <a:chOff x="0" y="0"/>
          <a:chExt cx="0" cy="0"/>
        </a:xfrm>
      </p:grpSpPr>
      <p:sp>
        <p:nvSpPr>
          <p:cNvPr id="21" name="Freeform: Shape 20">
            <a:extLst>
              <a:ext uri="{FF2B5EF4-FFF2-40B4-BE49-F238E27FC236}">
                <a16:creationId xmlns:a16="http://schemas.microsoft.com/office/drawing/2014/main" id="{61D2B25C-BF17-4513-94F9-737AB8995EF2}"/>
              </a:ext>
            </a:extLst>
          </p:cNvPr>
          <p:cNvSpPr/>
          <p:nvPr/>
        </p:nvSpPr>
        <p:spPr>
          <a:xfrm rot="16200000">
            <a:off x="9472224" y="198483"/>
            <a:ext cx="181811" cy="245979"/>
          </a:xfrm>
          <a:custGeom>
            <a:avLst/>
            <a:gdLst>
              <a:gd name="connsiteX0" fmla="*/ 213896 w 213896"/>
              <a:gd name="connsiteY0" fmla="*/ 117644 h 235286"/>
              <a:gd name="connsiteX1" fmla="*/ 106949 w 213896"/>
              <a:gd name="connsiteY1" fmla="*/ 235286 h 235286"/>
              <a:gd name="connsiteX2" fmla="*/ 0 w 213896"/>
              <a:gd name="connsiteY2" fmla="*/ 235286 h 235286"/>
              <a:gd name="connsiteX3" fmla="*/ 0 w 213896"/>
              <a:gd name="connsiteY3" fmla="*/ 160421 h 235286"/>
              <a:gd name="connsiteX4" fmla="*/ 50801 w 213896"/>
              <a:gd name="connsiteY4" fmla="*/ 160423 h 235286"/>
              <a:gd name="connsiteX5" fmla="*/ 101601 w 213896"/>
              <a:gd name="connsiteY5" fmla="*/ 117643 h 235286"/>
              <a:gd name="connsiteX6" fmla="*/ 50801 w 213896"/>
              <a:gd name="connsiteY6" fmla="*/ 74865 h 235286"/>
              <a:gd name="connsiteX7" fmla="*/ 0 w 213896"/>
              <a:gd name="connsiteY7" fmla="*/ 74865 h 235286"/>
              <a:gd name="connsiteX8" fmla="*/ 0 w 213896"/>
              <a:gd name="connsiteY8" fmla="*/ 0 h 235286"/>
              <a:gd name="connsiteX9" fmla="*/ 106949 w 213896"/>
              <a:gd name="connsiteY9" fmla="*/ 0 h 235286"/>
              <a:gd name="connsiteX10" fmla="*/ 213896 w 213896"/>
              <a:gd name="connsiteY10" fmla="*/ 117644 h 235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3896" h="235286">
                <a:moveTo>
                  <a:pt x="213896" y="117644"/>
                </a:moveTo>
                <a:lnTo>
                  <a:pt x="106949" y="235286"/>
                </a:lnTo>
                <a:lnTo>
                  <a:pt x="0" y="235286"/>
                </a:lnTo>
                <a:lnTo>
                  <a:pt x="0" y="160421"/>
                </a:lnTo>
                <a:lnTo>
                  <a:pt x="50801" y="160423"/>
                </a:lnTo>
                <a:cubicBezTo>
                  <a:pt x="78857" y="160423"/>
                  <a:pt x="101601" y="141269"/>
                  <a:pt x="101601" y="117643"/>
                </a:cubicBezTo>
                <a:cubicBezTo>
                  <a:pt x="101601" y="94017"/>
                  <a:pt x="78857" y="74865"/>
                  <a:pt x="50801" y="74865"/>
                </a:cubicBezTo>
                <a:lnTo>
                  <a:pt x="0" y="74865"/>
                </a:lnTo>
                <a:lnTo>
                  <a:pt x="0" y="0"/>
                </a:lnTo>
                <a:lnTo>
                  <a:pt x="106949" y="0"/>
                </a:lnTo>
                <a:lnTo>
                  <a:pt x="213896" y="117644"/>
                </a:lnTo>
                <a:close/>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MY"/>
          </a:p>
        </p:txBody>
      </p:sp>
      <p:sp>
        <p:nvSpPr>
          <p:cNvPr id="22" name="Speech Bubble: Oval 21">
            <a:extLst>
              <a:ext uri="{FF2B5EF4-FFF2-40B4-BE49-F238E27FC236}">
                <a16:creationId xmlns:a16="http://schemas.microsoft.com/office/drawing/2014/main" id="{3C3BFD9B-184B-4B7A-B2F2-922DCACD0328}"/>
              </a:ext>
            </a:extLst>
          </p:cNvPr>
          <p:cNvSpPr/>
          <p:nvPr/>
        </p:nvSpPr>
        <p:spPr>
          <a:xfrm>
            <a:off x="9985110" y="221480"/>
            <a:ext cx="245979" cy="181811"/>
          </a:xfrm>
          <a:prstGeom prst="wedgeEllipseCallou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23" name="Freeform: Shape 22">
            <a:extLst>
              <a:ext uri="{FF2B5EF4-FFF2-40B4-BE49-F238E27FC236}">
                <a16:creationId xmlns:a16="http://schemas.microsoft.com/office/drawing/2014/main" id="{72AD7664-FB68-41AA-A77B-6D17C108AB57}"/>
              </a:ext>
            </a:extLst>
          </p:cNvPr>
          <p:cNvSpPr/>
          <p:nvPr/>
        </p:nvSpPr>
        <p:spPr>
          <a:xfrm>
            <a:off x="10034713" y="278009"/>
            <a:ext cx="146771" cy="68752"/>
          </a:xfrm>
          <a:custGeom>
            <a:avLst/>
            <a:gdLst>
              <a:gd name="connsiteX0" fmla="*/ 21 w 146771"/>
              <a:gd name="connsiteY0" fmla="*/ 61750 h 68752"/>
              <a:gd name="connsiteX1" fmla="*/ 45741 w 146771"/>
              <a:gd name="connsiteY1" fmla="*/ 790 h 68752"/>
              <a:gd name="connsiteX2" fmla="*/ 95271 w 146771"/>
              <a:gd name="connsiteY2" fmla="*/ 25555 h 68752"/>
              <a:gd name="connsiteX3" fmla="*/ 146706 w 146771"/>
              <a:gd name="connsiteY3" fmla="*/ 2695 h 68752"/>
              <a:gd name="connsiteX4" fmla="*/ 104796 w 146771"/>
              <a:gd name="connsiteY4" fmla="*/ 67465 h 68752"/>
              <a:gd name="connsiteX5" fmla="*/ 51456 w 146771"/>
              <a:gd name="connsiteY5" fmla="*/ 46510 h 68752"/>
              <a:gd name="connsiteX6" fmla="*/ 21 w 146771"/>
              <a:gd name="connsiteY6" fmla="*/ 61750 h 687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771" h="68752">
                <a:moveTo>
                  <a:pt x="21" y="61750"/>
                </a:moveTo>
                <a:cubicBezTo>
                  <a:pt x="-931" y="54130"/>
                  <a:pt x="29866" y="6822"/>
                  <a:pt x="45741" y="790"/>
                </a:cubicBezTo>
                <a:cubicBezTo>
                  <a:pt x="61616" y="-5242"/>
                  <a:pt x="78444" y="25238"/>
                  <a:pt x="95271" y="25555"/>
                </a:cubicBezTo>
                <a:cubicBezTo>
                  <a:pt x="112098" y="25872"/>
                  <a:pt x="145119" y="-4290"/>
                  <a:pt x="146706" y="2695"/>
                </a:cubicBezTo>
                <a:cubicBezTo>
                  <a:pt x="148293" y="9680"/>
                  <a:pt x="120671" y="60163"/>
                  <a:pt x="104796" y="67465"/>
                </a:cubicBezTo>
                <a:cubicBezTo>
                  <a:pt x="88921" y="74767"/>
                  <a:pt x="68284" y="48733"/>
                  <a:pt x="51456" y="46510"/>
                </a:cubicBezTo>
                <a:cubicBezTo>
                  <a:pt x="34628" y="44287"/>
                  <a:pt x="973" y="69370"/>
                  <a:pt x="21" y="6175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24" name="Oval 23">
            <a:extLst>
              <a:ext uri="{FF2B5EF4-FFF2-40B4-BE49-F238E27FC236}">
                <a16:creationId xmlns:a16="http://schemas.microsoft.com/office/drawing/2014/main" id="{6376BFF5-6859-4A9E-8339-2850750DDDF3}"/>
              </a:ext>
            </a:extLst>
          </p:cNvPr>
          <p:cNvSpPr/>
          <p:nvPr/>
        </p:nvSpPr>
        <p:spPr>
          <a:xfrm>
            <a:off x="10545318" y="221480"/>
            <a:ext cx="232410" cy="203835"/>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grpSp>
        <p:nvGrpSpPr>
          <p:cNvPr id="25" name="Group 24">
            <a:extLst>
              <a:ext uri="{FF2B5EF4-FFF2-40B4-BE49-F238E27FC236}">
                <a16:creationId xmlns:a16="http://schemas.microsoft.com/office/drawing/2014/main" id="{7D5E78B9-86EC-4B1B-8DEF-9CC32B9A0252}"/>
              </a:ext>
            </a:extLst>
          </p:cNvPr>
          <p:cNvGrpSpPr/>
          <p:nvPr/>
        </p:nvGrpSpPr>
        <p:grpSpPr>
          <a:xfrm>
            <a:off x="10589127" y="277918"/>
            <a:ext cx="144791" cy="97343"/>
            <a:chOff x="10302235" y="480968"/>
            <a:chExt cx="144791" cy="97343"/>
          </a:xfrm>
        </p:grpSpPr>
        <p:sp>
          <p:nvSpPr>
            <p:cNvPr id="26" name="Flowchart: Decision 25">
              <a:extLst>
                <a:ext uri="{FF2B5EF4-FFF2-40B4-BE49-F238E27FC236}">
                  <a16:creationId xmlns:a16="http://schemas.microsoft.com/office/drawing/2014/main" id="{86210926-7F04-40E7-BF6D-0FDABA6DF571}"/>
                </a:ext>
              </a:extLst>
            </p:cNvPr>
            <p:cNvSpPr/>
            <p:nvPr/>
          </p:nvSpPr>
          <p:spPr>
            <a:xfrm rot="19381466">
              <a:off x="10302235" y="480968"/>
              <a:ext cx="144791" cy="82392"/>
            </a:xfrm>
            <a:prstGeom prst="flowChartDecisi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27" name="Isosceles Triangle 26">
              <a:extLst>
                <a:ext uri="{FF2B5EF4-FFF2-40B4-BE49-F238E27FC236}">
                  <a16:creationId xmlns:a16="http://schemas.microsoft.com/office/drawing/2014/main" id="{A016CE05-7324-4B71-90D4-1DC9CF78EDCF}"/>
                </a:ext>
              </a:extLst>
            </p:cNvPr>
            <p:cNvSpPr/>
            <p:nvPr/>
          </p:nvSpPr>
          <p:spPr>
            <a:xfrm rot="13921270">
              <a:off x="10310790" y="512540"/>
              <a:ext cx="62962" cy="68580"/>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grpSp>
      <p:sp>
        <p:nvSpPr>
          <p:cNvPr id="28" name="Heart 27">
            <a:extLst>
              <a:ext uri="{FF2B5EF4-FFF2-40B4-BE49-F238E27FC236}">
                <a16:creationId xmlns:a16="http://schemas.microsoft.com/office/drawing/2014/main" id="{6134F8E7-BDAE-4E9F-A3D7-6183CA5650DD}"/>
              </a:ext>
            </a:extLst>
          </p:cNvPr>
          <p:cNvSpPr/>
          <p:nvPr/>
        </p:nvSpPr>
        <p:spPr>
          <a:xfrm>
            <a:off x="11088398" y="233756"/>
            <a:ext cx="238125" cy="169545"/>
          </a:xfrm>
          <a:prstGeom prst="hear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29" name="Oval 28">
            <a:extLst>
              <a:ext uri="{FF2B5EF4-FFF2-40B4-BE49-F238E27FC236}">
                <a16:creationId xmlns:a16="http://schemas.microsoft.com/office/drawing/2014/main" id="{F38796DF-A7B9-4887-81DE-D305E5133C8F}"/>
              </a:ext>
            </a:extLst>
          </p:cNvPr>
          <p:cNvSpPr/>
          <p:nvPr/>
        </p:nvSpPr>
        <p:spPr>
          <a:xfrm>
            <a:off x="11602278" y="188560"/>
            <a:ext cx="308610" cy="248694"/>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pic>
        <p:nvPicPr>
          <p:cNvPr id="33" name="Picture 32">
            <a:extLst>
              <a:ext uri="{FF2B5EF4-FFF2-40B4-BE49-F238E27FC236}">
                <a16:creationId xmlns:a16="http://schemas.microsoft.com/office/drawing/2014/main" id="{8FCDA166-E05C-4FB4-BAA4-CED75769CDF0}"/>
              </a:ext>
            </a:extLst>
          </p:cNvPr>
          <p:cNvPicPr>
            <a:picLocks noChangeAspect="1"/>
          </p:cNvPicPr>
          <p:nvPr/>
        </p:nvPicPr>
        <p:blipFill rotWithShape="1">
          <a:blip r:embed="rId3"/>
          <a:srcRect l="23791" t="21831" r="66768" b="61099"/>
          <a:stretch/>
        </p:blipFill>
        <p:spPr>
          <a:xfrm>
            <a:off x="11622137" y="205181"/>
            <a:ext cx="270778" cy="217670"/>
          </a:xfrm>
          <a:prstGeom prst="flowChartConnector">
            <a:avLst/>
          </a:prstGeom>
        </p:spPr>
      </p:pic>
      <p:sp>
        <p:nvSpPr>
          <p:cNvPr id="34" name="TextBox 33">
            <a:extLst>
              <a:ext uri="{FF2B5EF4-FFF2-40B4-BE49-F238E27FC236}">
                <a16:creationId xmlns:a16="http://schemas.microsoft.com/office/drawing/2014/main" id="{99516DD8-1397-4F5C-99BE-FE590D533E55}"/>
              </a:ext>
            </a:extLst>
          </p:cNvPr>
          <p:cNvSpPr txBox="1"/>
          <p:nvPr/>
        </p:nvSpPr>
        <p:spPr>
          <a:xfrm>
            <a:off x="116567" y="11286"/>
            <a:ext cx="2778168" cy="584775"/>
          </a:xfrm>
          <a:prstGeom prst="rect">
            <a:avLst/>
          </a:prstGeom>
          <a:noFill/>
        </p:spPr>
        <p:txBody>
          <a:bodyPr wrap="square" rtlCol="0">
            <a:spAutoFit/>
          </a:bodyPr>
          <a:lstStyle/>
          <a:p>
            <a:r>
              <a:rPr lang="en-US" sz="3200" dirty="0">
                <a:latin typeface="Forte" panose="03060902040502070203" pitchFamily="66" charset="0"/>
              </a:rPr>
              <a:t>Subject Name</a:t>
            </a:r>
            <a:endParaRPr lang="en-MY" sz="3200" dirty="0">
              <a:latin typeface="Forte" panose="03060902040502070203" pitchFamily="66" charset="0"/>
            </a:endParaRPr>
          </a:p>
        </p:txBody>
      </p:sp>
      <p:grpSp>
        <p:nvGrpSpPr>
          <p:cNvPr id="2054" name="Group 2053">
            <a:extLst>
              <a:ext uri="{FF2B5EF4-FFF2-40B4-BE49-F238E27FC236}">
                <a16:creationId xmlns:a16="http://schemas.microsoft.com/office/drawing/2014/main" id="{13E2AB3B-AE56-4B35-8223-481DDF19C40F}"/>
              </a:ext>
            </a:extLst>
          </p:cNvPr>
          <p:cNvGrpSpPr/>
          <p:nvPr/>
        </p:nvGrpSpPr>
        <p:grpSpPr>
          <a:xfrm>
            <a:off x="-214604" y="460821"/>
            <a:ext cx="12642980" cy="6352729"/>
            <a:chOff x="0" y="583408"/>
            <a:chExt cx="12192000" cy="6154521"/>
          </a:xfrm>
        </p:grpSpPr>
        <p:cxnSp>
          <p:nvCxnSpPr>
            <p:cNvPr id="30" name="Straight Connector 29">
              <a:extLst>
                <a:ext uri="{FF2B5EF4-FFF2-40B4-BE49-F238E27FC236}">
                  <a16:creationId xmlns:a16="http://schemas.microsoft.com/office/drawing/2014/main" id="{7DBE5038-D456-4E24-89C5-68754410D4E6}"/>
                </a:ext>
              </a:extLst>
            </p:cNvPr>
            <p:cNvCxnSpPr>
              <a:cxnSpLocks/>
            </p:cNvCxnSpPr>
            <p:nvPr/>
          </p:nvCxnSpPr>
          <p:spPr>
            <a:xfrm>
              <a:off x="0" y="583408"/>
              <a:ext cx="12192000" cy="0"/>
            </a:xfrm>
            <a:prstGeom prst="line">
              <a:avLst/>
            </a:prstGeom>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A4FF3548-031D-4544-BF22-2BA1BE8DC995}"/>
                </a:ext>
              </a:extLst>
            </p:cNvPr>
            <p:cNvSpPr/>
            <p:nvPr/>
          </p:nvSpPr>
          <p:spPr>
            <a:xfrm>
              <a:off x="351472" y="714759"/>
              <a:ext cx="11527155" cy="60231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2051" name="Rectangle 2050">
              <a:extLst>
                <a:ext uri="{FF2B5EF4-FFF2-40B4-BE49-F238E27FC236}">
                  <a16:creationId xmlns:a16="http://schemas.microsoft.com/office/drawing/2014/main" id="{122CA097-7EE9-4C8C-A203-9EB400F3CED9}"/>
                </a:ext>
              </a:extLst>
            </p:cNvPr>
            <p:cNvSpPr/>
            <p:nvPr/>
          </p:nvSpPr>
          <p:spPr>
            <a:xfrm>
              <a:off x="300038" y="714760"/>
              <a:ext cx="5474165" cy="6023169"/>
            </a:xfrm>
            <a:prstGeom prst="rect">
              <a:avLst/>
            </a:prstGeom>
            <a:solidFill>
              <a:srgbClr val="F0E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solidFill>
                  <a:schemeClr val="tx1"/>
                </a:solidFill>
              </a:endParaRPr>
            </a:p>
          </p:txBody>
        </p:sp>
      </p:grpSp>
      <p:sp>
        <p:nvSpPr>
          <p:cNvPr id="42" name="Rectangle: Rounded Corners 41">
            <a:extLst>
              <a:ext uri="{FF2B5EF4-FFF2-40B4-BE49-F238E27FC236}">
                <a16:creationId xmlns:a16="http://schemas.microsoft.com/office/drawing/2014/main" id="{B57CECEF-613D-44E5-832D-C7AAD5C31B08}"/>
              </a:ext>
            </a:extLst>
          </p:cNvPr>
          <p:cNvSpPr/>
          <p:nvPr/>
        </p:nvSpPr>
        <p:spPr>
          <a:xfrm>
            <a:off x="4769427" y="188560"/>
            <a:ext cx="2691246" cy="250834"/>
          </a:xfrm>
          <a:prstGeom prst="roundRect">
            <a:avLst>
              <a:gd name="adj" fmla="val 12525"/>
            </a:avLst>
          </a:prstGeom>
          <a:noFill/>
          <a:ln w="19050">
            <a:solidFill>
              <a:srgbClr val="7070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43" name="TextBox 42">
            <a:extLst>
              <a:ext uri="{FF2B5EF4-FFF2-40B4-BE49-F238E27FC236}">
                <a16:creationId xmlns:a16="http://schemas.microsoft.com/office/drawing/2014/main" id="{897236D3-8D83-4156-A1DA-C8075C8716D6}"/>
              </a:ext>
            </a:extLst>
          </p:cNvPr>
          <p:cNvSpPr txBox="1"/>
          <p:nvPr/>
        </p:nvSpPr>
        <p:spPr>
          <a:xfrm>
            <a:off x="5449966" y="156648"/>
            <a:ext cx="1470379" cy="307777"/>
          </a:xfrm>
          <a:prstGeom prst="rect">
            <a:avLst/>
          </a:prstGeom>
          <a:noFill/>
        </p:spPr>
        <p:txBody>
          <a:bodyPr wrap="square" rtlCol="0">
            <a:spAutoFit/>
          </a:bodyPr>
          <a:lstStyle/>
          <a:p>
            <a:r>
              <a:rPr lang="en-US" sz="1400" b="1" dirty="0">
                <a:solidFill>
                  <a:srgbClr val="555657"/>
                </a:solidFill>
                <a:latin typeface="Microsoft YaHei UI" panose="020B0503020204020204" pitchFamily="34" charset="-122"/>
                <a:ea typeface="Microsoft YaHei UI" panose="020B0503020204020204" pitchFamily="34" charset="-122"/>
              </a:rPr>
              <a:t>Subject Code</a:t>
            </a:r>
            <a:endParaRPr lang="en-MY" sz="1400" b="1" dirty="0">
              <a:solidFill>
                <a:srgbClr val="555657"/>
              </a:solidFill>
              <a:latin typeface="Microsoft YaHei UI" panose="020B0503020204020204" pitchFamily="34" charset="-122"/>
              <a:ea typeface="Microsoft YaHei UI" panose="020B0503020204020204" pitchFamily="34" charset="-122"/>
            </a:endParaRPr>
          </a:p>
        </p:txBody>
      </p:sp>
      <p:grpSp>
        <p:nvGrpSpPr>
          <p:cNvPr id="47" name="Group 46">
            <a:extLst>
              <a:ext uri="{FF2B5EF4-FFF2-40B4-BE49-F238E27FC236}">
                <a16:creationId xmlns:a16="http://schemas.microsoft.com/office/drawing/2014/main" id="{3BC4AE0D-F82C-4B3D-A49B-742FE3F2700D}"/>
              </a:ext>
            </a:extLst>
          </p:cNvPr>
          <p:cNvGrpSpPr/>
          <p:nvPr/>
        </p:nvGrpSpPr>
        <p:grpSpPr>
          <a:xfrm>
            <a:off x="11615588" y="684860"/>
            <a:ext cx="402487" cy="80310"/>
            <a:chOff x="2727601" y="2857097"/>
            <a:chExt cx="402487" cy="80310"/>
          </a:xfrm>
        </p:grpSpPr>
        <p:sp>
          <p:nvSpPr>
            <p:cNvPr id="48" name="Flowchart: Connector 47">
              <a:extLst>
                <a:ext uri="{FF2B5EF4-FFF2-40B4-BE49-F238E27FC236}">
                  <a16:creationId xmlns:a16="http://schemas.microsoft.com/office/drawing/2014/main" id="{C37D9EE0-B503-4D17-B0DA-DDDC0FE6118D}"/>
                </a:ext>
              </a:extLst>
            </p:cNvPr>
            <p:cNvSpPr/>
            <p:nvPr/>
          </p:nvSpPr>
          <p:spPr>
            <a:xfrm>
              <a:off x="2727601" y="2857097"/>
              <a:ext cx="84425" cy="8031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49" name="Flowchart: Connector 48">
              <a:extLst>
                <a:ext uri="{FF2B5EF4-FFF2-40B4-BE49-F238E27FC236}">
                  <a16:creationId xmlns:a16="http://schemas.microsoft.com/office/drawing/2014/main" id="{2D5A7971-D284-419A-879A-0ED508C485F9}"/>
                </a:ext>
              </a:extLst>
            </p:cNvPr>
            <p:cNvSpPr/>
            <p:nvPr/>
          </p:nvSpPr>
          <p:spPr>
            <a:xfrm>
              <a:off x="2886632" y="2857097"/>
              <a:ext cx="84425" cy="8031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50" name="Flowchart: Connector 49">
              <a:extLst>
                <a:ext uri="{FF2B5EF4-FFF2-40B4-BE49-F238E27FC236}">
                  <a16:creationId xmlns:a16="http://schemas.microsoft.com/office/drawing/2014/main" id="{7F97E84E-D350-4126-8928-9C3704324048}"/>
                </a:ext>
              </a:extLst>
            </p:cNvPr>
            <p:cNvSpPr/>
            <p:nvPr/>
          </p:nvSpPr>
          <p:spPr>
            <a:xfrm>
              <a:off x="3045663" y="2857097"/>
              <a:ext cx="84425" cy="8031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grpSp>
      <p:cxnSp>
        <p:nvCxnSpPr>
          <p:cNvPr id="2057" name="Straight Connector 2056">
            <a:extLst>
              <a:ext uri="{FF2B5EF4-FFF2-40B4-BE49-F238E27FC236}">
                <a16:creationId xmlns:a16="http://schemas.microsoft.com/office/drawing/2014/main" id="{72F18720-65DA-49DA-AE5C-872B110C73E0}"/>
              </a:ext>
            </a:extLst>
          </p:cNvPr>
          <p:cNvCxnSpPr>
            <a:cxnSpLocks/>
          </p:cNvCxnSpPr>
          <p:nvPr/>
        </p:nvCxnSpPr>
        <p:spPr>
          <a:xfrm flipV="1">
            <a:off x="5778795" y="1428553"/>
            <a:ext cx="6322283" cy="1"/>
          </a:xfrm>
          <a:prstGeom prst="line">
            <a:avLst/>
          </a:prstGeom>
          <a:ln w="12700">
            <a:solidFill>
              <a:srgbClr val="E2E2E2"/>
            </a:solidFill>
          </a:ln>
        </p:spPr>
        <p:style>
          <a:lnRef idx="1">
            <a:schemeClr val="accent3"/>
          </a:lnRef>
          <a:fillRef idx="0">
            <a:schemeClr val="accent3"/>
          </a:fillRef>
          <a:effectRef idx="0">
            <a:schemeClr val="accent3"/>
          </a:effectRef>
          <a:fontRef idx="minor">
            <a:schemeClr val="tx1"/>
          </a:fontRef>
        </p:style>
      </p:cxnSp>
      <p:sp>
        <p:nvSpPr>
          <p:cNvPr id="2058" name="TextBox 2057">
            <a:extLst>
              <a:ext uri="{FF2B5EF4-FFF2-40B4-BE49-F238E27FC236}">
                <a16:creationId xmlns:a16="http://schemas.microsoft.com/office/drawing/2014/main" id="{14E37D7E-B771-4461-935F-84ABB7492ED4}"/>
              </a:ext>
            </a:extLst>
          </p:cNvPr>
          <p:cNvSpPr txBox="1"/>
          <p:nvPr/>
        </p:nvSpPr>
        <p:spPr>
          <a:xfrm>
            <a:off x="5784060" y="1542285"/>
            <a:ext cx="6327592" cy="4185761"/>
          </a:xfrm>
          <a:prstGeom prst="rect">
            <a:avLst/>
          </a:prstGeom>
          <a:noFill/>
        </p:spPr>
        <p:txBody>
          <a:bodyPr wrap="square" rtlCol="0">
            <a:spAutoFit/>
          </a:bodyPr>
          <a:lstStyle/>
          <a:p>
            <a:pPr algn="just"/>
            <a:r>
              <a:rPr lang="en-US" sz="1400" dirty="0"/>
              <a:t>Description </a:t>
            </a:r>
            <a:r>
              <a:rPr lang="en-US" sz="1400" dirty="0" err="1"/>
              <a:t>description</a:t>
            </a:r>
            <a:r>
              <a:rPr lang="en-US" sz="1400" dirty="0"/>
              <a:t> </a:t>
            </a:r>
            <a:r>
              <a:rPr lang="en-US" sz="1400" dirty="0" err="1"/>
              <a:t>description</a:t>
            </a:r>
            <a:r>
              <a:rPr lang="en-US" sz="1400" dirty="0"/>
              <a:t> </a:t>
            </a:r>
            <a:r>
              <a:rPr lang="en-US" sz="1400" dirty="0" err="1"/>
              <a:t>description</a:t>
            </a:r>
            <a:r>
              <a:rPr lang="en-US" sz="1400" dirty="0"/>
              <a:t> </a:t>
            </a:r>
            <a:r>
              <a:rPr lang="en-US" sz="1400" dirty="0" err="1"/>
              <a:t>description</a:t>
            </a:r>
            <a:r>
              <a:rPr lang="en-US" sz="1400" dirty="0"/>
              <a:t> </a:t>
            </a:r>
            <a:r>
              <a:rPr lang="en-US" sz="1400" dirty="0" err="1"/>
              <a:t>description</a:t>
            </a:r>
            <a:r>
              <a:rPr lang="en-US" sz="1400" dirty="0"/>
              <a:t> </a:t>
            </a:r>
            <a:r>
              <a:rPr lang="en-US" sz="1400" dirty="0" err="1"/>
              <a:t>description</a:t>
            </a:r>
            <a:r>
              <a:rPr lang="en-US" sz="1400" dirty="0"/>
              <a:t> </a:t>
            </a:r>
            <a:r>
              <a:rPr lang="en-US" sz="1400" dirty="0" err="1"/>
              <a:t>description</a:t>
            </a:r>
            <a:r>
              <a:rPr lang="en-US" sz="1400" dirty="0"/>
              <a:t> </a:t>
            </a:r>
            <a:r>
              <a:rPr lang="en-US" sz="1400" dirty="0" err="1"/>
              <a:t>description</a:t>
            </a:r>
            <a:r>
              <a:rPr lang="en-US" sz="1400" dirty="0"/>
              <a:t> </a:t>
            </a:r>
            <a:r>
              <a:rPr lang="en-US" sz="1400" dirty="0" err="1"/>
              <a:t>description</a:t>
            </a:r>
            <a:r>
              <a:rPr lang="en-US" sz="1400" dirty="0"/>
              <a:t> </a:t>
            </a:r>
            <a:r>
              <a:rPr lang="en-US" sz="1400" dirty="0" err="1"/>
              <a:t>description</a:t>
            </a:r>
            <a:r>
              <a:rPr lang="en-US" sz="1400" dirty="0"/>
              <a:t> </a:t>
            </a:r>
            <a:r>
              <a:rPr lang="en-US" sz="1400" dirty="0" err="1"/>
              <a:t>description</a:t>
            </a:r>
            <a:r>
              <a:rPr lang="en-US" sz="1400" dirty="0"/>
              <a:t> </a:t>
            </a:r>
            <a:r>
              <a:rPr lang="en-US" sz="1400" dirty="0" err="1"/>
              <a:t>description</a:t>
            </a:r>
            <a:r>
              <a:rPr lang="en-US" sz="1400" dirty="0"/>
              <a:t> </a:t>
            </a:r>
            <a:r>
              <a:rPr lang="en-US" sz="1400" dirty="0" err="1"/>
              <a:t>description</a:t>
            </a:r>
            <a:r>
              <a:rPr lang="en-US" sz="1400" dirty="0"/>
              <a:t> </a:t>
            </a:r>
            <a:r>
              <a:rPr lang="en-US" sz="1400" dirty="0" err="1"/>
              <a:t>description</a:t>
            </a:r>
            <a:r>
              <a:rPr lang="en-US" sz="1400" dirty="0"/>
              <a:t> </a:t>
            </a:r>
            <a:r>
              <a:rPr lang="en-US" sz="1400" dirty="0" err="1"/>
              <a:t>description</a:t>
            </a:r>
            <a:r>
              <a:rPr lang="en-US" sz="1400" dirty="0"/>
              <a:t> </a:t>
            </a:r>
            <a:r>
              <a:rPr lang="en-US" sz="1400" dirty="0" err="1"/>
              <a:t>description</a:t>
            </a:r>
            <a:r>
              <a:rPr lang="en-US" sz="1400" dirty="0"/>
              <a:t> </a:t>
            </a:r>
            <a:r>
              <a:rPr lang="en-US" sz="1400" dirty="0" err="1"/>
              <a:t>description</a:t>
            </a:r>
            <a:r>
              <a:rPr lang="en-US" sz="1400" dirty="0"/>
              <a:t> </a:t>
            </a:r>
            <a:r>
              <a:rPr lang="en-US" sz="1400" dirty="0" err="1"/>
              <a:t>description</a:t>
            </a:r>
            <a:r>
              <a:rPr lang="en-US" sz="1400" dirty="0"/>
              <a:t> </a:t>
            </a:r>
            <a:r>
              <a:rPr lang="en-US" sz="1400" dirty="0" err="1"/>
              <a:t>description</a:t>
            </a:r>
            <a:r>
              <a:rPr lang="en-US" sz="1400" dirty="0"/>
              <a:t> </a:t>
            </a:r>
            <a:r>
              <a:rPr lang="en-US" sz="1400" dirty="0" err="1"/>
              <a:t>description</a:t>
            </a:r>
            <a:r>
              <a:rPr lang="en-US" sz="1400" dirty="0"/>
              <a:t> </a:t>
            </a:r>
            <a:r>
              <a:rPr lang="en-US" sz="1400" dirty="0" err="1"/>
              <a:t>description</a:t>
            </a:r>
            <a:r>
              <a:rPr lang="en-US" sz="1400" dirty="0"/>
              <a:t> </a:t>
            </a:r>
            <a:r>
              <a:rPr lang="en-US" sz="1400" dirty="0" err="1"/>
              <a:t>description</a:t>
            </a:r>
            <a:r>
              <a:rPr lang="en-US" sz="1400" dirty="0"/>
              <a:t> </a:t>
            </a:r>
            <a:r>
              <a:rPr lang="en-US" sz="1400" dirty="0" err="1"/>
              <a:t>description</a:t>
            </a:r>
            <a:r>
              <a:rPr lang="en-US" sz="1400" dirty="0"/>
              <a:t> </a:t>
            </a:r>
            <a:r>
              <a:rPr lang="en-US" sz="1400" dirty="0" err="1"/>
              <a:t>description</a:t>
            </a:r>
            <a:r>
              <a:rPr lang="en-US" sz="1400" dirty="0"/>
              <a:t> </a:t>
            </a:r>
            <a:r>
              <a:rPr lang="en-US" sz="1400" dirty="0" err="1"/>
              <a:t>description</a:t>
            </a:r>
            <a:r>
              <a:rPr lang="en-US" sz="1400" dirty="0"/>
              <a:t> </a:t>
            </a:r>
            <a:r>
              <a:rPr lang="en-US" sz="1400" dirty="0" err="1"/>
              <a:t>description</a:t>
            </a:r>
            <a:r>
              <a:rPr lang="en-US" sz="1400" dirty="0"/>
              <a:t> </a:t>
            </a:r>
            <a:r>
              <a:rPr lang="en-US" sz="1400" dirty="0" err="1"/>
              <a:t>description</a:t>
            </a:r>
            <a:r>
              <a:rPr lang="en-US" sz="1400" dirty="0"/>
              <a:t> </a:t>
            </a:r>
            <a:r>
              <a:rPr lang="en-US" sz="1400" dirty="0" err="1"/>
              <a:t>description</a:t>
            </a:r>
            <a:r>
              <a:rPr lang="en-US" sz="1400" dirty="0"/>
              <a:t> </a:t>
            </a:r>
            <a:r>
              <a:rPr lang="en-US" sz="1400" dirty="0" err="1"/>
              <a:t>description</a:t>
            </a:r>
            <a:r>
              <a:rPr lang="en-US" sz="1400" dirty="0"/>
              <a:t> </a:t>
            </a:r>
            <a:r>
              <a:rPr lang="en-US" sz="1400" dirty="0" err="1"/>
              <a:t>description</a:t>
            </a:r>
            <a:r>
              <a:rPr lang="en-US" sz="1400" dirty="0"/>
              <a:t> </a:t>
            </a:r>
            <a:r>
              <a:rPr lang="en-US" sz="1400" dirty="0" err="1"/>
              <a:t>description</a:t>
            </a:r>
            <a:r>
              <a:rPr lang="en-US" sz="1400" dirty="0"/>
              <a:t> </a:t>
            </a:r>
            <a:r>
              <a:rPr lang="en-US" sz="1400" dirty="0" err="1"/>
              <a:t>description</a:t>
            </a:r>
            <a:r>
              <a:rPr lang="en-US" sz="1400" dirty="0"/>
              <a:t> </a:t>
            </a:r>
            <a:r>
              <a:rPr lang="en-US" sz="1400" dirty="0" err="1"/>
              <a:t>description</a:t>
            </a:r>
            <a:r>
              <a:rPr lang="en-US" sz="1400" dirty="0"/>
              <a:t> </a:t>
            </a:r>
            <a:r>
              <a:rPr lang="en-US" sz="1400" dirty="0" err="1"/>
              <a:t>description</a:t>
            </a:r>
            <a:r>
              <a:rPr lang="en-US" sz="1400" dirty="0"/>
              <a:t> </a:t>
            </a:r>
            <a:r>
              <a:rPr lang="en-US" sz="1400" dirty="0" err="1"/>
              <a:t>description</a:t>
            </a:r>
            <a:r>
              <a:rPr lang="en-US" sz="1400" dirty="0"/>
              <a:t> </a:t>
            </a:r>
            <a:r>
              <a:rPr lang="en-US" sz="1400" dirty="0" err="1"/>
              <a:t>description</a:t>
            </a:r>
            <a:r>
              <a:rPr lang="en-US" sz="1400" dirty="0"/>
              <a:t> </a:t>
            </a:r>
            <a:r>
              <a:rPr lang="en-US" sz="1400" dirty="0" err="1"/>
              <a:t>description</a:t>
            </a:r>
            <a:r>
              <a:rPr lang="en-US" sz="1400" dirty="0"/>
              <a:t> </a:t>
            </a:r>
            <a:r>
              <a:rPr lang="en-US" sz="1400" dirty="0" err="1"/>
              <a:t>description</a:t>
            </a:r>
            <a:r>
              <a:rPr lang="en-US" sz="1400" dirty="0"/>
              <a:t> </a:t>
            </a:r>
            <a:r>
              <a:rPr lang="en-US" sz="1400" dirty="0" err="1"/>
              <a:t>description</a:t>
            </a:r>
            <a:r>
              <a:rPr lang="en-US" sz="1400" dirty="0"/>
              <a:t> </a:t>
            </a:r>
            <a:r>
              <a:rPr lang="en-US" sz="1400" dirty="0" err="1"/>
              <a:t>description</a:t>
            </a:r>
            <a:r>
              <a:rPr lang="en-US" sz="1400" dirty="0"/>
              <a:t> </a:t>
            </a:r>
            <a:r>
              <a:rPr lang="en-US" sz="1400" dirty="0" err="1"/>
              <a:t>description</a:t>
            </a:r>
            <a:r>
              <a:rPr lang="en-US" sz="1400" dirty="0"/>
              <a:t> </a:t>
            </a:r>
            <a:r>
              <a:rPr lang="en-US" sz="1400" dirty="0" err="1"/>
              <a:t>description</a:t>
            </a:r>
            <a:r>
              <a:rPr lang="en-US" sz="1400" dirty="0"/>
              <a:t> </a:t>
            </a:r>
            <a:r>
              <a:rPr lang="en-US" sz="1400" dirty="0" err="1"/>
              <a:t>description</a:t>
            </a:r>
            <a:r>
              <a:rPr lang="en-US" sz="1400" dirty="0"/>
              <a:t> </a:t>
            </a:r>
            <a:r>
              <a:rPr lang="en-US" sz="1400" dirty="0" err="1"/>
              <a:t>description</a:t>
            </a:r>
            <a:r>
              <a:rPr lang="en-US" sz="1400" dirty="0"/>
              <a:t> </a:t>
            </a:r>
            <a:r>
              <a:rPr lang="en-US" sz="1400" dirty="0" err="1"/>
              <a:t>description</a:t>
            </a:r>
            <a:r>
              <a:rPr lang="en-US" sz="1400" dirty="0"/>
              <a:t> </a:t>
            </a:r>
            <a:r>
              <a:rPr lang="en-US" sz="1400" dirty="0" err="1"/>
              <a:t>description</a:t>
            </a:r>
            <a:r>
              <a:rPr lang="en-US" sz="1400" dirty="0"/>
              <a:t> </a:t>
            </a:r>
            <a:r>
              <a:rPr lang="en-US" sz="1400" dirty="0" err="1"/>
              <a:t>description</a:t>
            </a:r>
            <a:r>
              <a:rPr lang="en-US" sz="1400" dirty="0"/>
              <a:t> </a:t>
            </a:r>
            <a:r>
              <a:rPr lang="en-US" sz="1400" dirty="0" err="1"/>
              <a:t>description</a:t>
            </a:r>
            <a:r>
              <a:rPr lang="en-US" sz="1400" dirty="0"/>
              <a:t> </a:t>
            </a:r>
            <a:r>
              <a:rPr lang="en-US" sz="1400" dirty="0" err="1"/>
              <a:t>description</a:t>
            </a:r>
            <a:r>
              <a:rPr lang="en-US" sz="1400" dirty="0"/>
              <a:t> </a:t>
            </a:r>
            <a:r>
              <a:rPr lang="en-US" sz="1400" dirty="0" err="1"/>
              <a:t>description</a:t>
            </a:r>
            <a:r>
              <a:rPr lang="en-US" sz="1400" dirty="0"/>
              <a:t> </a:t>
            </a:r>
            <a:r>
              <a:rPr lang="en-US" sz="1400" dirty="0" err="1"/>
              <a:t>description</a:t>
            </a:r>
            <a:r>
              <a:rPr lang="en-US" sz="1400" dirty="0"/>
              <a:t> </a:t>
            </a:r>
            <a:r>
              <a:rPr lang="en-US" sz="1400" dirty="0" err="1"/>
              <a:t>description</a:t>
            </a:r>
            <a:r>
              <a:rPr lang="en-US" sz="1400" dirty="0"/>
              <a:t> </a:t>
            </a:r>
            <a:r>
              <a:rPr lang="en-US" sz="1400" dirty="0" err="1"/>
              <a:t>description</a:t>
            </a:r>
            <a:r>
              <a:rPr lang="en-US" sz="1400" dirty="0"/>
              <a:t> </a:t>
            </a:r>
            <a:r>
              <a:rPr lang="en-US" sz="1400" dirty="0" err="1"/>
              <a:t>description</a:t>
            </a:r>
            <a:r>
              <a:rPr lang="en-US" sz="1400" dirty="0"/>
              <a:t> </a:t>
            </a:r>
            <a:r>
              <a:rPr lang="en-US" sz="1400" dirty="0" err="1"/>
              <a:t>description</a:t>
            </a:r>
            <a:r>
              <a:rPr lang="en-US" sz="1400" dirty="0"/>
              <a:t> </a:t>
            </a:r>
            <a:r>
              <a:rPr lang="en-US" sz="1400" dirty="0" err="1"/>
              <a:t>description</a:t>
            </a:r>
            <a:r>
              <a:rPr lang="en-US" sz="1400" dirty="0"/>
              <a:t> </a:t>
            </a:r>
            <a:r>
              <a:rPr lang="en-US" sz="1400" dirty="0" err="1"/>
              <a:t>description</a:t>
            </a:r>
            <a:r>
              <a:rPr lang="en-US" sz="1400" dirty="0"/>
              <a:t> </a:t>
            </a:r>
            <a:r>
              <a:rPr lang="en-US" sz="1400" dirty="0" err="1"/>
              <a:t>description</a:t>
            </a:r>
            <a:r>
              <a:rPr lang="en-US" sz="1400" dirty="0"/>
              <a:t> </a:t>
            </a:r>
            <a:r>
              <a:rPr lang="en-US" sz="1400" dirty="0" err="1"/>
              <a:t>description</a:t>
            </a:r>
            <a:r>
              <a:rPr lang="en-US" sz="1400" dirty="0"/>
              <a:t> </a:t>
            </a:r>
            <a:r>
              <a:rPr lang="en-US" sz="1400" dirty="0" err="1"/>
              <a:t>description</a:t>
            </a:r>
            <a:r>
              <a:rPr lang="en-US" sz="1400" dirty="0"/>
              <a:t> </a:t>
            </a:r>
            <a:r>
              <a:rPr lang="en-US" sz="1400" dirty="0" err="1"/>
              <a:t>description</a:t>
            </a:r>
            <a:r>
              <a:rPr lang="en-US" sz="1400" dirty="0"/>
              <a:t> </a:t>
            </a:r>
            <a:r>
              <a:rPr lang="en-US" sz="1400" dirty="0" err="1"/>
              <a:t>description</a:t>
            </a:r>
            <a:r>
              <a:rPr lang="en-US" sz="1400" dirty="0"/>
              <a:t> </a:t>
            </a:r>
            <a:r>
              <a:rPr lang="en-US" sz="1400" dirty="0" err="1"/>
              <a:t>description</a:t>
            </a:r>
            <a:r>
              <a:rPr lang="en-US" sz="1400" dirty="0"/>
              <a:t> </a:t>
            </a:r>
            <a:r>
              <a:rPr lang="en-US" sz="1400" dirty="0" err="1"/>
              <a:t>description</a:t>
            </a:r>
            <a:r>
              <a:rPr lang="en-US" sz="1400" dirty="0"/>
              <a:t> </a:t>
            </a:r>
            <a:r>
              <a:rPr lang="en-US" sz="1400" dirty="0" err="1"/>
              <a:t>description</a:t>
            </a:r>
            <a:r>
              <a:rPr lang="en-US" sz="1400" dirty="0"/>
              <a:t> </a:t>
            </a:r>
            <a:r>
              <a:rPr lang="en-US" sz="1400" dirty="0" err="1"/>
              <a:t>description</a:t>
            </a:r>
            <a:r>
              <a:rPr lang="en-US" sz="1400" dirty="0"/>
              <a:t> </a:t>
            </a:r>
            <a:r>
              <a:rPr lang="en-US" sz="1400" dirty="0" err="1"/>
              <a:t>description</a:t>
            </a:r>
            <a:r>
              <a:rPr lang="en-US" sz="1400" dirty="0"/>
              <a:t> </a:t>
            </a:r>
            <a:r>
              <a:rPr lang="en-US" sz="1400" dirty="0" err="1"/>
              <a:t>description</a:t>
            </a:r>
            <a:r>
              <a:rPr lang="en-US" sz="1400" dirty="0"/>
              <a:t> </a:t>
            </a:r>
            <a:r>
              <a:rPr lang="en-US" sz="1400" dirty="0" err="1"/>
              <a:t>description</a:t>
            </a:r>
            <a:r>
              <a:rPr lang="en-US" sz="1400" dirty="0"/>
              <a:t> </a:t>
            </a:r>
            <a:r>
              <a:rPr lang="en-US" sz="1400" dirty="0" err="1"/>
              <a:t>description</a:t>
            </a:r>
            <a:r>
              <a:rPr lang="en-US" sz="1400" dirty="0"/>
              <a:t> </a:t>
            </a:r>
            <a:r>
              <a:rPr lang="en-US" sz="1400" dirty="0" err="1"/>
              <a:t>description</a:t>
            </a:r>
            <a:r>
              <a:rPr lang="en-US" sz="1400" dirty="0"/>
              <a:t> </a:t>
            </a:r>
            <a:r>
              <a:rPr lang="en-US" sz="1400" dirty="0" err="1"/>
              <a:t>description</a:t>
            </a:r>
            <a:r>
              <a:rPr lang="en-US" sz="1400" dirty="0"/>
              <a:t> </a:t>
            </a:r>
            <a:r>
              <a:rPr lang="en-US" sz="1400" dirty="0" err="1"/>
              <a:t>description</a:t>
            </a:r>
            <a:r>
              <a:rPr lang="en-US" sz="1400" dirty="0"/>
              <a:t> </a:t>
            </a:r>
            <a:r>
              <a:rPr lang="en-US" sz="1400" dirty="0" err="1"/>
              <a:t>description</a:t>
            </a:r>
            <a:r>
              <a:rPr lang="en-US" sz="1400" dirty="0"/>
              <a:t> </a:t>
            </a:r>
            <a:r>
              <a:rPr lang="en-US" sz="1400" dirty="0" err="1"/>
              <a:t>description</a:t>
            </a:r>
            <a:r>
              <a:rPr lang="en-US" sz="1400" dirty="0"/>
              <a:t> </a:t>
            </a:r>
            <a:r>
              <a:rPr lang="en-US" sz="1400" dirty="0" err="1"/>
              <a:t>description</a:t>
            </a:r>
            <a:r>
              <a:rPr lang="en-US" sz="1400" dirty="0"/>
              <a:t> </a:t>
            </a:r>
            <a:r>
              <a:rPr lang="en-US" sz="1400" dirty="0" err="1"/>
              <a:t>description</a:t>
            </a:r>
            <a:r>
              <a:rPr lang="en-US" sz="1400" dirty="0"/>
              <a:t> </a:t>
            </a:r>
            <a:r>
              <a:rPr lang="en-US" sz="1400" dirty="0" err="1"/>
              <a:t>description</a:t>
            </a:r>
            <a:r>
              <a:rPr lang="en-US" sz="1400" dirty="0"/>
              <a:t> </a:t>
            </a:r>
            <a:r>
              <a:rPr lang="en-US" sz="1400" dirty="0" err="1"/>
              <a:t>description</a:t>
            </a:r>
            <a:r>
              <a:rPr lang="en-US" sz="1400" dirty="0"/>
              <a:t> </a:t>
            </a:r>
            <a:r>
              <a:rPr lang="en-US" sz="1400" dirty="0" err="1"/>
              <a:t>description</a:t>
            </a:r>
            <a:r>
              <a:rPr lang="en-US" sz="1400" dirty="0"/>
              <a:t> </a:t>
            </a:r>
            <a:r>
              <a:rPr lang="en-US" sz="1400" dirty="0" err="1"/>
              <a:t>description</a:t>
            </a:r>
            <a:r>
              <a:rPr lang="en-US" sz="1400" dirty="0"/>
              <a:t> </a:t>
            </a:r>
            <a:r>
              <a:rPr lang="en-US" sz="1400" dirty="0" err="1"/>
              <a:t>description</a:t>
            </a:r>
            <a:r>
              <a:rPr lang="en-US" sz="1400" dirty="0"/>
              <a:t> </a:t>
            </a:r>
            <a:r>
              <a:rPr lang="en-US" sz="1400" dirty="0" err="1"/>
              <a:t>description</a:t>
            </a:r>
            <a:r>
              <a:rPr lang="en-US" sz="1400" dirty="0"/>
              <a:t> </a:t>
            </a:r>
            <a:r>
              <a:rPr lang="en-US" sz="1400" dirty="0" err="1"/>
              <a:t>description</a:t>
            </a:r>
            <a:r>
              <a:rPr lang="en-US" sz="1400" dirty="0"/>
              <a:t> </a:t>
            </a:r>
            <a:r>
              <a:rPr lang="en-US" sz="1400" dirty="0" err="1"/>
              <a:t>description</a:t>
            </a:r>
            <a:r>
              <a:rPr lang="en-US" sz="1400" dirty="0"/>
              <a:t> </a:t>
            </a:r>
            <a:r>
              <a:rPr lang="en-US" sz="1400" dirty="0" err="1"/>
              <a:t>description</a:t>
            </a:r>
            <a:r>
              <a:rPr lang="en-US" sz="1400" dirty="0"/>
              <a:t> </a:t>
            </a:r>
            <a:r>
              <a:rPr lang="en-US" sz="1400" dirty="0" err="1"/>
              <a:t>description</a:t>
            </a:r>
            <a:r>
              <a:rPr lang="en-US" sz="1400" dirty="0"/>
              <a:t> </a:t>
            </a:r>
            <a:r>
              <a:rPr lang="en-US" sz="1400" dirty="0" err="1"/>
              <a:t>description</a:t>
            </a:r>
            <a:r>
              <a:rPr lang="en-US" sz="1400" dirty="0"/>
              <a:t> </a:t>
            </a:r>
            <a:r>
              <a:rPr lang="en-US" sz="1400" dirty="0" err="1"/>
              <a:t>description</a:t>
            </a:r>
            <a:r>
              <a:rPr lang="en-US" sz="1400" dirty="0"/>
              <a:t> </a:t>
            </a:r>
            <a:r>
              <a:rPr lang="en-US" sz="1400" dirty="0" err="1"/>
              <a:t>description</a:t>
            </a:r>
            <a:r>
              <a:rPr lang="en-US" sz="1400" dirty="0"/>
              <a:t> </a:t>
            </a:r>
            <a:r>
              <a:rPr lang="en-US" sz="1400" dirty="0" err="1"/>
              <a:t>description</a:t>
            </a:r>
            <a:r>
              <a:rPr lang="en-US" sz="1400" dirty="0"/>
              <a:t> </a:t>
            </a:r>
            <a:r>
              <a:rPr lang="en-US" sz="1400" dirty="0" err="1"/>
              <a:t>description</a:t>
            </a:r>
            <a:r>
              <a:rPr lang="en-US" sz="1400" dirty="0"/>
              <a:t> </a:t>
            </a:r>
            <a:r>
              <a:rPr lang="en-US" sz="1400" dirty="0" err="1"/>
              <a:t>description</a:t>
            </a:r>
            <a:r>
              <a:rPr lang="en-US" sz="1400" dirty="0"/>
              <a:t> </a:t>
            </a:r>
            <a:r>
              <a:rPr lang="en-US" sz="1400" dirty="0" err="1"/>
              <a:t>description</a:t>
            </a:r>
            <a:r>
              <a:rPr lang="en-US" sz="1400" dirty="0"/>
              <a:t> </a:t>
            </a:r>
            <a:r>
              <a:rPr lang="en-US" sz="1400" dirty="0" err="1"/>
              <a:t>description</a:t>
            </a:r>
            <a:r>
              <a:rPr lang="en-US" sz="1400" dirty="0"/>
              <a:t> </a:t>
            </a:r>
            <a:r>
              <a:rPr lang="en-US" sz="1400" dirty="0" err="1"/>
              <a:t>description</a:t>
            </a:r>
            <a:r>
              <a:rPr lang="en-US" sz="1400" dirty="0"/>
              <a:t> </a:t>
            </a:r>
            <a:r>
              <a:rPr lang="en-US" sz="1400" dirty="0" err="1"/>
              <a:t>description</a:t>
            </a:r>
            <a:r>
              <a:rPr lang="en-US" sz="1400" dirty="0"/>
              <a:t> </a:t>
            </a:r>
            <a:r>
              <a:rPr lang="en-US" sz="1400" dirty="0" err="1"/>
              <a:t>description</a:t>
            </a:r>
            <a:r>
              <a:rPr lang="en-US" sz="1400" dirty="0"/>
              <a:t> </a:t>
            </a:r>
            <a:r>
              <a:rPr lang="en-US" sz="1400" dirty="0" err="1"/>
              <a:t>description</a:t>
            </a:r>
            <a:r>
              <a:rPr lang="en-US" sz="1400" dirty="0"/>
              <a:t> </a:t>
            </a:r>
            <a:r>
              <a:rPr lang="en-US" sz="1400" dirty="0" err="1"/>
              <a:t>description</a:t>
            </a:r>
            <a:r>
              <a:rPr lang="en-US" sz="1400" dirty="0"/>
              <a:t> </a:t>
            </a:r>
            <a:r>
              <a:rPr lang="en-US" sz="1400" dirty="0" err="1"/>
              <a:t>description</a:t>
            </a:r>
            <a:r>
              <a:rPr lang="en-US" sz="1400" dirty="0"/>
              <a:t> </a:t>
            </a:r>
            <a:r>
              <a:rPr lang="en-US" sz="1400" dirty="0" err="1"/>
              <a:t>description</a:t>
            </a:r>
            <a:r>
              <a:rPr lang="en-US" sz="1400" dirty="0"/>
              <a:t> </a:t>
            </a:r>
            <a:r>
              <a:rPr lang="en-US" sz="1400" dirty="0" err="1"/>
              <a:t>description</a:t>
            </a:r>
            <a:r>
              <a:rPr lang="en-US" sz="1400" dirty="0"/>
              <a:t> </a:t>
            </a:r>
            <a:r>
              <a:rPr lang="en-US" sz="1400" dirty="0" err="1"/>
              <a:t>description</a:t>
            </a:r>
            <a:r>
              <a:rPr lang="en-US" sz="1400" dirty="0"/>
              <a:t> </a:t>
            </a:r>
            <a:r>
              <a:rPr lang="en-US" sz="1400" dirty="0" err="1"/>
              <a:t>description</a:t>
            </a:r>
            <a:r>
              <a:rPr lang="en-US" sz="1400" dirty="0"/>
              <a:t> </a:t>
            </a:r>
            <a:r>
              <a:rPr lang="en-US" sz="1400" dirty="0" err="1"/>
              <a:t>description</a:t>
            </a:r>
            <a:r>
              <a:rPr lang="en-US" sz="1400" dirty="0"/>
              <a:t> </a:t>
            </a:r>
            <a:r>
              <a:rPr lang="en-US" sz="1400" dirty="0" err="1"/>
              <a:t>description</a:t>
            </a:r>
            <a:r>
              <a:rPr lang="en-US" sz="1400" dirty="0"/>
              <a:t> </a:t>
            </a:r>
            <a:r>
              <a:rPr lang="en-US" sz="1400" dirty="0" err="1"/>
              <a:t>description</a:t>
            </a:r>
            <a:r>
              <a:rPr lang="en-US" sz="1400" dirty="0"/>
              <a:t> </a:t>
            </a:r>
            <a:r>
              <a:rPr lang="en-US" sz="1400" dirty="0" err="1"/>
              <a:t>description</a:t>
            </a:r>
            <a:r>
              <a:rPr lang="en-US" sz="1400" dirty="0"/>
              <a:t> </a:t>
            </a:r>
            <a:r>
              <a:rPr lang="en-US" sz="1400" dirty="0" err="1"/>
              <a:t>description</a:t>
            </a:r>
            <a:r>
              <a:rPr lang="en-US" sz="1400" dirty="0"/>
              <a:t> </a:t>
            </a:r>
            <a:r>
              <a:rPr lang="en-US" sz="1400" dirty="0" err="1"/>
              <a:t>description</a:t>
            </a:r>
            <a:r>
              <a:rPr lang="en-US" sz="1400" dirty="0"/>
              <a:t> </a:t>
            </a:r>
            <a:r>
              <a:rPr lang="en-US" sz="1400" dirty="0" err="1"/>
              <a:t>description</a:t>
            </a:r>
            <a:r>
              <a:rPr lang="en-US" sz="1400" dirty="0"/>
              <a:t> </a:t>
            </a:r>
            <a:r>
              <a:rPr lang="en-US" sz="1400" dirty="0" err="1"/>
              <a:t>description</a:t>
            </a:r>
            <a:r>
              <a:rPr lang="en-US" sz="1400" dirty="0"/>
              <a:t> </a:t>
            </a:r>
            <a:r>
              <a:rPr lang="en-US" sz="1400" dirty="0" err="1"/>
              <a:t>description</a:t>
            </a:r>
            <a:r>
              <a:rPr lang="en-US" sz="1400" dirty="0"/>
              <a:t> </a:t>
            </a:r>
            <a:r>
              <a:rPr lang="en-US" sz="1400" dirty="0" err="1"/>
              <a:t>description</a:t>
            </a:r>
            <a:r>
              <a:rPr lang="en-US" sz="1400" dirty="0"/>
              <a:t> </a:t>
            </a:r>
            <a:r>
              <a:rPr lang="en-US" sz="1400" dirty="0" err="1"/>
              <a:t>description</a:t>
            </a:r>
            <a:r>
              <a:rPr lang="en-US" sz="1400" dirty="0"/>
              <a:t> </a:t>
            </a:r>
            <a:r>
              <a:rPr lang="en-US" sz="1400" dirty="0" err="1"/>
              <a:t>description</a:t>
            </a:r>
            <a:r>
              <a:rPr lang="en-US" sz="1400" dirty="0"/>
              <a:t> </a:t>
            </a:r>
            <a:r>
              <a:rPr lang="en-US" sz="1400" dirty="0" err="1"/>
              <a:t>description</a:t>
            </a:r>
            <a:r>
              <a:rPr lang="en-US" sz="1400" dirty="0"/>
              <a:t> </a:t>
            </a:r>
            <a:r>
              <a:rPr lang="en-US" sz="1400" dirty="0" err="1"/>
              <a:t>description</a:t>
            </a:r>
            <a:r>
              <a:rPr lang="en-US" sz="1400" dirty="0"/>
              <a:t> </a:t>
            </a:r>
            <a:r>
              <a:rPr lang="en-US" sz="1400" dirty="0" err="1"/>
              <a:t>description</a:t>
            </a:r>
            <a:r>
              <a:rPr lang="en-US" sz="1400" dirty="0"/>
              <a:t> </a:t>
            </a:r>
            <a:r>
              <a:rPr lang="en-US" sz="1400" dirty="0" err="1"/>
              <a:t>description</a:t>
            </a:r>
            <a:r>
              <a:rPr lang="en-US" sz="1400" dirty="0"/>
              <a:t> </a:t>
            </a:r>
            <a:r>
              <a:rPr lang="en-US" sz="1400" dirty="0" err="1"/>
              <a:t>description</a:t>
            </a:r>
            <a:r>
              <a:rPr lang="en-US" sz="1400" dirty="0"/>
              <a:t> </a:t>
            </a:r>
            <a:r>
              <a:rPr lang="en-US" sz="1400" dirty="0" err="1"/>
              <a:t>description</a:t>
            </a:r>
            <a:r>
              <a:rPr lang="en-US" sz="1400" dirty="0"/>
              <a:t> </a:t>
            </a:r>
            <a:r>
              <a:rPr lang="en-US" sz="1400" dirty="0" err="1"/>
              <a:t>description</a:t>
            </a:r>
            <a:r>
              <a:rPr lang="en-US" sz="1400" dirty="0"/>
              <a:t> </a:t>
            </a:r>
            <a:r>
              <a:rPr lang="en-US" sz="1400" dirty="0" err="1"/>
              <a:t>description</a:t>
            </a:r>
            <a:r>
              <a:rPr lang="en-US" sz="1400" dirty="0"/>
              <a:t> </a:t>
            </a:r>
            <a:r>
              <a:rPr lang="en-US" sz="1400" dirty="0" err="1"/>
              <a:t>description</a:t>
            </a:r>
            <a:r>
              <a:rPr lang="en-US" sz="1400" dirty="0"/>
              <a:t> </a:t>
            </a:r>
            <a:r>
              <a:rPr lang="en-US" sz="1400" dirty="0" err="1"/>
              <a:t>description</a:t>
            </a:r>
            <a:r>
              <a:rPr lang="en-US" sz="1400" dirty="0"/>
              <a:t> </a:t>
            </a:r>
            <a:r>
              <a:rPr lang="en-US" sz="1400" dirty="0" err="1"/>
              <a:t>description</a:t>
            </a:r>
            <a:r>
              <a:rPr lang="en-US" sz="1400" dirty="0"/>
              <a:t> </a:t>
            </a:r>
            <a:r>
              <a:rPr lang="en-US" sz="1400" dirty="0" err="1"/>
              <a:t>description</a:t>
            </a:r>
            <a:r>
              <a:rPr lang="en-US" sz="1400" dirty="0"/>
              <a:t> </a:t>
            </a:r>
            <a:r>
              <a:rPr lang="en-US" sz="1400" dirty="0" err="1"/>
              <a:t>description</a:t>
            </a:r>
            <a:r>
              <a:rPr lang="en-US" sz="1400" dirty="0"/>
              <a:t> </a:t>
            </a:r>
            <a:r>
              <a:rPr lang="en-US" sz="1400" dirty="0" err="1"/>
              <a:t>description</a:t>
            </a:r>
            <a:r>
              <a:rPr lang="en-US" sz="1400" dirty="0"/>
              <a:t>…</a:t>
            </a:r>
            <a:endParaRPr lang="en-MY" sz="1400" dirty="0"/>
          </a:p>
        </p:txBody>
      </p:sp>
      <p:sp>
        <p:nvSpPr>
          <p:cNvPr id="2066" name="Heart 2065">
            <a:extLst>
              <a:ext uri="{FF2B5EF4-FFF2-40B4-BE49-F238E27FC236}">
                <a16:creationId xmlns:a16="http://schemas.microsoft.com/office/drawing/2014/main" id="{4AF2BF71-EB64-43FC-AA94-2CD87E576F71}"/>
              </a:ext>
            </a:extLst>
          </p:cNvPr>
          <p:cNvSpPr/>
          <p:nvPr/>
        </p:nvSpPr>
        <p:spPr>
          <a:xfrm>
            <a:off x="5965861" y="5893272"/>
            <a:ext cx="226226" cy="193527"/>
          </a:xfrm>
          <a:prstGeom prst="hear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2067" name="Speech Bubble: Oval 2066">
            <a:extLst>
              <a:ext uri="{FF2B5EF4-FFF2-40B4-BE49-F238E27FC236}">
                <a16:creationId xmlns:a16="http://schemas.microsoft.com/office/drawing/2014/main" id="{A62EE997-26DC-4804-8C20-E141363B1ED6}"/>
              </a:ext>
            </a:extLst>
          </p:cNvPr>
          <p:cNvSpPr/>
          <p:nvPr/>
        </p:nvSpPr>
        <p:spPr>
          <a:xfrm flipH="1">
            <a:off x="6450696" y="5886628"/>
            <a:ext cx="226226" cy="194689"/>
          </a:xfrm>
          <a:prstGeom prst="wedgeEllipseCallout">
            <a:avLst>
              <a:gd name="adj1" fmla="val -44554"/>
              <a:gd name="adj2" fmla="val 42935"/>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200" name="Freeform: Shape 199">
            <a:extLst>
              <a:ext uri="{FF2B5EF4-FFF2-40B4-BE49-F238E27FC236}">
                <a16:creationId xmlns:a16="http://schemas.microsoft.com/office/drawing/2014/main" id="{F4F7EAEA-262F-4816-8E6A-6AFA07F3A231}"/>
              </a:ext>
            </a:extLst>
          </p:cNvPr>
          <p:cNvSpPr/>
          <p:nvPr/>
        </p:nvSpPr>
        <p:spPr>
          <a:xfrm rot="3854833">
            <a:off x="7634869" y="5940723"/>
            <a:ext cx="12446" cy="111732"/>
          </a:xfrm>
          <a:custGeom>
            <a:avLst/>
            <a:gdLst>
              <a:gd name="connsiteX0" fmla="*/ 0 w 12446"/>
              <a:gd name="connsiteY0" fmla="*/ 0 h 111732"/>
              <a:gd name="connsiteX1" fmla="*/ 12446 w 12446"/>
              <a:gd name="connsiteY1" fmla="*/ 111694 h 111732"/>
              <a:gd name="connsiteX2" fmla="*/ 12112 w 12446"/>
              <a:gd name="connsiteY2" fmla="*/ 111732 h 111732"/>
              <a:gd name="connsiteX3" fmla="*/ 0 w 12446"/>
              <a:gd name="connsiteY3" fmla="*/ 3040 h 111732"/>
              <a:gd name="connsiteX4" fmla="*/ 0 w 12446"/>
              <a:gd name="connsiteY4" fmla="*/ 0 h 1117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46" h="111732">
                <a:moveTo>
                  <a:pt x="0" y="0"/>
                </a:moveTo>
                <a:lnTo>
                  <a:pt x="12446" y="111694"/>
                </a:lnTo>
                <a:lnTo>
                  <a:pt x="12112" y="111732"/>
                </a:lnTo>
                <a:lnTo>
                  <a:pt x="0" y="3040"/>
                </a:lnTo>
                <a:lnTo>
                  <a:pt x="0" y="0"/>
                </a:lnTo>
                <a:close/>
              </a:path>
            </a:pathLst>
          </a:cu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MY"/>
          </a:p>
        </p:txBody>
      </p:sp>
      <p:sp>
        <p:nvSpPr>
          <p:cNvPr id="195" name="Freeform: Shape 194">
            <a:extLst>
              <a:ext uri="{FF2B5EF4-FFF2-40B4-BE49-F238E27FC236}">
                <a16:creationId xmlns:a16="http://schemas.microsoft.com/office/drawing/2014/main" id="{4767BA89-A7C3-48DD-B0E1-3FEC03728CCD}"/>
              </a:ext>
            </a:extLst>
          </p:cNvPr>
          <p:cNvSpPr/>
          <p:nvPr/>
        </p:nvSpPr>
        <p:spPr>
          <a:xfrm rot="3854833">
            <a:off x="7718618" y="5900434"/>
            <a:ext cx="9793" cy="88097"/>
          </a:xfrm>
          <a:custGeom>
            <a:avLst/>
            <a:gdLst>
              <a:gd name="connsiteX0" fmla="*/ 0 w 9793"/>
              <a:gd name="connsiteY0" fmla="*/ 217 h 88097"/>
              <a:gd name="connsiteX1" fmla="*/ 315 w 9793"/>
              <a:gd name="connsiteY1" fmla="*/ 0 h 88097"/>
              <a:gd name="connsiteX2" fmla="*/ 9793 w 9793"/>
              <a:gd name="connsiteY2" fmla="*/ 85057 h 88097"/>
              <a:gd name="connsiteX3" fmla="*/ 9793 w 9793"/>
              <a:gd name="connsiteY3" fmla="*/ 88097 h 88097"/>
              <a:gd name="connsiteX4" fmla="*/ 0 w 9793"/>
              <a:gd name="connsiteY4" fmla="*/ 217 h 88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93" h="88097">
                <a:moveTo>
                  <a:pt x="0" y="217"/>
                </a:moveTo>
                <a:lnTo>
                  <a:pt x="315" y="0"/>
                </a:lnTo>
                <a:lnTo>
                  <a:pt x="9793" y="85057"/>
                </a:lnTo>
                <a:lnTo>
                  <a:pt x="9793" y="88097"/>
                </a:lnTo>
                <a:lnTo>
                  <a:pt x="0" y="217"/>
                </a:lnTo>
                <a:close/>
              </a:path>
            </a:pathLst>
          </a:cu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MY"/>
          </a:p>
        </p:txBody>
      </p:sp>
      <p:sp>
        <p:nvSpPr>
          <p:cNvPr id="40" name="Freeform: Shape 39">
            <a:extLst>
              <a:ext uri="{FF2B5EF4-FFF2-40B4-BE49-F238E27FC236}">
                <a16:creationId xmlns:a16="http://schemas.microsoft.com/office/drawing/2014/main" id="{D0A9358C-F270-413C-BC55-28D1EDE332DC}"/>
              </a:ext>
            </a:extLst>
          </p:cNvPr>
          <p:cNvSpPr/>
          <p:nvPr/>
        </p:nvSpPr>
        <p:spPr>
          <a:xfrm>
            <a:off x="11709705" y="5890548"/>
            <a:ext cx="205408" cy="198189"/>
          </a:xfrm>
          <a:custGeom>
            <a:avLst/>
            <a:gdLst>
              <a:gd name="connsiteX0" fmla="*/ 0 w 230381"/>
              <a:gd name="connsiteY0" fmla="*/ 0 h 234032"/>
              <a:gd name="connsiteX1" fmla="*/ 230381 w 230381"/>
              <a:gd name="connsiteY1" fmla="*/ 0 h 234032"/>
              <a:gd name="connsiteX2" fmla="*/ 230381 w 230381"/>
              <a:gd name="connsiteY2" fmla="*/ 234032 h 234032"/>
              <a:gd name="connsiteX3" fmla="*/ 229831 w 230381"/>
              <a:gd name="connsiteY3" fmla="*/ 234032 h 234032"/>
              <a:gd name="connsiteX4" fmla="*/ 115191 w 230381"/>
              <a:gd name="connsiteY4" fmla="*/ 124953 h 234032"/>
              <a:gd name="connsiteX5" fmla="*/ 551 w 230381"/>
              <a:gd name="connsiteY5" fmla="*/ 234032 h 234032"/>
              <a:gd name="connsiteX6" fmla="*/ 0 w 230381"/>
              <a:gd name="connsiteY6" fmla="*/ 234032 h 234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0381" h="234032">
                <a:moveTo>
                  <a:pt x="0" y="0"/>
                </a:moveTo>
                <a:lnTo>
                  <a:pt x="230381" y="0"/>
                </a:lnTo>
                <a:lnTo>
                  <a:pt x="230381" y="234032"/>
                </a:lnTo>
                <a:lnTo>
                  <a:pt x="229831" y="234032"/>
                </a:lnTo>
                <a:lnTo>
                  <a:pt x="115191" y="124953"/>
                </a:lnTo>
                <a:lnTo>
                  <a:pt x="551" y="234032"/>
                </a:lnTo>
                <a:lnTo>
                  <a:pt x="0" y="234032"/>
                </a:lnTo>
                <a:close/>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MY" dirty="0"/>
          </a:p>
        </p:txBody>
      </p:sp>
      <p:sp>
        <p:nvSpPr>
          <p:cNvPr id="7" name="TextBox 6">
            <a:extLst>
              <a:ext uri="{FF2B5EF4-FFF2-40B4-BE49-F238E27FC236}">
                <a16:creationId xmlns:a16="http://schemas.microsoft.com/office/drawing/2014/main" id="{52796C3E-95DC-4BA6-BF77-BE850C5600BE}"/>
              </a:ext>
            </a:extLst>
          </p:cNvPr>
          <p:cNvSpPr txBox="1"/>
          <p:nvPr/>
        </p:nvSpPr>
        <p:spPr>
          <a:xfrm>
            <a:off x="5746322" y="6011426"/>
            <a:ext cx="980023" cy="307777"/>
          </a:xfrm>
          <a:prstGeom prst="rect">
            <a:avLst/>
          </a:prstGeom>
          <a:noFill/>
        </p:spPr>
        <p:txBody>
          <a:bodyPr wrap="square" rtlCol="0">
            <a:spAutoFit/>
          </a:bodyPr>
          <a:lstStyle/>
          <a:p>
            <a:r>
              <a:rPr lang="en-US" sz="1400" b="1" dirty="0">
                <a:latin typeface="Microsoft Yi Baiti" panose="03000500000000000000" pitchFamily="66" charset="0"/>
                <a:ea typeface="Microsoft Yi Baiti" panose="03000500000000000000" pitchFamily="66" charset="0"/>
                <a:cs typeface="Times New Roman" panose="02020603050405020304" pitchFamily="18" charset="0"/>
              </a:rPr>
              <a:t>9,000 likes</a:t>
            </a:r>
            <a:endParaRPr lang="en-MY" sz="1400" b="1" dirty="0">
              <a:latin typeface="Microsoft Yi Baiti" panose="03000500000000000000" pitchFamily="66" charset="0"/>
              <a:ea typeface="Microsoft Yi Baiti" panose="03000500000000000000" pitchFamily="66" charset="0"/>
              <a:cs typeface="Times New Roman" panose="02020603050405020304" pitchFamily="18" charset="0"/>
            </a:endParaRPr>
          </a:p>
        </p:txBody>
      </p:sp>
      <p:sp>
        <p:nvSpPr>
          <p:cNvPr id="44" name="TextBox 43">
            <a:extLst>
              <a:ext uri="{FF2B5EF4-FFF2-40B4-BE49-F238E27FC236}">
                <a16:creationId xmlns:a16="http://schemas.microsoft.com/office/drawing/2014/main" id="{A40DCDDE-6BF9-4BA1-9494-608AD7DC0575}"/>
              </a:ext>
            </a:extLst>
          </p:cNvPr>
          <p:cNvSpPr txBox="1"/>
          <p:nvPr/>
        </p:nvSpPr>
        <p:spPr>
          <a:xfrm>
            <a:off x="5756202" y="6220650"/>
            <a:ext cx="790803" cy="246221"/>
          </a:xfrm>
          <a:prstGeom prst="rect">
            <a:avLst/>
          </a:prstGeom>
          <a:noFill/>
        </p:spPr>
        <p:txBody>
          <a:bodyPr wrap="square" rtlCol="0">
            <a:spAutoFit/>
          </a:bodyPr>
          <a:lstStyle/>
          <a:p>
            <a:r>
              <a:rPr lang="en-US" sz="1000" dirty="0">
                <a:solidFill>
                  <a:srgbClr val="A5A5A5"/>
                </a:solidFill>
                <a:ea typeface="Microsoft Yi Baiti" panose="03000500000000000000" pitchFamily="66" charset="0"/>
                <a:cs typeface="Times New Roman" panose="02020603050405020304" pitchFamily="18" charset="0"/>
              </a:rPr>
              <a:t>1 DAY AGO</a:t>
            </a:r>
            <a:endParaRPr lang="en-MY" sz="1000" dirty="0">
              <a:solidFill>
                <a:srgbClr val="A5A5A5"/>
              </a:solidFill>
              <a:ea typeface="Microsoft Yi Baiti" panose="03000500000000000000" pitchFamily="66" charset="0"/>
              <a:cs typeface="Times New Roman" panose="02020603050405020304" pitchFamily="18" charset="0"/>
            </a:endParaRPr>
          </a:p>
        </p:txBody>
      </p:sp>
      <p:cxnSp>
        <p:nvCxnSpPr>
          <p:cNvPr id="45" name="Straight Connector 44">
            <a:extLst>
              <a:ext uri="{FF2B5EF4-FFF2-40B4-BE49-F238E27FC236}">
                <a16:creationId xmlns:a16="http://schemas.microsoft.com/office/drawing/2014/main" id="{6C3F0AA0-DC0B-44AD-AE82-03C05301C3BB}"/>
              </a:ext>
            </a:extLst>
          </p:cNvPr>
          <p:cNvCxnSpPr>
            <a:cxnSpLocks/>
          </p:cNvCxnSpPr>
          <p:nvPr/>
        </p:nvCxnSpPr>
        <p:spPr>
          <a:xfrm>
            <a:off x="5773185" y="6475610"/>
            <a:ext cx="6323797" cy="0"/>
          </a:xfrm>
          <a:prstGeom prst="line">
            <a:avLst/>
          </a:prstGeom>
          <a:ln w="12700">
            <a:solidFill>
              <a:srgbClr val="E2E2E2"/>
            </a:solidFill>
          </a:ln>
        </p:spPr>
        <p:style>
          <a:lnRef idx="1">
            <a:schemeClr val="accent3"/>
          </a:lnRef>
          <a:fillRef idx="0">
            <a:schemeClr val="accent3"/>
          </a:fillRef>
          <a:effectRef idx="0">
            <a:schemeClr val="accent3"/>
          </a:effectRef>
          <a:fontRef idx="minor">
            <a:schemeClr val="tx1"/>
          </a:fontRef>
        </p:style>
      </p:cxnSp>
      <p:grpSp>
        <p:nvGrpSpPr>
          <p:cNvPr id="14" name="Group 13">
            <a:extLst>
              <a:ext uri="{FF2B5EF4-FFF2-40B4-BE49-F238E27FC236}">
                <a16:creationId xmlns:a16="http://schemas.microsoft.com/office/drawing/2014/main" id="{EA7ACDB1-0AEB-4453-9018-4EAC5CDE03AC}"/>
              </a:ext>
            </a:extLst>
          </p:cNvPr>
          <p:cNvGrpSpPr/>
          <p:nvPr/>
        </p:nvGrpSpPr>
        <p:grpSpPr>
          <a:xfrm>
            <a:off x="5880607" y="6548734"/>
            <a:ext cx="220390" cy="194246"/>
            <a:chOff x="-7572375" y="6793230"/>
            <a:chExt cx="487680" cy="428625"/>
          </a:xfrm>
        </p:grpSpPr>
        <p:sp>
          <p:nvSpPr>
            <p:cNvPr id="12" name="Smiley Face 11">
              <a:extLst>
                <a:ext uri="{FF2B5EF4-FFF2-40B4-BE49-F238E27FC236}">
                  <a16:creationId xmlns:a16="http://schemas.microsoft.com/office/drawing/2014/main" id="{E7CA8991-EB60-4086-B814-D37D3B7205C6}"/>
                </a:ext>
              </a:extLst>
            </p:cNvPr>
            <p:cNvSpPr/>
            <p:nvPr/>
          </p:nvSpPr>
          <p:spPr>
            <a:xfrm>
              <a:off x="-7572375" y="6793230"/>
              <a:ext cx="487680" cy="428625"/>
            </a:xfrm>
            <a:prstGeom prst="smileyFac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3" name="Flowchart: Connector 12">
              <a:extLst>
                <a:ext uri="{FF2B5EF4-FFF2-40B4-BE49-F238E27FC236}">
                  <a16:creationId xmlns:a16="http://schemas.microsoft.com/office/drawing/2014/main" id="{32A41F08-8C3B-439C-81D1-560DB60FC035}"/>
                </a:ext>
              </a:extLst>
            </p:cNvPr>
            <p:cNvSpPr/>
            <p:nvPr/>
          </p:nvSpPr>
          <p:spPr>
            <a:xfrm>
              <a:off x="-7429500" y="6926580"/>
              <a:ext cx="45719" cy="45719"/>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52" name="Flowchart: Connector 51">
              <a:extLst>
                <a:ext uri="{FF2B5EF4-FFF2-40B4-BE49-F238E27FC236}">
                  <a16:creationId xmlns:a16="http://schemas.microsoft.com/office/drawing/2014/main" id="{D127BBE1-ACBE-48AD-9606-2820EB696D76}"/>
                </a:ext>
              </a:extLst>
            </p:cNvPr>
            <p:cNvSpPr/>
            <p:nvPr/>
          </p:nvSpPr>
          <p:spPr>
            <a:xfrm>
              <a:off x="-7271386" y="6926579"/>
              <a:ext cx="45719" cy="45719"/>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grpSp>
      <p:sp>
        <p:nvSpPr>
          <p:cNvPr id="55" name="TextBox 54">
            <a:extLst>
              <a:ext uri="{FF2B5EF4-FFF2-40B4-BE49-F238E27FC236}">
                <a16:creationId xmlns:a16="http://schemas.microsoft.com/office/drawing/2014/main" id="{19AC7104-ADA5-400E-AB17-69E338179BEF}"/>
              </a:ext>
            </a:extLst>
          </p:cNvPr>
          <p:cNvSpPr txBox="1"/>
          <p:nvPr/>
        </p:nvSpPr>
        <p:spPr>
          <a:xfrm>
            <a:off x="6100997" y="6454270"/>
            <a:ext cx="1459134" cy="307777"/>
          </a:xfrm>
          <a:prstGeom prst="rect">
            <a:avLst/>
          </a:prstGeom>
          <a:noFill/>
        </p:spPr>
        <p:txBody>
          <a:bodyPr wrap="square" rtlCol="0">
            <a:spAutoFit/>
          </a:bodyPr>
          <a:lstStyle/>
          <a:p>
            <a:r>
              <a:rPr lang="en-US" sz="1400" b="1" dirty="0">
                <a:solidFill>
                  <a:srgbClr val="A5A5A5"/>
                </a:solidFill>
                <a:latin typeface="Microsoft Yi Baiti" panose="03000500000000000000" pitchFamily="66" charset="0"/>
                <a:ea typeface="Microsoft Yi Baiti" panose="03000500000000000000" pitchFamily="66" charset="0"/>
                <a:cs typeface="Times New Roman" panose="02020603050405020304" pitchFamily="18" charset="0"/>
              </a:rPr>
              <a:t>Add a comment…</a:t>
            </a:r>
            <a:endParaRPr lang="en-MY" sz="1400" b="1" dirty="0">
              <a:solidFill>
                <a:srgbClr val="A5A5A5"/>
              </a:solidFill>
              <a:latin typeface="Microsoft Yi Baiti" panose="03000500000000000000" pitchFamily="66" charset="0"/>
              <a:ea typeface="Microsoft Yi Baiti" panose="03000500000000000000" pitchFamily="66" charset="0"/>
              <a:cs typeface="Times New Roman" panose="02020603050405020304" pitchFamily="18" charset="0"/>
            </a:endParaRPr>
          </a:p>
        </p:txBody>
      </p:sp>
      <p:sp>
        <p:nvSpPr>
          <p:cNvPr id="56" name="TextBox 55">
            <a:extLst>
              <a:ext uri="{FF2B5EF4-FFF2-40B4-BE49-F238E27FC236}">
                <a16:creationId xmlns:a16="http://schemas.microsoft.com/office/drawing/2014/main" id="{A4CBC55B-B57E-46AA-9228-F665B65BD8AA}"/>
              </a:ext>
            </a:extLst>
          </p:cNvPr>
          <p:cNvSpPr txBox="1"/>
          <p:nvPr/>
        </p:nvSpPr>
        <p:spPr>
          <a:xfrm>
            <a:off x="11544073" y="6476071"/>
            <a:ext cx="552909" cy="307777"/>
          </a:xfrm>
          <a:prstGeom prst="rect">
            <a:avLst/>
          </a:prstGeom>
          <a:noFill/>
        </p:spPr>
        <p:txBody>
          <a:bodyPr wrap="square" rtlCol="0">
            <a:spAutoFit/>
          </a:bodyPr>
          <a:lstStyle/>
          <a:p>
            <a:r>
              <a:rPr lang="en-US" sz="1400" b="1" dirty="0">
                <a:solidFill>
                  <a:srgbClr val="B2DFFC"/>
                </a:solidFill>
                <a:ea typeface="Microsoft Yi Baiti" panose="03000500000000000000" pitchFamily="66" charset="0"/>
                <a:cs typeface="Times New Roman" panose="02020603050405020304" pitchFamily="18" charset="0"/>
              </a:rPr>
              <a:t>Post</a:t>
            </a:r>
            <a:endParaRPr lang="en-MY" sz="1400" b="1" dirty="0">
              <a:solidFill>
                <a:srgbClr val="B2DFFC"/>
              </a:solidFill>
              <a:ea typeface="Microsoft Yi Baiti" panose="03000500000000000000" pitchFamily="66" charset="0"/>
              <a:cs typeface="Times New Roman" panose="02020603050405020304" pitchFamily="18" charset="0"/>
            </a:endParaRPr>
          </a:p>
        </p:txBody>
      </p:sp>
      <p:sp>
        <p:nvSpPr>
          <p:cNvPr id="57" name="TextBox 56">
            <a:extLst>
              <a:ext uri="{FF2B5EF4-FFF2-40B4-BE49-F238E27FC236}">
                <a16:creationId xmlns:a16="http://schemas.microsoft.com/office/drawing/2014/main" id="{3FA299BB-6C48-4415-A486-2D8EEF16C5D4}"/>
              </a:ext>
            </a:extLst>
          </p:cNvPr>
          <p:cNvSpPr txBox="1"/>
          <p:nvPr/>
        </p:nvSpPr>
        <p:spPr>
          <a:xfrm>
            <a:off x="8052097" y="720667"/>
            <a:ext cx="1656046" cy="707886"/>
          </a:xfrm>
          <a:prstGeom prst="rect">
            <a:avLst/>
          </a:prstGeom>
          <a:noFill/>
        </p:spPr>
        <p:txBody>
          <a:bodyPr wrap="square" rtlCol="0">
            <a:spAutoFit/>
          </a:bodyPr>
          <a:lstStyle/>
          <a:p>
            <a:pPr algn="ctr"/>
            <a:r>
              <a:rPr lang="en-US" sz="4000" b="1" dirty="0">
                <a:gradFill flip="none" rotWithShape="1">
                  <a:gsLst>
                    <a:gs pos="38000">
                      <a:srgbClr val="F06E94"/>
                    </a:gs>
                    <a:gs pos="100000">
                      <a:srgbClr val="3E80E2"/>
                    </a:gs>
                    <a:gs pos="70000">
                      <a:srgbClr val="9865DF"/>
                    </a:gs>
                    <a:gs pos="0">
                      <a:srgbClr val="FFD13F"/>
                    </a:gs>
                  </a:gsLst>
                  <a:lin ang="16200000" scaled="1"/>
                  <a:tileRect/>
                </a:gradFill>
                <a:latin typeface="Arial Rounded MT Bold" panose="020F0704030504030204" pitchFamily="34" charset="0"/>
                <a:ea typeface="Microsoft YaHei UI Light" panose="020B0502040204020203" pitchFamily="34" charset="-122"/>
              </a:rPr>
              <a:t>TITLE</a:t>
            </a:r>
            <a:r>
              <a:rPr lang="en-US" sz="4000" b="1" dirty="0">
                <a:gradFill>
                  <a:gsLst>
                    <a:gs pos="38000">
                      <a:srgbClr val="F06E94"/>
                    </a:gs>
                    <a:gs pos="100000">
                      <a:srgbClr val="3E80E2"/>
                    </a:gs>
                    <a:gs pos="70000">
                      <a:srgbClr val="9865DF"/>
                    </a:gs>
                    <a:gs pos="0">
                      <a:srgbClr val="FFD13F"/>
                    </a:gs>
                  </a:gsLst>
                  <a:lin ang="13500000" scaled="1"/>
                </a:gradFill>
                <a:effectLst>
                  <a:outerShdw blurRad="50800" dist="38100" dir="5400000" algn="t" rotWithShape="0">
                    <a:prstClr val="black">
                      <a:alpha val="40000"/>
                    </a:prstClr>
                  </a:outerShdw>
                </a:effectLst>
                <a:latin typeface="Arial Rounded MT Bold" panose="020F0704030504030204" pitchFamily="34" charset="0"/>
              </a:rPr>
              <a:t> </a:t>
            </a:r>
            <a:endParaRPr lang="en-MY" sz="4000" b="1" dirty="0">
              <a:gradFill>
                <a:gsLst>
                  <a:gs pos="38000">
                    <a:srgbClr val="F06E94"/>
                  </a:gs>
                  <a:gs pos="100000">
                    <a:srgbClr val="3E80E2"/>
                  </a:gs>
                  <a:gs pos="70000">
                    <a:srgbClr val="9865DF"/>
                  </a:gs>
                  <a:gs pos="0">
                    <a:srgbClr val="FFD13F"/>
                  </a:gs>
                </a:gsLst>
                <a:lin ang="13500000" scaled="1"/>
              </a:gradFill>
              <a:effectLst>
                <a:outerShdw blurRad="50800" dist="38100" dir="5400000" algn="t" rotWithShape="0">
                  <a:prstClr val="black">
                    <a:alpha val="40000"/>
                  </a:prstClr>
                </a:outerShdw>
              </a:effectLst>
              <a:latin typeface="Arial Rounded MT Bold" panose="020F0704030504030204" pitchFamily="34" charset="0"/>
            </a:endParaRPr>
          </a:p>
        </p:txBody>
      </p:sp>
      <p:grpSp>
        <p:nvGrpSpPr>
          <p:cNvPr id="102" name="Orange Bar">
            <a:extLst>
              <a:ext uri="{FF2B5EF4-FFF2-40B4-BE49-F238E27FC236}">
                <a16:creationId xmlns:a16="http://schemas.microsoft.com/office/drawing/2014/main" id="{A36AC146-05E8-4F31-BF24-072C73AB997D}"/>
              </a:ext>
            </a:extLst>
          </p:cNvPr>
          <p:cNvGrpSpPr/>
          <p:nvPr/>
        </p:nvGrpSpPr>
        <p:grpSpPr>
          <a:xfrm>
            <a:off x="934960" y="3958006"/>
            <a:ext cx="1251536" cy="1641641"/>
            <a:chOff x="1356798" y="3789738"/>
            <a:chExt cx="1251536" cy="1595893"/>
          </a:xfrm>
        </p:grpSpPr>
        <p:sp>
          <p:nvSpPr>
            <p:cNvPr id="2077" name="Oval 2076">
              <a:extLst>
                <a:ext uri="{FF2B5EF4-FFF2-40B4-BE49-F238E27FC236}">
                  <a16:creationId xmlns:a16="http://schemas.microsoft.com/office/drawing/2014/main" id="{440099D9-B7AD-44EB-BECB-58E31A180732}"/>
                </a:ext>
              </a:extLst>
            </p:cNvPr>
            <p:cNvSpPr/>
            <p:nvPr/>
          </p:nvSpPr>
          <p:spPr>
            <a:xfrm>
              <a:off x="1356798" y="4770599"/>
              <a:ext cx="1251536" cy="615032"/>
            </a:xfrm>
            <a:prstGeom prst="ellipse">
              <a:avLst/>
            </a:prstGeom>
            <a:solidFill>
              <a:schemeClr val="tx1">
                <a:lumMod val="65000"/>
                <a:lumOff val="35000"/>
              </a:schemeClr>
            </a:solidFill>
            <a:ln>
              <a:noFill/>
            </a:ln>
            <a:effectLst>
              <a:softEdge rad="254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grpSp>
          <p:nvGrpSpPr>
            <p:cNvPr id="96" name="Group 95">
              <a:extLst>
                <a:ext uri="{FF2B5EF4-FFF2-40B4-BE49-F238E27FC236}">
                  <a16:creationId xmlns:a16="http://schemas.microsoft.com/office/drawing/2014/main" id="{D23CE8B1-1E9D-446D-BE7B-C5F6207DFC89}"/>
                </a:ext>
              </a:extLst>
            </p:cNvPr>
            <p:cNvGrpSpPr/>
            <p:nvPr/>
          </p:nvGrpSpPr>
          <p:grpSpPr>
            <a:xfrm>
              <a:off x="1702515" y="3789738"/>
              <a:ext cx="343456" cy="1362942"/>
              <a:chOff x="1702515" y="3789738"/>
              <a:chExt cx="343456" cy="1362942"/>
            </a:xfrm>
          </p:grpSpPr>
          <p:sp>
            <p:nvSpPr>
              <p:cNvPr id="74" name="Freeform: Shape 73">
                <a:extLst>
                  <a:ext uri="{FF2B5EF4-FFF2-40B4-BE49-F238E27FC236}">
                    <a16:creationId xmlns:a16="http://schemas.microsoft.com/office/drawing/2014/main" id="{AC9819C2-EE49-4186-8CB2-99A03B88DB9B}"/>
                  </a:ext>
                </a:extLst>
              </p:cNvPr>
              <p:cNvSpPr/>
              <p:nvPr/>
            </p:nvSpPr>
            <p:spPr>
              <a:xfrm>
                <a:off x="1702515" y="3863340"/>
                <a:ext cx="343456" cy="1289340"/>
              </a:xfrm>
              <a:custGeom>
                <a:avLst/>
                <a:gdLst>
                  <a:gd name="connsiteX0" fmla="*/ 555 w 343456"/>
                  <a:gd name="connsiteY0" fmla="*/ 0 h 1289340"/>
                  <a:gd name="connsiteX1" fmla="*/ 343455 w 343456"/>
                  <a:gd name="connsiteY1" fmla="*/ 0 h 1289340"/>
                  <a:gd name="connsiteX2" fmla="*/ 343455 w 343456"/>
                  <a:gd name="connsiteY2" fmla="*/ 1209674 h 1289340"/>
                  <a:gd name="connsiteX3" fmla="*/ 343456 w 343456"/>
                  <a:gd name="connsiteY3" fmla="*/ 1209676 h 1289340"/>
                  <a:gd name="connsiteX4" fmla="*/ 343455 w 343456"/>
                  <a:gd name="connsiteY4" fmla="*/ 1209679 h 1289340"/>
                  <a:gd name="connsiteX5" fmla="*/ 343455 w 343456"/>
                  <a:gd name="connsiteY5" fmla="*/ 1211580 h 1289340"/>
                  <a:gd name="connsiteX6" fmla="*/ 342627 w 343456"/>
                  <a:gd name="connsiteY6" fmla="*/ 1211580 h 1289340"/>
                  <a:gd name="connsiteX7" fmla="*/ 329961 w 343456"/>
                  <a:gd name="connsiteY7" fmla="*/ 1240685 h 1289340"/>
                  <a:gd name="connsiteX8" fmla="*/ 171728 w 343456"/>
                  <a:gd name="connsiteY8" fmla="*/ 1289340 h 1289340"/>
                  <a:gd name="connsiteX9" fmla="*/ 13495 w 343456"/>
                  <a:gd name="connsiteY9" fmla="*/ 1240685 h 1289340"/>
                  <a:gd name="connsiteX10" fmla="*/ 829 w 343456"/>
                  <a:gd name="connsiteY10" fmla="*/ 1211580 h 1289340"/>
                  <a:gd name="connsiteX11" fmla="*/ 555 w 343456"/>
                  <a:gd name="connsiteY11" fmla="*/ 1211580 h 1289340"/>
                  <a:gd name="connsiteX12" fmla="*/ 555 w 343456"/>
                  <a:gd name="connsiteY12" fmla="*/ 1210952 h 1289340"/>
                  <a:gd name="connsiteX13" fmla="*/ 0 w 343456"/>
                  <a:gd name="connsiteY13" fmla="*/ 1209676 h 1289340"/>
                  <a:gd name="connsiteX14" fmla="*/ 555 w 343456"/>
                  <a:gd name="connsiteY14" fmla="*/ 1208401 h 1289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43456" h="1289340">
                    <a:moveTo>
                      <a:pt x="555" y="0"/>
                    </a:moveTo>
                    <a:lnTo>
                      <a:pt x="343455" y="0"/>
                    </a:lnTo>
                    <a:lnTo>
                      <a:pt x="343455" y="1209674"/>
                    </a:lnTo>
                    <a:lnTo>
                      <a:pt x="343456" y="1209676"/>
                    </a:lnTo>
                    <a:lnTo>
                      <a:pt x="343455" y="1209679"/>
                    </a:lnTo>
                    <a:lnTo>
                      <a:pt x="343455" y="1211580"/>
                    </a:lnTo>
                    <a:lnTo>
                      <a:pt x="342627" y="1211580"/>
                    </a:lnTo>
                    <a:lnTo>
                      <a:pt x="329961" y="1240685"/>
                    </a:lnTo>
                    <a:cubicBezTo>
                      <a:pt x="303891" y="1269278"/>
                      <a:pt x="242860" y="1289340"/>
                      <a:pt x="171728" y="1289340"/>
                    </a:cubicBezTo>
                    <a:cubicBezTo>
                      <a:pt x="100596" y="1289340"/>
                      <a:pt x="39565" y="1269278"/>
                      <a:pt x="13495" y="1240685"/>
                    </a:cubicBezTo>
                    <a:lnTo>
                      <a:pt x="829" y="1211580"/>
                    </a:lnTo>
                    <a:lnTo>
                      <a:pt x="555" y="1211580"/>
                    </a:lnTo>
                    <a:lnTo>
                      <a:pt x="555" y="1210952"/>
                    </a:lnTo>
                    <a:lnTo>
                      <a:pt x="0" y="1209676"/>
                    </a:lnTo>
                    <a:lnTo>
                      <a:pt x="555" y="1208401"/>
                    </a:lnTo>
                    <a:close/>
                  </a:path>
                </a:pathLst>
              </a:custGeom>
              <a:gradFill flip="none" rotWithShape="1">
                <a:gsLst>
                  <a:gs pos="0">
                    <a:srgbClr val="FEA066"/>
                  </a:gs>
                  <a:gs pos="77000">
                    <a:srgbClr val="DF7453"/>
                  </a:gs>
                  <a:gs pos="19000">
                    <a:srgbClr val="F9D687"/>
                  </a:gs>
                </a:gsLst>
                <a:lin ang="0" scaled="1"/>
                <a:tileRect/>
              </a:gradFill>
              <a:ln>
                <a:noFill/>
              </a:ln>
              <a:effectLst>
                <a:outerShdw blurRad="50800" dist="38100" dir="2700000" sx="95000" sy="95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MY" dirty="0"/>
              </a:p>
            </p:txBody>
          </p:sp>
          <p:sp>
            <p:nvSpPr>
              <p:cNvPr id="67" name="Oval 66">
                <a:extLst>
                  <a:ext uri="{FF2B5EF4-FFF2-40B4-BE49-F238E27FC236}">
                    <a16:creationId xmlns:a16="http://schemas.microsoft.com/office/drawing/2014/main" id="{0560F392-6A0C-42EC-840A-46DC69778019}"/>
                  </a:ext>
                </a:extLst>
              </p:cNvPr>
              <p:cNvSpPr/>
              <p:nvPr/>
            </p:nvSpPr>
            <p:spPr>
              <a:xfrm>
                <a:off x="1702515" y="3789738"/>
                <a:ext cx="343456" cy="159327"/>
              </a:xfrm>
              <a:prstGeom prst="ellipse">
                <a:avLst/>
              </a:prstGeom>
              <a:gradFill flip="none" rotWithShape="1">
                <a:gsLst>
                  <a:gs pos="0">
                    <a:srgbClr val="FEA066"/>
                  </a:gs>
                  <a:gs pos="100000">
                    <a:srgbClr val="DF7453"/>
                  </a:gs>
                </a:gsLst>
                <a:lin ang="1080000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MY"/>
              </a:p>
            </p:txBody>
          </p:sp>
        </p:grpSp>
      </p:grpSp>
      <p:grpSp>
        <p:nvGrpSpPr>
          <p:cNvPr id="103" name="Pink Bar">
            <a:extLst>
              <a:ext uri="{FF2B5EF4-FFF2-40B4-BE49-F238E27FC236}">
                <a16:creationId xmlns:a16="http://schemas.microsoft.com/office/drawing/2014/main" id="{1C0A9D57-03AC-4217-8066-C25AD204B0E8}"/>
              </a:ext>
            </a:extLst>
          </p:cNvPr>
          <p:cNvGrpSpPr/>
          <p:nvPr/>
        </p:nvGrpSpPr>
        <p:grpSpPr>
          <a:xfrm>
            <a:off x="1619194" y="2639489"/>
            <a:ext cx="1337546" cy="2960158"/>
            <a:chOff x="2041032" y="2417791"/>
            <a:chExt cx="1337546" cy="2967840"/>
          </a:xfrm>
        </p:grpSpPr>
        <p:sp>
          <p:nvSpPr>
            <p:cNvPr id="112" name="Oval 111">
              <a:extLst>
                <a:ext uri="{FF2B5EF4-FFF2-40B4-BE49-F238E27FC236}">
                  <a16:creationId xmlns:a16="http://schemas.microsoft.com/office/drawing/2014/main" id="{306D2C97-3963-4238-B308-0E2FB7E4274E}"/>
                </a:ext>
              </a:extLst>
            </p:cNvPr>
            <p:cNvSpPr/>
            <p:nvPr/>
          </p:nvSpPr>
          <p:spPr>
            <a:xfrm>
              <a:off x="2041032" y="4770599"/>
              <a:ext cx="1337546" cy="615032"/>
            </a:xfrm>
            <a:prstGeom prst="ellipse">
              <a:avLst/>
            </a:prstGeom>
            <a:solidFill>
              <a:schemeClr val="tx1">
                <a:lumMod val="65000"/>
                <a:lumOff val="35000"/>
              </a:schemeClr>
            </a:solidFill>
            <a:ln>
              <a:noFill/>
            </a:ln>
            <a:effectLst>
              <a:softEdge rad="254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grpSp>
          <p:nvGrpSpPr>
            <p:cNvPr id="97" name="Group 96">
              <a:extLst>
                <a:ext uri="{FF2B5EF4-FFF2-40B4-BE49-F238E27FC236}">
                  <a16:creationId xmlns:a16="http://schemas.microsoft.com/office/drawing/2014/main" id="{BB77852E-A2C3-4BD2-94F3-A473AFFABA20}"/>
                </a:ext>
              </a:extLst>
            </p:cNvPr>
            <p:cNvGrpSpPr/>
            <p:nvPr/>
          </p:nvGrpSpPr>
          <p:grpSpPr>
            <a:xfrm>
              <a:off x="2432129" y="2417791"/>
              <a:ext cx="343456" cy="2734889"/>
              <a:chOff x="2432129" y="2417791"/>
              <a:chExt cx="343456" cy="2734889"/>
            </a:xfrm>
          </p:grpSpPr>
          <p:sp>
            <p:nvSpPr>
              <p:cNvPr id="75" name="Freeform: Shape 74">
                <a:extLst>
                  <a:ext uri="{FF2B5EF4-FFF2-40B4-BE49-F238E27FC236}">
                    <a16:creationId xmlns:a16="http://schemas.microsoft.com/office/drawing/2014/main" id="{E12C726F-8472-4C39-B109-D9BB3260B47B}"/>
                  </a:ext>
                </a:extLst>
              </p:cNvPr>
              <p:cNvSpPr/>
              <p:nvPr/>
            </p:nvSpPr>
            <p:spPr>
              <a:xfrm>
                <a:off x="2432129" y="2497455"/>
                <a:ext cx="343456" cy="2655225"/>
              </a:xfrm>
              <a:custGeom>
                <a:avLst/>
                <a:gdLst>
                  <a:gd name="connsiteX0" fmla="*/ 556 w 343456"/>
                  <a:gd name="connsiteY0" fmla="*/ 0 h 2655225"/>
                  <a:gd name="connsiteX1" fmla="*/ 343456 w 343456"/>
                  <a:gd name="connsiteY1" fmla="*/ 0 h 2655225"/>
                  <a:gd name="connsiteX2" fmla="*/ 343456 w 343456"/>
                  <a:gd name="connsiteY2" fmla="*/ 2575561 h 2655225"/>
                  <a:gd name="connsiteX3" fmla="*/ 343456 w 343456"/>
                  <a:gd name="connsiteY3" fmla="*/ 2577465 h 2655225"/>
                  <a:gd name="connsiteX4" fmla="*/ 342627 w 343456"/>
                  <a:gd name="connsiteY4" fmla="*/ 2577465 h 2655225"/>
                  <a:gd name="connsiteX5" fmla="*/ 329961 w 343456"/>
                  <a:gd name="connsiteY5" fmla="*/ 2606570 h 2655225"/>
                  <a:gd name="connsiteX6" fmla="*/ 171728 w 343456"/>
                  <a:gd name="connsiteY6" fmla="*/ 2655225 h 2655225"/>
                  <a:gd name="connsiteX7" fmla="*/ 13495 w 343456"/>
                  <a:gd name="connsiteY7" fmla="*/ 2606570 h 2655225"/>
                  <a:gd name="connsiteX8" fmla="*/ 829 w 343456"/>
                  <a:gd name="connsiteY8" fmla="*/ 2577465 h 2655225"/>
                  <a:gd name="connsiteX9" fmla="*/ 556 w 343456"/>
                  <a:gd name="connsiteY9" fmla="*/ 2577465 h 2655225"/>
                  <a:gd name="connsiteX10" fmla="*/ 556 w 343456"/>
                  <a:gd name="connsiteY10" fmla="*/ 2576839 h 2655225"/>
                  <a:gd name="connsiteX11" fmla="*/ 0 w 343456"/>
                  <a:gd name="connsiteY11" fmla="*/ 2575561 h 2655225"/>
                  <a:gd name="connsiteX12" fmla="*/ 556 w 343456"/>
                  <a:gd name="connsiteY12" fmla="*/ 2574284 h 2655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3456" h="2655225">
                    <a:moveTo>
                      <a:pt x="556" y="0"/>
                    </a:moveTo>
                    <a:lnTo>
                      <a:pt x="343456" y="0"/>
                    </a:lnTo>
                    <a:lnTo>
                      <a:pt x="343456" y="2575561"/>
                    </a:lnTo>
                    <a:lnTo>
                      <a:pt x="343456" y="2577465"/>
                    </a:lnTo>
                    <a:lnTo>
                      <a:pt x="342627" y="2577465"/>
                    </a:lnTo>
                    <a:lnTo>
                      <a:pt x="329961" y="2606570"/>
                    </a:lnTo>
                    <a:cubicBezTo>
                      <a:pt x="303891" y="2635163"/>
                      <a:pt x="242860" y="2655225"/>
                      <a:pt x="171728" y="2655225"/>
                    </a:cubicBezTo>
                    <a:cubicBezTo>
                      <a:pt x="100596" y="2655225"/>
                      <a:pt x="39565" y="2635163"/>
                      <a:pt x="13495" y="2606570"/>
                    </a:cubicBezTo>
                    <a:lnTo>
                      <a:pt x="829" y="2577465"/>
                    </a:lnTo>
                    <a:lnTo>
                      <a:pt x="556" y="2577465"/>
                    </a:lnTo>
                    <a:lnTo>
                      <a:pt x="556" y="2576839"/>
                    </a:lnTo>
                    <a:lnTo>
                      <a:pt x="0" y="2575561"/>
                    </a:lnTo>
                    <a:lnTo>
                      <a:pt x="556" y="2574284"/>
                    </a:lnTo>
                    <a:close/>
                  </a:path>
                </a:pathLst>
              </a:custGeom>
              <a:gradFill flip="none" rotWithShape="1">
                <a:gsLst>
                  <a:gs pos="0">
                    <a:srgbClr val="F3626B"/>
                  </a:gs>
                  <a:gs pos="79000">
                    <a:srgbClr val="F14D59"/>
                  </a:gs>
                  <a:gs pos="24000">
                    <a:srgbClr val="F9A1CF"/>
                  </a:gs>
                </a:gsLst>
                <a:lin ang="0" scaled="1"/>
                <a:tileRect/>
              </a:gradFill>
              <a:ln>
                <a:noFill/>
              </a:ln>
              <a:effectLst>
                <a:outerShdw blurRad="50800" dist="38100" dir="2700000" sx="95000" sy="95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MY"/>
              </a:p>
            </p:txBody>
          </p:sp>
          <p:sp>
            <p:nvSpPr>
              <p:cNvPr id="68" name="Oval 67">
                <a:extLst>
                  <a:ext uri="{FF2B5EF4-FFF2-40B4-BE49-F238E27FC236}">
                    <a16:creationId xmlns:a16="http://schemas.microsoft.com/office/drawing/2014/main" id="{6B6844F4-9E0B-404B-96CC-8A1FF4B462B7}"/>
                  </a:ext>
                </a:extLst>
              </p:cNvPr>
              <p:cNvSpPr/>
              <p:nvPr/>
            </p:nvSpPr>
            <p:spPr>
              <a:xfrm>
                <a:off x="2432129" y="2417791"/>
                <a:ext cx="343456" cy="159327"/>
              </a:xfrm>
              <a:prstGeom prst="ellipse">
                <a:avLst/>
              </a:prstGeom>
              <a:gradFill flip="none" rotWithShape="1">
                <a:gsLst>
                  <a:gs pos="0">
                    <a:srgbClr val="F57F87"/>
                  </a:gs>
                  <a:gs pos="100000">
                    <a:srgbClr val="F14D59"/>
                  </a:gs>
                </a:gsLst>
                <a:lin ang="1080000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MY"/>
              </a:p>
            </p:txBody>
          </p:sp>
        </p:grpSp>
      </p:grpSp>
      <p:grpSp>
        <p:nvGrpSpPr>
          <p:cNvPr id="104" name="Blue Bar">
            <a:extLst>
              <a:ext uri="{FF2B5EF4-FFF2-40B4-BE49-F238E27FC236}">
                <a16:creationId xmlns:a16="http://schemas.microsoft.com/office/drawing/2014/main" id="{E859F8A7-B9E7-4C00-9C0B-326E0C450E11}"/>
              </a:ext>
            </a:extLst>
          </p:cNvPr>
          <p:cNvGrpSpPr/>
          <p:nvPr/>
        </p:nvGrpSpPr>
        <p:grpSpPr>
          <a:xfrm>
            <a:off x="2316563" y="3958006"/>
            <a:ext cx="1337546" cy="1641641"/>
            <a:chOff x="2738401" y="3789738"/>
            <a:chExt cx="1337546" cy="1595893"/>
          </a:xfrm>
        </p:grpSpPr>
        <p:sp>
          <p:nvSpPr>
            <p:cNvPr id="113" name="Oval 112">
              <a:extLst>
                <a:ext uri="{FF2B5EF4-FFF2-40B4-BE49-F238E27FC236}">
                  <a16:creationId xmlns:a16="http://schemas.microsoft.com/office/drawing/2014/main" id="{72F1717C-0B41-43FD-8A50-E52A3202EAD0}"/>
                </a:ext>
              </a:extLst>
            </p:cNvPr>
            <p:cNvSpPr/>
            <p:nvPr/>
          </p:nvSpPr>
          <p:spPr>
            <a:xfrm>
              <a:off x="2738401" y="4770599"/>
              <a:ext cx="1337546" cy="615032"/>
            </a:xfrm>
            <a:prstGeom prst="ellipse">
              <a:avLst/>
            </a:prstGeom>
            <a:solidFill>
              <a:schemeClr val="tx1">
                <a:lumMod val="65000"/>
                <a:lumOff val="35000"/>
              </a:schemeClr>
            </a:solidFill>
            <a:ln>
              <a:noFill/>
            </a:ln>
            <a:effectLst>
              <a:softEdge rad="254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grpSp>
          <p:nvGrpSpPr>
            <p:cNvPr id="98" name="Group 97">
              <a:extLst>
                <a:ext uri="{FF2B5EF4-FFF2-40B4-BE49-F238E27FC236}">
                  <a16:creationId xmlns:a16="http://schemas.microsoft.com/office/drawing/2014/main" id="{601C6E91-5AEC-4B8F-A5F5-8E95192F23BE}"/>
                </a:ext>
              </a:extLst>
            </p:cNvPr>
            <p:cNvGrpSpPr/>
            <p:nvPr/>
          </p:nvGrpSpPr>
          <p:grpSpPr>
            <a:xfrm>
              <a:off x="3184896" y="3789738"/>
              <a:ext cx="343456" cy="1359704"/>
              <a:chOff x="3184896" y="3789738"/>
              <a:chExt cx="343456" cy="1359704"/>
            </a:xfrm>
          </p:grpSpPr>
          <p:sp>
            <p:nvSpPr>
              <p:cNvPr id="76" name="Freeform: Shape 75">
                <a:extLst>
                  <a:ext uri="{FF2B5EF4-FFF2-40B4-BE49-F238E27FC236}">
                    <a16:creationId xmlns:a16="http://schemas.microsoft.com/office/drawing/2014/main" id="{9685592D-F79C-4D31-BED6-7A69649F23D0}"/>
                  </a:ext>
                </a:extLst>
              </p:cNvPr>
              <p:cNvSpPr/>
              <p:nvPr/>
            </p:nvSpPr>
            <p:spPr>
              <a:xfrm>
                <a:off x="3184896" y="3863340"/>
                <a:ext cx="343456" cy="1286102"/>
              </a:xfrm>
              <a:custGeom>
                <a:avLst/>
                <a:gdLst>
                  <a:gd name="connsiteX0" fmla="*/ 278 w 343456"/>
                  <a:gd name="connsiteY0" fmla="*/ 0 h 1286102"/>
                  <a:gd name="connsiteX1" fmla="*/ 343178 w 343456"/>
                  <a:gd name="connsiteY1" fmla="*/ 0 h 1286102"/>
                  <a:gd name="connsiteX2" fmla="*/ 343178 w 343456"/>
                  <a:gd name="connsiteY2" fmla="*/ 1205799 h 1286102"/>
                  <a:gd name="connsiteX3" fmla="*/ 343456 w 343456"/>
                  <a:gd name="connsiteY3" fmla="*/ 1206438 h 1286102"/>
                  <a:gd name="connsiteX4" fmla="*/ 343178 w 343456"/>
                  <a:gd name="connsiteY4" fmla="*/ 1207077 h 1286102"/>
                  <a:gd name="connsiteX5" fmla="*/ 343178 w 343456"/>
                  <a:gd name="connsiteY5" fmla="*/ 1211580 h 1286102"/>
                  <a:gd name="connsiteX6" fmla="*/ 341218 w 343456"/>
                  <a:gd name="connsiteY6" fmla="*/ 1211580 h 1286102"/>
                  <a:gd name="connsiteX7" fmla="*/ 329961 w 343456"/>
                  <a:gd name="connsiteY7" fmla="*/ 1237447 h 1286102"/>
                  <a:gd name="connsiteX8" fmla="*/ 171728 w 343456"/>
                  <a:gd name="connsiteY8" fmla="*/ 1286102 h 1286102"/>
                  <a:gd name="connsiteX9" fmla="*/ 13495 w 343456"/>
                  <a:gd name="connsiteY9" fmla="*/ 1237447 h 1286102"/>
                  <a:gd name="connsiteX10" fmla="*/ 2238 w 343456"/>
                  <a:gd name="connsiteY10" fmla="*/ 1211580 h 1286102"/>
                  <a:gd name="connsiteX11" fmla="*/ 278 w 343456"/>
                  <a:gd name="connsiteY11" fmla="*/ 1211580 h 1286102"/>
                  <a:gd name="connsiteX12" fmla="*/ 278 w 343456"/>
                  <a:gd name="connsiteY12" fmla="*/ 1207077 h 1286102"/>
                  <a:gd name="connsiteX13" fmla="*/ 0 w 343456"/>
                  <a:gd name="connsiteY13" fmla="*/ 1206438 h 1286102"/>
                  <a:gd name="connsiteX14" fmla="*/ 278 w 343456"/>
                  <a:gd name="connsiteY14" fmla="*/ 1205799 h 1286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43456" h="1286102">
                    <a:moveTo>
                      <a:pt x="278" y="0"/>
                    </a:moveTo>
                    <a:lnTo>
                      <a:pt x="343178" y="0"/>
                    </a:lnTo>
                    <a:lnTo>
                      <a:pt x="343178" y="1205799"/>
                    </a:lnTo>
                    <a:lnTo>
                      <a:pt x="343456" y="1206438"/>
                    </a:lnTo>
                    <a:lnTo>
                      <a:pt x="343178" y="1207077"/>
                    </a:lnTo>
                    <a:lnTo>
                      <a:pt x="343178" y="1211580"/>
                    </a:lnTo>
                    <a:lnTo>
                      <a:pt x="341218" y="1211580"/>
                    </a:lnTo>
                    <a:lnTo>
                      <a:pt x="329961" y="1237447"/>
                    </a:lnTo>
                    <a:cubicBezTo>
                      <a:pt x="303891" y="1266040"/>
                      <a:pt x="242860" y="1286102"/>
                      <a:pt x="171728" y="1286102"/>
                    </a:cubicBezTo>
                    <a:cubicBezTo>
                      <a:pt x="100596" y="1286102"/>
                      <a:pt x="39565" y="1266040"/>
                      <a:pt x="13495" y="1237447"/>
                    </a:cubicBezTo>
                    <a:lnTo>
                      <a:pt x="2238" y="1211580"/>
                    </a:lnTo>
                    <a:lnTo>
                      <a:pt x="278" y="1211580"/>
                    </a:lnTo>
                    <a:lnTo>
                      <a:pt x="278" y="1207077"/>
                    </a:lnTo>
                    <a:lnTo>
                      <a:pt x="0" y="1206438"/>
                    </a:lnTo>
                    <a:lnTo>
                      <a:pt x="278" y="1205799"/>
                    </a:lnTo>
                    <a:close/>
                  </a:path>
                </a:pathLst>
              </a:custGeom>
              <a:gradFill flip="none" rotWithShape="1">
                <a:gsLst>
                  <a:gs pos="0">
                    <a:srgbClr val="6C9DDF"/>
                  </a:gs>
                  <a:gs pos="73000">
                    <a:srgbClr val="6D85D7"/>
                  </a:gs>
                  <a:gs pos="23000">
                    <a:srgbClr val="87D3F1"/>
                  </a:gs>
                </a:gsLst>
                <a:lin ang="0" scaled="1"/>
                <a:tileRect/>
              </a:gradFill>
              <a:ln>
                <a:noFill/>
              </a:ln>
              <a:effectLst>
                <a:outerShdw blurRad="50800" dist="38100" dir="2700000" sx="95000" sy="95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MY"/>
              </a:p>
            </p:txBody>
          </p:sp>
          <p:sp>
            <p:nvSpPr>
              <p:cNvPr id="69" name="Oval 68">
                <a:extLst>
                  <a:ext uri="{FF2B5EF4-FFF2-40B4-BE49-F238E27FC236}">
                    <a16:creationId xmlns:a16="http://schemas.microsoft.com/office/drawing/2014/main" id="{6C7A43D6-90D1-449A-9AD9-4405F4CAAC00}"/>
                  </a:ext>
                </a:extLst>
              </p:cNvPr>
              <p:cNvSpPr/>
              <p:nvPr/>
            </p:nvSpPr>
            <p:spPr>
              <a:xfrm>
                <a:off x="3184896" y="3789738"/>
                <a:ext cx="343456" cy="159327"/>
              </a:xfrm>
              <a:prstGeom prst="ellipse">
                <a:avLst/>
              </a:prstGeom>
              <a:gradFill flip="none" rotWithShape="1">
                <a:gsLst>
                  <a:gs pos="0">
                    <a:srgbClr val="9BBCE9"/>
                  </a:gs>
                  <a:gs pos="100000">
                    <a:srgbClr val="6D85D7"/>
                  </a:gs>
                </a:gsLst>
                <a:lin ang="1080000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MY"/>
              </a:p>
            </p:txBody>
          </p:sp>
        </p:grpSp>
      </p:grpSp>
      <p:grpSp>
        <p:nvGrpSpPr>
          <p:cNvPr id="106" name="Green Bar">
            <a:extLst>
              <a:ext uri="{FF2B5EF4-FFF2-40B4-BE49-F238E27FC236}">
                <a16:creationId xmlns:a16="http://schemas.microsoft.com/office/drawing/2014/main" id="{777C3D15-7612-40DA-8D95-1B179407ED21}"/>
              </a:ext>
            </a:extLst>
          </p:cNvPr>
          <p:cNvGrpSpPr/>
          <p:nvPr/>
        </p:nvGrpSpPr>
        <p:grpSpPr>
          <a:xfrm>
            <a:off x="3071490" y="1873270"/>
            <a:ext cx="1337546" cy="3740235"/>
            <a:chOff x="3493328" y="1550152"/>
            <a:chExt cx="1337546" cy="3849337"/>
          </a:xfrm>
        </p:grpSpPr>
        <p:sp>
          <p:nvSpPr>
            <p:cNvPr id="114" name="Oval 113">
              <a:extLst>
                <a:ext uri="{FF2B5EF4-FFF2-40B4-BE49-F238E27FC236}">
                  <a16:creationId xmlns:a16="http://schemas.microsoft.com/office/drawing/2014/main" id="{001D5923-068D-4ECB-86A5-DEF6B814CD24}"/>
                </a:ext>
              </a:extLst>
            </p:cNvPr>
            <p:cNvSpPr/>
            <p:nvPr/>
          </p:nvSpPr>
          <p:spPr>
            <a:xfrm>
              <a:off x="3493328" y="4784457"/>
              <a:ext cx="1337546" cy="615032"/>
            </a:xfrm>
            <a:prstGeom prst="ellipse">
              <a:avLst/>
            </a:prstGeom>
            <a:solidFill>
              <a:schemeClr val="tx1">
                <a:lumMod val="65000"/>
                <a:lumOff val="35000"/>
              </a:schemeClr>
            </a:solidFill>
            <a:ln>
              <a:noFill/>
            </a:ln>
            <a:effectLst>
              <a:softEdge rad="254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grpSp>
          <p:nvGrpSpPr>
            <p:cNvPr id="99" name="Group 98">
              <a:extLst>
                <a:ext uri="{FF2B5EF4-FFF2-40B4-BE49-F238E27FC236}">
                  <a16:creationId xmlns:a16="http://schemas.microsoft.com/office/drawing/2014/main" id="{AE7DEAFA-7611-4B9A-B974-7303F120759A}"/>
                </a:ext>
              </a:extLst>
            </p:cNvPr>
            <p:cNvGrpSpPr/>
            <p:nvPr/>
          </p:nvGrpSpPr>
          <p:grpSpPr>
            <a:xfrm>
              <a:off x="3934812" y="1550152"/>
              <a:ext cx="343456" cy="3598370"/>
              <a:chOff x="3934812" y="1550152"/>
              <a:chExt cx="343456" cy="3598370"/>
            </a:xfrm>
          </p:grpSpPr>
          <p:sp>
            <p:nvSpPr>
              <p:cNvPr id="77" name="Freeform: Shape 76">
                <a:extLst>
                  <a:ext uri="{FF2B5EF4-FFF2-40B4-BE49-F238E27FC236}">
                    <a16:creationId xmlns:a16="http://schemas.microsoft.com/office/drawing/2014/main" id="{F581E503-44FE-46B9-A680-24C6C2B0303A}"/>
                  </a:ext>
                </a:extLst>
              </p:cNvPr>
              <p:cNvSpPr/>
              <p:nvPr/>
            </p:nvSpPr>
            <p:spPr>
              <a:xfrm>
                <a:off x="3934812" y="1628775"/>
                <a:ext cx="343456" cy="3519747"/>
              </a:xfrm>
              <a:custGeom>
                <a:avLst/>
                <a:gdLst>
                  <a:gd name="connsiteX0" fmla="*/ 0 w 343456"/>
                  <a:gd name="connsiteY0" fmla="*/ 0 h 3519747"/>
                  <a:gd name="connsiteX1" fmla="*/ 342900 w 343456"/>
                  <a:gd name="connsiteY1" fmla="*/ 0 h 3519747"/>
                  <a:gd name="connsiteX2" fmla="*/ 342900 w 343456"/>
                  <a:gd name="connsiteY2" fmla="*/ 3438806 h 3519747"/>
                  <a:gd name="connsiteX3" fmla="*/ 343456 w 343456"/>
                  <a:gd name="connsiteY3" fmla="*/ 3440083 h 3519747"/>
                  <a:gd name="connsiteX4" fmla="*/ 342900 w 343456"/>
                  <a:gd name="connsiteY4" fmla="*/ 3441361 h 3519747"/>
                  <a:gd name="connsiteX5" fmla="*/ 342900 w 343456"/>
                  <a:gd name="connsiteY5" fmla="*/ 3446145 h 3519747"/>
                  <a:gd name="connsiteX6" fmla="*/ 340818 w 343456"/>
                  <a:gd name="connsiteY6" fmla="*/ 3446145 h 3519747"/>
                  <a:gd name="connsiteX7" fmla="*/ 329961 w 343456"/>
                  <a:gd name="connsiteY7" fmla="*/ 3471092 h 3519747"/>
                  <a:gd name="connsiteX8" fmla="*/ 171728 w 343456"/>
                  <a:gd name="connsiteY8" fmla="*/ 3519747 h 3519747"/>
                  <a:gd name="connsiteX9" fmla="*/ 13495 w 343456"/>
                  <a:gd name="connsiteY9" fmla="*/ 3471092 h 3519747"/>
                  <a:gd name="connsiteX10" fmla="*/ 2638 w 343456"/>
                  <a:gd name="connsiteY10" fmla="*/ 3446145 h 3519747"/>
                  <a:gd name="connsiteX11" fmla="*/ 0 w 343456"/>
                  <a:gd name="connsiteY11" fmla="*/ 3446145 h 3519747"/>
                  <a:gd name="connsiteX12" fmla="*/ 0 w 343456"/>
                  <a:gd name="connsiteY12" fmla="*/ 3440083 h 3519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3456" h="3519747">
                    <a:moveTo>
                      <a:pt x="0" y="0"/>
                    </a:moveTo>
                    <a:lnTo>
                      <a:pt x="342900" y="0"/>
                    </a:lnTo>
                    <a:lnTo>
                      <a:pt x="342900" y="3438806"/>
                    </a:lnTo>
                    <a:lnTo>
                      <a:pt x="343456" y="3440083"/>
                    </a:lnTo>
                    <a:lnTo>
                      <a:pt x="342900" y="3441361"/>
                    </a:lnTo>
                    <a:lnTo>
                      <a:pt x="342900" y="3446145"/>
                    </a:lnTo>
                    <a:lnTo>
                      <a:pt x="340818" y="3446145"/>
                    </a:lnTo>
                    <a:lnTo>
                      <a:pt x="329961" y="3471092"/>
                    </a:lnTo>
                    <a:cubicBezTo>
                      <a:pt x="303891" y="3499685"/>
                      <a:pt x="242860" y="3519747"/>
                      <a:pt x="171728" y="3519747"/>
                    </a:cubicBezTo>
                    <a:cubicBezTo>
                      <a:pt x="100596" y="3519747"/>
                      <a:pt x="39565" y="3499685"/>
                      <a:pt x="13495" y="3471092"/>
                    </a:cubicBezTo>
                    <a:lnTo>
                      <a:pt x="2638" y="3446145"/>
                    </a:lnTo>
                    <a:lnTo>
                      <a:pt x="0" y="3446145"/>
                    </a:lnTo>
                    <a:lnTo>
                      <a:pt x="0" y="3440083"/>
                    </a:lnTo>
                    <a:close/>
                  </a:path>
                </a:pathLst>
              </a:custGeom>
              <a:gradFill flip="none" rotWithShape="1">
                <a:gsLst>
                  <a:gs pos="0">
                    <a:srgbClr val="8CBA6A"/>
                  </a:gs>
                  <a:gs pos="76000">
                    <a:srgbClr val="3AAF7E"/>
                  </a:gs>
                  <a:gs pos="20000">
                    <a:srgbClr val="D8DC8C"/>
                  </a:gs>
                </a:gsLst>
                <a:lin ang="0" scaled="1"/>
                <a:tileRect/>
              </a:gradFill>
              <a:ln>
                <a:noFill/>
              </a:ln>
              <a:effectLst>
                <a:outerShdw blurRad="50800" dist="38100" dir="2700000" sx="95000" sy="95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MY"/>
              </a:p>
            </p:txBody>
          </p:sp>
          <p:sp>
            <p:nvSpPr>
              <p:cNvPr id="70" name="Oval 69">
                <a:extLst>
                  <a:ext uri="{FF2B5EF4-FFF2-40B4-BE49-F238E27FC236}">
                    <a16:creationId xmlns:a16="http://schemas.microsoft.com/office/drawing/2014/main" id="{EF2FA059-EE63-472A-9E1F-62EC25D43108}"/>
                  </a:ext>
                </a:extLst>
              </p:cNvPr>
              <p:cNvSpPr/>
              <p:nvPr/>
            </p:nvSpPr>
            <p:spPr>
              <a:xfrm>
                <a:off x="3934812" y="1550152"/>
                <a:ext cx="343456" cy="159327"/>
              </a:xfrm>
              <a:prstGeom prst="ellipse">
                <a:avLst/>
              </a:prstGeom>
              <a:gradFill flip="none" rotWithShape="1">
                <a:gsLst>
                  <a:gs pos="0">
                    <a:srgbClr val="9CC47E"/>
                  </a:gs>
                  <a:gs pos="100000">
                    <a:srgbClr val="3AAF7E"/>
                  </a:gs>
                </a:gsLst>
                <a:lin ang="1080000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MY"/>
              </a:p>
            </p:txBody>
          </p:sp>
        </p:grpSp>
      </p:grpSp>
      <p:grpSp>
        <p:nvGrpSpPr>
          <p:cNvPr id="105" name="Purple Bar">
            <a:extLst>
              <a:ext uri="{FF2B5EF4-FFF2-40B4-BE49-F238E27FC236}">
                <a16:creationId xmlns:a16="http://schemas.microsoft.com/office/drawing/2014/main" id="{5A378BB5-4261-4169-B068-B66A9F2509CB}"/>
              </a:ext>
            </a:extLst>
          </p:cNvPr>
          <p:cNvGrpSpPr/>
          <p:nvPr/>
        </p:nvGrpSpPr>
        <p:grpSpPr>
          <a:xfrm>
            <a:off x="3781600" y="2639489"/>
            <a:ext cx="1337546" cy="2987874"/>
            <a:chOff x="4203438" y="2417790"/>
            <a:chExt cx="1337546" cy="2995557"/>
          </a:xfrm>
        </p:grpSpPr>
        <p:sp>
          <p:nvSpPr>
            <p:cNvPr id="115" name="Oval 114">
              <a:extLst>
                <a:ext uri="{FF2B5EF4-FFF2-40B4-BE49-F238E27FC236}">
                  <a16:creationId xmlns:a16="http://schemas.microsoft.com/office/drawing/2014/main" id="{B7800305-5EBE-4F28-898C-B2BFA8DAC191}"/>
                </a:ext>
              </a:extLst>
            </p:cNvPr>
            <p:cNvSpPr/>
            <p:nvPr/>
          </p:nvSpPr>
          <p:spPr>
            <a:xfrm>
              <a:off x="4203438" y="4798315"/>
              <a:ext cx="1337546" cy="615032"/>
            </a:xfrm>
            <a:prstGeom prst="ellipse">
              <a:avLst/>
            </a:prstGeom>
            <a:solidFill>
              <a:schemeClr val="tx1">
                <a:lumMod val="65000"/>
                <a:lumOff val="35000"/>
              </a:schemeClr>
            </a:solidFill>
            <a:ln>
              <a:noFill/>
            </a:ln>
            <a:effectLst>
              <a:softEdge rad="254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grpSp>
          <p:nvGrpSpPr>
            <p:cNvPr id="100" name="Group 99">
              <a:extLst>
                <a:ext uri="{FF2B5EF4-FFF2-40B4-BE49-F238E27FC236}">
                  <a16:creationId xmlns:a16="http://schemas.microsoft.com/office/drawing/2014/main" id="{274B00F1-4344-46DC-8396-A5F953BF16FE}"/>
                </a:ext>
              </a:extLst>
            </p:cNvPr>
            <p:cNvGrpSpPr/>
            <p:nvPr/>
          </p:nvGrpSpPr>
          <p:grpSpPr>
            <a:xfrm>
              <a:off x="4665346" y="2417790"/>
              <a:ext cx="344012" cy="2730730"/>
              <a:chOff x="4665346" y="2417790"/>
              <a:chExt cx="344012" cy="2730730"/>
            </a:xfrm>
          </p:grpSpPr>
          <p:sp>
            <p:nvSpPr>
              <p:cNvPr id="78" name="Freeform: Shape 77">
                <a:extLst>
                  <a:ext uri="{FF2B5EF4-FFF2-40B4-BE49-F238E27FC236}">
                    <a16:creationId xmlns:a16="http://schemas.microsoft.com/office/drawing/2014/main" id="{8C39BF1B-0964-432D-8F86-040E08312324}"/>
                  </a:ext>
                </a:extLst>
              </p:cNvPr>
              <p:cNvSpPr/>
              <p:nvPr/>
            </p:nvSpPr>
            <p:spPr>
              <a:xfrm>
                <a:off x="4665902" y="2497454"/>
                <a:ext cx="343456" cy="2651066"/>
              </a:xfrm>
              <a:custGeom>
                <a:avLst/>
                <a:gdLst>
                  <a:gd name="connsiteX0" fmla="*/ 278 w 343456"/>
                  <a:gd name="connsiteY0" fmla="*/ 0 h 2651066"/>
                  <a:gd name="connsiteX1" fmla="*/ 343178 w 343456"/>
                  <a:gd name="connsiteY1" fmla="*/ 0 h 2651066"/>
                  <a:gd name="connsiteX2" fmla="*/ 343178 w 343456"/>
                  <a:gd name="connsiteY2" fmla="*/ 2570763 h 2651066"/>
                  <a:gd name="connsiteX3" fmla="*/ 343456 w 343456"/>
                  <a:gd name="connsiteY3" fmla="*/ 2571402 h 2651066"/>
                  <a:gd name="connsiteX4" fmla="*/ 343178 w 343456"/>
                  <a:gd name="connsiteY4" fmla="*/ 2572041 h 2651066"/>
                  <a:gd name="connsiteX5" fmla="*/ 343178 w 343456"/>
                  <a:gd name="connsiteY5" fmla="*/ 2577465 h 2651066"/>
                  <a:gd name="connsiteX6" fmla="*/ 340818 w 343456"/>
                  <a:gd name="connsiteY6" fmla="*/ 2577465 h 2651066"/>
                  <a:gd name="connsiteX7" fmla="*/ 329961 w 343456"/>
                  <a:gd name="connsiteY7" fmla="*/ 2602411 h 2651066"/>
                  <a:gd name="connsiteX8" fmla="*/ 171728 w 343456"/>
                  <a:gd name="connsiteY8" fmla="*/ 2651066 h 2651066"/>
                  <a:gd name="connsiteX9" fmla="*/ 13495 w 343456"/>
                  <a:gd name="connsiteY9" fmla="*/ 2602411 h 2651066"/>
                  <a:gd name="connsiteX10" fmla="*/ 2639 w 343456"/>
                  <a:gd name="connsiteY10" fmla="*/ 2577465 h 2651066"/>
                  <a:gd name="connsiteX11" fmla="*/ 278 w 343456"/>
                  <a:gd name="connsiteY11" fmla="*/ 2577465 h 2651066"/>
                  <a:gd name="connsiteX12" fmla="*/ 278 w 343456"/>
                  <a:gd name="connsiteY12" fmla="*/ 2572041 h 2651066"/>
                  <a:gd name="connsiteX13" fmla="*/ 0 w 343456"/>
                  <a:gd name="connsiteY13" fmla="*/ 2571402 h 2651066"/>
                  <a:gd name="connsiteX14" fmla="*/ 278 w 343456"/>
                  <a:gd name="connsiteY14" fmla="*/ 2570763 h 2651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43456" h="2651066">
                    <a:moveTo>
                      <a:pt x="278" y="0"/>
                    </a:moveTo>
                    <a:lnTo>
                      <a:pt x="343178" y="0"/>
                    </a:lnTo>
                    <a:lnTo>
                      <a:pt x="343178" y="2570763"/>
                    </a:lnTo>
                    <a:lnTo>
                      <a:pt x="343456" y="2571402"/>
                    </a:lnTo>
                    <a:lnTo>
                      <a:pt x="343178" y="2572041"/>
                    </a:lnTo>
                    <a:lnTo>
                      <a:pt x="343178" y="2577465"/>
                    </a:lnTo>
                    <a:lnTo>
                      <a:pt x="340818" y="2577465"/>
                    </a:lnTo>
                    <a:lnTo>
                      <a:pt x="329961" y="2602411"/>
                    </a:lnTo>
                    <a:cubicBezTo>
                      <a:pt x="303891" y="2631004"/>
                      <a:pt x="242861" y="2651066"/>
                      <a:pt x="171728" y="2651066"/>
                    </a:cubicBezTo>
                    <a:cubicBezTo>
                      <a:pt x="100596" y="2651066"/>
                      <a:pt x="39565" y="2631004"/>
                      <a:pt x="13495" y="2602411"/>
                    </a:cubicBezTo>
                    <a:lnTo>
                      <a:pt x="2639" y="2577465"/>
                    </a:lnTo>
                    <a:lnTo>
                      <a:pt x="278" y="2577465"/>
                    </a:lnTo>
                    <a:lnTo>
                      <a:pt x="278" y="2572041"/>
                    </a:lnTo>
                    <a:lnTo>
                      <a:pt x="0" y="2571402"/>
                    </a:lnTo>
                    <a:lnTo>
                      <a:pt x="278" y="2570763"/>
                    </a:lnTo>
                    <a:close/>
                  </a:path>
                </a:pathLst>
              </a:custGeom>
              <a:gradFill flip="none" rotWithShape="1">
                <a:gsLst>
                  <a:gs pos="0">
                    <a:srgbClr val="A87CE0"/>
                  </a:gs>
                  <a:gs pos="73000">
                    <a:srgbClr val="C662C7"/>
                  </a:gs>
                  <a:gs pos="22000">
                    <a:srgbClr val="C9B0EE"/>
                  </a:gs>
                </a:gsLst>
                <a:lin ang="0" scaled="1"/>
                <a:tileRect/>
              </a:gradFill>
              <a:ln>
                <a:noFill/>
              </a:ln>
              <a:effectLst>
                <a:outerShdw blurRad="50800" dist="38100" dir="2700000" sx="95000" sy="95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MY"/>
              </a:p>
            </p:txBody>
          </p:sp>
          <p:sp>
            <p:nvSpPr>
              <p:cNvPr id="71" name="Oval 70">
                <a:extLst>
                  <a:ext uri="{FF2B5EF4-FFF2-40B4-BE49-F238E27FC236}">
                    <a16:creationId xmlns:a16="http://schemas.microsoft.com/office/drawing/2014/main" id="{1B88375F-B7D0-4174-A0BB-25065E2744A1}"/>
                  </a:ext>
                </a:extLst>
              </p:cNvPr>
              <p:cNvSpPr/>
              <p:nvPr/>
            </p:nvSpPr>
            <p:spPr>
              <a:xfrm>
                <a:off x="4665346" y="2417790"/>
                <a:ext cx="343456" cy="159327"/>
              </a:xfrm>
              <a:prstGeom prst="ellipse">
                <a:avLst/>
              </a:prstGeom>
              <a:gradFill flip="none" rotWithShape="1">
                <a:gsLst>
                  <a:gs pos="0">
                    <a:srgbClr val="C7ADED"/>
                  </a:gs>
                  <a:gs pos="100000">
                    <a:srgbClr val="C662C7"/>
                  </a:gs>
                </a:gsLst>
                <a:lin ang="1080000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MY"/>
              </a:p>
            </p:txBody>
          </p:sp>
        </p:grpSp>
      </p:grpSp>
      <p:grpSp>
        <p:nvGrpSpPr>
          <p:cNvPr id="107" name="Yellow Bar">
            <a:extLst>
              <a:ext uri="{FF2B5EF4-FFF2-40B4-BE49-F238E27FC236}">
                <a16:creationId xmlns:a16="http://schemas.microsoft.com/office/drawing/2014/main" id="{8D651D7D-A71B-4C3C-A035-3024DAC0252B}"/>
              </a:ext>
            </a:extLst>
          </p:cNvPr>
          <p:cNvGrpSpPr/>
          <p:nvPr/>
        </p:nvGrpSpPr>
        <p:grpSpPr>
          <a:xfrm>
            <a:off x="4501807" y="3125521"/>
            <a:ext cx="1337546" cy="2501842"/>
            <a:chOff x="4923645" y="2743546"/>
            <a:chExt cx="1337546" cy="2669801"/>
          </a:xfrm>
        </p:grpSpPr>
        <p:sp>
          <p:nvSpPr>
            <p:cNvPr id="116" name="Oval 115">
              <a:extLst>
                <a:ext uri="{FF2B5EF4-FFF2-40B4-BE49-F238E27FC236}">
                  <a16:creationId xmlns:a16="http://schemas.microsoft.com/office/drawing/2014/main" id="{0AF1341A-049C-4E95-AFE9-7E8C6F3C0CC5}"/>
                </a:ext>
              </a:extLst>
            </p:cNvPr>
            <p:cNvSpPr/>
            <p:nvPr/>
          </p:nvSpPr>
          <p:spPr>
            <a:xfrm>
              <a:off x="4923645" y="4798315"/>
              <a:ext cx="1337546" cy="615032"/>
            </a:xfrm>
            <a:prstGeom prst="ellipse">
              <a:avLst/>
            </a:prstGeom>
            <a:solidFill>
              <a:schemeClr val="tx1">
                <a:lumMod val="65000"/>
                <a:lumOff val="35000"/>
              </a:schemeClr>
            </a:solidFill>
            <a:ln>
              <a:noFill/>
            </a:ln>
            <a:effectLst>
              <a:softEdge rad="254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grpSp>
          <p:nvGrpSpPr>
            <p:cNvPr id="101" name="Group 100">
              <a:extLst>
                <a:ext uri="{FF2B5EF4-FFF2-40B4-BE49-F238E27FC236}">
                  <a16:creationId xmlns:a16="http://schemas.microsoft.com/office/drawing/2014/main" id="{9330344B-539A-4F50-86CA-255C9B575A0A}"/>
                </a:ext>
              </a:extLst>
            </p:cNvPr>
            <p:cNvGrpSpPr/>
            <p:nvPr/>
          </p:nvGrpSpPr>
          <p:grpSpPr>
            <a:xfrm>
              <a:off x="5385322" y="2743546"/>
              <a:ext cx="343734" cy="2401451"/>
              <a:chOff x="5385322" y="2743546"/>
              <a:chExt cx="343734" cy="2401451"/>
            </a:xfrm>
          </p:grpSpPr>
          <p:sp>
            <p:nvSpPr>
              <p:cNvPr id="79" name="Freeform: Shape 78">
                <a:extLst>
                  <a:ext uri="{FF2B5EF4-FFF2-40B4-BE49-F238E27FC236}">
                    <a16:creationId xmlns:a16="http://schemas.microsoft.com/office/drawing/2014/main" id="{2E3F7BD7-633B-4C6E-84EA-8BCEAAB11AB5}"/>
                  </a:ext>
                </a:extLst>
              </p:cNvPr>
              <p:cNvSpPr/>
              <p:nvPr/>
            </p:nvSpPr>
            <p:spPr>
              <a:xfrm>
                <a:off x="5385600" y="2823210"/>
                <a:ext cx="343456" cy="2321787"/>
              </a:xfrm>
              <a:custGeom>
                <a:avLst/>
                <a:gdLst>
                  <a:gd name="connsiteX0" fmla="*/ 0 w 343456"/>
                  <a:gd name="connsiteY0" fmla="*/ 0 h 2321787"/>
                  <a:gd name="connsiteX1" fmla="*/ 342900 w 343456"/>
                  <a:gd name="connsiteY1" fmla="*/ 0 h 2321787"/>
                  <a:gd name="connsiteX2" fmla="*/ 342900 w 343456"/>
                  <a:gd name="connsiteY2" fmla="*/ 2240846 h 2321787"/>
                  <a:gd name="connsiteX3" fmla="*/ 343456 w 343456"/>
                  <a:gd name="connsiteY3" fmla="*/ 2242123 h 2321787"/>
                  <a:gd name="connsiteX4" fmla="*/ 342900 w 343456"/>
                  <a:gd name="connsiteY4" fmla="*/ 2243401 h 2321787"/>
                  <a:gd name="connsiteX5" fmla="*/ 342900 w 343456"/>
                  <a:gd name="connsiteY5" fmla="*/ 2251710 h 2321787"/>
                  <a:gd name="connsiteX6" fmla="*/ 339284 w 343456"/>
                  <a:gd name="connsiteY6" fmla="*/ 2251710 h 2321787"/>
                  <a:gd name="connsiteX7" fmla="*/ 329961 w 343456"/>
                  <a:gd name="connsiteY7" fmla="*/ 2273132 h 2321787"/>
                  <a:gd name="connsiteX8" fmla="*/ 171728 w 343456"/>
                  <a:gd name="connsiteY8" fmla="*/ 2321787 h 2321787"/>
                  <a:gd name="connsiteX9" fmla="*/ 13495 w 343456"/>
                  <a:gd name="connsiteY9" fmla="*/ 2273132 h 2321787"/>
                  <a:gd name="connsiteX10" fmla="*/ 4173 w 343456"/>
                  <a:gd name="connsiteY10" fmla="*/ 2251710 h 2321787"/>
                  <a:gd name="connsiteX11" fmla="*/ 0 w 343456"/>
                  <a:gd name="connsiteY11" fmla="*/ 2251710 h 2321787"/>
                  <a:gd name="connsiteX12" fmla="*/ 0 w 343456"/>
                  <a:gd name="connsiteY12" fmla="*/ 2242123 h 2321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3456" h="2321787">
                    <a:moveTo>
                      <a:pt x="0" y="0"/>
                    </a:moveTo>
                    <a:lnTo>
                      <a:pt x="342900" y="0"/>
                    </a:lnTo>
                    <a:lnTo>
                      <a:pt x="342900" y="2240846"/>
                    </a:lnTo>
                    <a:lnTo>
                      <a:pt x="343456" y="2242123"/>
                    </a:lnTo>
                    <a:lnTo>
                      <a:pt x="342900" y="2243401"/>
                    </a:lnTo>
                    <a:lnTo>
                      <a:pt x="342900" y="2251710"/>
                    </a:lnTo>
                    <a:lnTo>
                      <a:pt x="339284" y="2251710"/>
                    </a:lnTo>
                    <a:lnTo>
                      <a:pt x="329961" y="2273132"/>
                    </a:lnTo>
                    <a:cubicBezTo>
                      <a:pt x="303891" y="2301725"/>
                      <a:pt x="242860" y="2321787"/>
                      <a:pt x="171728" y="2321787"/>
                    </a:cubicBezTo>
                    <a:cubicBezTo>
                      <a:pt x="100596" y="2321787"/>
                      <a:pt x="39565" y="2301725"/>
                      <a:pt x="13495" y="2273132"/>
                    </a:cubicBezTo>
                    <a:lnTo>
                      <a:pt x="4173" y="2251710"/>
                    </a:lnTo>
                    <a:lnTo>
                      <a:pt x="0" y="2251710"/>
                    </a:lnTo>
                    <a:lnTo>
                      <a:pt x="0" y="2242123"/>
                    </a:lnTo>
                    <a:close/>
                  </a:path>
                </a:pathLst>
              </a:custGeom>
              <a:gradFill flip="none" rotWithShape="1">
                <a:gsLst>
                  <a:gs pos="0">
                    <a:srgbClr val="F2B800"/>
                  </a:gs>
                  <a:gs pos="78000">
                    <a:srgbClr val="EAB200"/>
                  </a:gs>
                  <a:gs pos="22000">
                    <a:srgbClr val="FFE48F"/>
                  </a:gs>
                </a:gsLst>
                <a:lin ang="0" scaled="1"/>
                <a:tileRect/>
              </a:gradFill>
              <a:ln>
                <a:noFill/>
              </a:ln>
              <a:effectLst>
                <a:outerShdw blurRad="50800" dist="38100" dir="2700000" sx="95000" sy="95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MY"/>
              </a:p>
            </p:txBody>
          </p:sp>
          <p:sp>
            <p:nvSpPr>
              <p:cNvPr id="72" name="Oval 71">
                <a:extLst>
                  <a:ext uri="{FF2B5EF4-FFF2-40B4-BE49-F238E27FC236}">
                    <a16:creationId xmlns:a16="http://schemas.microsoft.com/office/drawing/2014/main" id="{90F6D519-E482-4F1B-B1CB-31259D495FBA}"/>
                  </a:ext>
                </a:extLst>
              </p:cNvPr>
              <p:cNvSpPr/>
              <p:nvPr/>
            </p:nvSpPr>
            <p:spPr>
              <a:xfrm>
                <a:off x="5385322" y="2743546"/>
                <a:ext cx="343456" cy="159327"/>
              </a:xfrm>
              <a:prstGeom prst="ellipse">
                <a:avLst/>
              </a:prstGeom>
              <a:gradFill flip="none" rotWithShape="1">
                <a:gsLst>
                  <a:gs pos="0">
                    <a:srgbClr val="FFD653"/>
                  </a:gs>
                  <a:gs pos="100000">
                    <a:srgbClr val="EAB200"/>
                  </a:gs>
                </a:gsLst>
                <a:lin ang="1080000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MY"/>
              </a:p>
            </p:txBody>
          </p:sp>
        </p:grpSp>
      </p:grpSp>
      <p:sp>
        <p:nvSpPr>
          <p:cNvPr id="108" name="TextBox 107">
            <a:extLst>
              <a:ext uri="{FF2B5EF4-FFF2-40B4-BE49-F238E27FC236}">
                <a16:creationId xmlns:a16="http://schemas.microsoft.com/office/drawing/2014/main" id="{DB83D5B4-4D33-4459-A112-2411C47E8305}"/>
              </a:ext>
            </a:extLst>
          </p:cNvPr>
          <p:cNvSpPr txBox="1"/>
          <p:nvPr/>
        </p:nvSpPr>
        <p:spPr>
          <a:xfrm>
            <a:off x="1907772" y="744275"/>
            <a:ext cx="2360503" cy="369332"/>
          </a:xfrm>
          <a:prstGeom prst="rect">
            <a:avLst/>
          </a:prstGeom>
          <a:noFill/>
        </p:spPr>
        <p:txBody>
          <a:bodyPr wrap="square" rtlCol="0">
            <a:spAutoFit/>
          </a:bodyPr>
          <a:lstStyle/>
          <a:p>
            <a:pPr algn="ctr"/>
            <a:r>
              <a:rPr lang="en-US" b="1" dirty="0">
                <a:solidFill>
                  <a:srgbClr val="637B9B"/>
                </a:solidFill>
                <a:latin typeface="Bahnschrift Condensed" panose="020B0502040204020203" pitchFamily="34" charset="0"/>
              </a:rPr>
              <a:t>Bar Chart of Favorite Sports</a:t>
            </a:r>
            <a:endParaRPr lang="en-MY" b="1" dirty="0">
              <a:solidFill>
                <a:srgbClr val="637B9B"/>
              </a:solidFill>
              <a:latin typeface="Bahnschrift Condensed" panose="020B0502040204020203" pitchFamily="34" charset="0"/>
            </a:endParaRPr>
          </a:p>
        </p:txBody>
      </p:sp>
      <p:grpSp>
        <p:nvGrpSpPr>
          <p:cNvPr id="120" name="Group 119">
            <a:extLst>
              <a:ext uri="{FF2B5EF4-FFF2-40B4-BE49-F238E27FC236}">
                <a16:creationId xmlns:a16="http://schemas.microsoft.com/office/drawing/2014/main" id="{9293EFD0-7F92-4EF3-A868-F34211D92C99}"/>
              </a:ext>
            </a:extLst>
          </p:cNvPr>
          <p:cNvGrpSpPr/>
          <p:nvPr/>
        </p:nvGrpSpPr>
        <p:grpSpPr>
          <a:xfrm>
            <a:off x="85657" y="1254327"/>
            <a:ext cx="787712" cy="4373036"/>
            <a:chOff x="85657" y="1040311"/>
            <a:chExt cx="787712" cy="4373036"/>
          </a:xfrm>
        </p:grpSpPr>
        <p:grpSp>
          <p:nvGrpSpPr>
            <p:cNvPr id="111" name="Group 110">
              <a:extLst>
                <a:ext uri="{FF2B5EF4-FFF2-40B4-BE49-F238E27FC236}">
                  <a16:creationId xmlns:a16="http://schemas.microsoft.com/office/drawing/2014/main" id="{F43BED06-12F1-4A60-8AA7-BF22715762AC}"/>
                </a:ext>
              </a:extLst>
            </p:cNvPr>
            <p:cNvGrpSpPr/>
            <p:nvPr/>
          </p:nvGrpSpPr>
          <p:grpSpPr>
            <a:xfrm>
              <a:off x="383198" y="1040311"/>
              <a:ext cx="490171" cy="4373036"/>
              <a:chOff x="383198" y="1040311"/>
              <a:chExt cx="490171" cy="4373036"/>
            </a:xfrm>
          </p:grpSpPr>
          <p:grpSp>
            <p:nvGrpSpPr>
              <p:cNvPr id="95" name="Group 94">
                <a:extLst>
                  <a:ext uri="{FF2B5EF4-FFF2-40B4-BE49-F238E27FC236}">
                    <a16:creationId xmlns:a16="http://schemas.microsoft.com/office/drawing/2014/main" id="{6B70BE01-80B8-45A0-B8EB-6F01BF04914A}"/>
                  </a:ext>
                </a:extLst>
              </p:cNvPr>
              <p:cNvGrpSpPr/>
              <p:nvPr/>
            </p:nvGrpSpPr>
            <p:grpSpPr>
              <a:xfrm>
                <a:off x="709306" y="1040311"/>
                <a:ext cx="164063" cy="4373036"/>
                <a:chOff x="709306" y="1040311"/>
                <a:chExt cx="164063" cy="4373036"/>
              </a:xfrm>
            </p:grpSpPr>
            <p:cxnSp>
              <p:nvCxnSpPr>
                <p:cNvPr id="2079" name="Straight Connector 2078">
                  <a:extLst>
                    <a:ext uri="{FF2B5EF4-FFF2-40B4-BE49-F238E27FC236}">
                      <a16:creationId xmlns:a16="http://schemas.microsoft.com/office/drawing/2014/main" id="{550F2AB3-7970-49AD-8DE9-E2BEF0D83CFB}"/>
                    </a:ext>
                  </a:extLst>
                </p:cNvPr>
                <p:cNvCxnSpPr/>
                <p:nvPr/>
              </p:nvCxnSpPr>
              <p:spPr>
                <a:xfrm>
                  <a:off x="791367" y="1040311"/>
                  <a:ext cx="0" cy="4373036"/>
                </a:xfrm>
                <a:prstGeom prst="line">
                  <a:avLst/>
                </a:prstGeom>
                <a:ln w="19050">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B6F7A1A2-8C7B-43D1-ACD6-D5F81736CC48}"/>
                    </a:ext>
                  </a:extLst>
                </p:cNvPr>
                <p:cNvCxnSpPr>
                  <a:cxnSpLocks/>
                </p:cNvCxnSpPr>
                <p:nvPr/>
              </p:nvCxnSpPr>
              <p:spPr>
                <a:xfrm>
                  <a:off x="715108" y="4990192"/>
                  <a:ext cx="158261" cy="0"/>
                </a:xfrm>
                <a:prstGeom prst="line">
                  <a:avLst/>
                </a:prstGeom>
                <a:ln w="19050">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835BF6F3-27D4-4C5F-9E2B-9777C26F569C}"/>
                    </a:ext>
                  </a:extLst>
                </p:cNvPr>
                <p:cNvCxnSpPr>
                  <a:cxnSpLocks/>
                </p:cNvCxnSpPr>
                <p:nvPr/>
              </p:nvCxnSpPr>
              <p:spPr>
                <a:xfrm>
                  <a:off x="709306" y="4571092"/>
                  <a:ext cx="158261" cy="0"/>
                </a:xfrm>
                <a:prstGeom prst="line">
                  <a:avLst/>
                </a:prstGeom>
                <a:ln w="19050">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CF2C7BCD-11C6-4852-82DA-BBB5DCEAE962}"/>
                    </a:ext>
                  </a:extLst>
                </p:cNvPr>
                <p:cNvCxnSpPr>
                  <a:cxnSpLocks/>
                </p:cNvCxnSpPr>
                <p:nvPr/>
              </p:nvCxnSpPr>
              <p:spPr>
                <a:xfrm>
                  <a:off x="712236" y="4158147"/>
                  <a:ext cx="158261" cy="0"/>
                </a:xfrm>
                <a:prstGeom prst="line">
                  <a:avLst/>
                </a:prstGeom>
                <a:ln w="19050">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50C540A8-5415-4F68-A75B-38DEA0D450F9}"/>
                    </a:ext>
                  </a:extLst>
                </p:cNvPr>
                <p:cNvCxnSpPr>
                  <a:cxnSpLocks/>
                </p:cNvCxnSpPr>
                <p:nvPr/>
              </p:nvCxnSpPr>
              <p:spPr>
                <a:xfrm>
                  <a:off x="713320" y="3743990"/>
                  <a:ext cx="158261" cy="0"/>
                </a:xfrm>
                <a:prstGeom prst="line">
                  <a:avLst/>
                </a:prstGeom>
                <a:ln w="19050">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263A4792-7336-4F8D-B560-1EF889A96507}"/>
                    </a:ext>
                  </a:extLst>
                </p:cNvPr>
                <p:cNvCxnSpPr>
                  <a:cxnSpLocks/>
                </p:cNvCxnSpPr>
                <p:nvPr/>
              </p:nvCxnSpPr>
              <p:spPr>
                <a:xfrm>
                  <a:off x="713320" y="3328700"/>
                  <a:ext cx="158261" cy="0"/>
                </a:xfrm>
                <a:prstGeom prst="line">
                  <a:avLst/>
                </a:prstGeom>
                <a:ln w="19050">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D6D9886F-CBD7-441D-982A-8A47846B7055}"/>
                    </a:ext>
                  </a:extLst>
                </p:cNvPr>
                <p:cNvCxnSpPr>
                  <a:cxnSpLocks/>
                </p:cNvCxnSpPr>
                <p:nvPr/>
              </p:nvCxnSpPr>
              <p:spPr>
                <a:xfrm>
                  <a:off x="712235" y="2911505"/>
                  <a:ext cx="158261" cy="0"/>
                </a:xfrm>
                <a:prstGeom prst="line">
                  <a:avLst/>
                </a:prstGeom>
                <a:ln w="19050">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1C38930E-C557-452F-B6E7-08CEBECDEA0B}"/>
                    </a:ext>
                  </a:extLst>
                </p:cNvPr>
                <p:cNvCxnSpPr>
                  <a:cxnSpLocks/>
                </p:cNvCxnSpPr>
                <p:nvPr/>
              </p:nvCxnSpPr>
              <p:spPr>
                <a:xfrm>
                  <a:off x="713116" y="2493644"/>
                  <a:ext cx="158261" cy="0"/>
                </a:xfrm>
                <a:prstGeom prst="line">
                  <a:avLst/>
                </a:prstGeom>
                <a:ln w="19050">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E9C0989D-3BEF-4DA1-87D0-3000C4FB5D6A}"/>
                    </a:ext>
                  </a:extLst>
                </p:cNvPr>
                <p:cNvCxnSpPr>
                  <a:cxnSpLocks/>
                </p:cNvCxnSpPr>
                <p:nvPr/>
              </p:nvCxnSpPr>
              <p:spPr>
                <a:xfrm>
                  <a:off x="712234" y="2076449"/>
                  <a:ext cx="158261" cy="0"/>
                </a:xfrm>
                <a:prstGeom prst="line">
                  <a:avLst/>
                </a:prstGeom>
                <a:ln w="19050">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709AD6CE-13AB-4CA6-A6B5-5CD1ED181A68}"/>
                    </a:ext>
                  </a:extLst>
                </p:cNvPr>
                <p:cNvCxnSpPr>
                  <a:cxnSpLocks/>
                </p:cNvCxnSpPr>
                <p:nvPr/>
              </p:nvCxnSpPr>
              <p:spPr>
                <a:xfrm>
                  <a:off x="713023" y="1659254"/>
                  <a:ext cx="158261" cy="0"/>
                </a:xfrm>
                <a:prstGeom prst="line">
                  <a:avLst/>
                </a:prstGeom>
                <a:ln w="19050">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94E710EC-C52B-4B32-AC92-9E9D08CB399C}"/>
                    </a:ext>
                  </a:extLst>
                </p:cNvPr>
                <p:cNvCxnSpPr>
                  <a:cxnSpLocks/>
                </p:cNvCxnSpPr>
                <p:nvPr/>
              </p:nvCxnSpPr>
              <p:spPr>
                <a:xfrm>
                  <a:off x="711907" y="1242059"/>
                  <a:ext cx="158261" cy="0"/>
                </a:xfrm>
                <a:prstGeom prst="line">
                  <a:avLst/>
                </a:prstGeom>
                <a:ln w="19050">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grpSp>
          <p:grpSp>
            <p:nvGrpSpPr>
              <p:cNvPr id="110" name="Group 109">
                <a:extLst>
                  <a:ext uri="{FF2B5EF4-FFF2-40B4-BE49-F238E27FC236}">
                    <a16:creationId xmlns:a16="http://schemas.microsoft.com/office/drawing/2014/main" id="{DFA46E33-8CB5-4352-B779-ACCB9CF786E7}"/>
                  </a:ext>
                </a:extLst>
              </p:cNvPr>
              <p:cNvGrpSpPr/>
              <p:nvPr/>
            </p:nvGrpSpPr>
            <p:grpSpPr>
              <a:xfrm>
                <a:off x="383198" y="1092208"/>
                <a:ext cx="386582" cy="4051872"/>
                <a:chOff x="383198" y="1092208"/>
                <a:chExt cx="386582" cy="4051872"/>
              </a:xfrm>
            </p:grpSpPr>
            <p:sp>
              <p:nvSpPr>
                <p:cNvPr id="109" name="TextBox 108">
                  <a:extLst>
                    <a:ext uri="{FF2B5EF4-FFF2-40B4-BE49-F238E27FC236}">
                      <a16:creationId xmlns:a16="http://schemas.microsoft.com/office/drawing/2014/main" id="{29D2A23D-92CE-4BE1-81CA-F28F42C6F5E4}"/>
                    </a:ext>
                  </a:extLst>
                </p:cNvPr>
                <p:cNvSpPr txBox="1"/>
                <p:nvPr/>
              </p:nvSpPr>
              <p:spPr>
                <a:xfrm>
                  <a:off x="457205" y="4836303"/>
                  <a:ext cx="304744" cy="307777"/>
                </a:xfrm>
                <a:prstGeom prst="rect">
                  <a:avLst/>
                </a:prstGeom>
                <a:noFill/>
              </p:spPr>
              <p:txBody>
                <a:bodyPr wrap="square" rtlCol="0">
                  <a:spAutoFit/>
                </a:bodyPr>
                <a:lstStyle/>
                <a:p>
                  <a:r>
                    <a:rPr lang="en-US" sz="1400" dirty="0">
                      <a:solidFill>
                        <a:schemeClr val="tx2">
                          <a:lumMod val="60000"/>
                          <a:lumOff val="40000"/>
                        </a:schemeClr>
                      </a:solidFill>
                      <a:latin typeface="Bahnschrift Condensed" panose="020B0502040204020203" pitchFamily="34" charset="0"/>
                    </a:rPr>
                    <a:t>10</a:t>
                  </a:r>
                  <a:endParaRPr lang="en-MY" sz="1400" dirty="0">
                    <a:solidFill>
                      <a:schemeClr val="tx2">
                        <a:lumMod val="60000"/>
                        <a:lumOff val="40000"/>
                      </a:schemeClr>
                    </a:solidFill>
                    <a:latin typeface="Bahnschrift Condensed" panose="020B0502040204020203" pitchFamily="34" charset="0"/>
                  </a:endParaRPr>
                </a:p>
              </p:txBody>
            </p:sp>
            <p:sp>
              <p:nvSpPr>
                <p:cNvPr id="163" name="TextBox 162">
                  <a:extLst>
                    <a:ext uri="{FF2B5EF4-FFF2-40B4-BE49-F238E27FC236}">
                      <a16:creationId xmlns:a16="http://schemas.microsoft.com/office/drawing/2014/main" id="{AB1B7FAC-C28D-4B33-B81E-87278454F0E5}"/>
                    </a:ext>
                  </a:extLst>
                </p:cNvPr>
                <p:cNvSpPr txBox="1"/>
                <p:nvPr/>
              </p:nvSpPr>
              <p:spPr>
                <a:xfrm>
                  <a:off x="433519" y="4418614"/>
                  <a:ext cx="328430" cy="307777"/>
                </a:xfrm>
                <a:prstGeom prst="rect">
                  <a:avLst/>
                </a:prstGeom>
                <a:noFill/>
              </p:spPr>
              <p:txBody>
                <a:bodyPr wrap="square" rtlCol="0">
                  <a:spAutoFit/>
                </a:bodyPr>
                <a:lstStyle/>
                <a:p>
                  <a:r>
                    <a:rPr lang="en-US" sz="1400" dirty="0">
                      <a:solidFill>
                        <a:schemeClr val="tx2">
                          <a:lumMod val="60000"/>
                          <a:lumOff val="40000"/>
                        </a:schemeClr>
                      </a:solidFill>
                      <a:latin typeface="Bahnschrift Condensed" panose="020B0502040204020203" pitchFamily="34" charset="0"/>
                    </a:rPr>
                    <a:t>20</a:t>
                  </a:r>
                  <a:endParaRPr lang="en-MY" sz="1400" dirty="0">
                    <a:solidFill>
                      <a:schemeClr val="tx2">
                        <a:lumMod val="60000"/>
                        <a:lumOff val="40000"/>
                      </a:schemeClr>
                    </a:solidFill>
                    <a:latin typeface="Bahnschrift Condensed" panose="020B0502040204020203" pitchFamily="34" charset="0"/>
                  </a:endParaRPr>
                </a:p>
              </p:txBody>
            </p:sp>
            <p:sp>
              <p:nvSpPr>
                <p:cNvPr id="164" name="TextBox 163">
                  <a:extLst>
                    <a:ext uri="{FF2B5EF4-FFF2-40B4-BE49-F238E27FC236}">
                      <a16:creationId xmlns:a16="http://schemas.microsoft.com/office/drawing/2014/main" id="{04810106-E73C-4754-98D3-1CE12F7ADA93}"/>
                    </a:ext>
                  </a:extLst>
                </p:cNvPr>
                <p:cNvSpPr txBox="1"/>
                <p:nvPr/>
              </p:nvSpPr>
              <p:spPr>
                <a:xfrm>
                  <a:off x="435215" y="4007792"/>
                  <a:ext cx="328432" cy="307777"/>
                </a:xfrm>
                <a:prstGeom prst="rect">
                  <a:avLst/>
                </a:prstGeom>
                <a:noFill/>
              </p:spPr>
              <p:txBody>
                <a:bodyPr wrap="square" rtlCol="0">
                  <a:spAutoFit/>
                </a:bodyPr>
                <a:lstStyle/>
                <a:p>
                  <a:r>
                    <a:rPr lang="en-US" sz="1400" dirty="0">
                      <a:solidFill>
                        <a:schemeClr val="tx2">
                          <a:lumMod val="60000"/>
                          <a:lumOff val="40000"/>
                        </a:schemeClr>
                      </a:solidFill>
                      <a:latin typeface="Bahnschrift Condensed" panose="020B0502040204020203" pitchFamily="34" charset="0"/>
                    </a:rPr>
                    <a:t>30</a:t>
                  </a:r>
                  <a:endParaRPr lang="en-MY" sz="1400" dirty="0">
                    <a:solidFill>
                      <a:schemeClr val="tx2">
                        <a:lumMod val="60000"/>
                        <a:lumOff val="40000"/>
                      </a:schemeClr>
                    </a:solidFill>
                    <a:latin typeface="Bahnschrift Condensed" panose="020B0502040204020203" pitchFamily="34" charset="0"/>
                  </a:endParaRPr>
                </a:p>
              </p:txBody>
            </p:sp>
            <p:sp>
              <p:nvSpPr>
                <p:cNvPr id="165" name="TextBox 164">
                  <a:extLst>
                    <a:ext uri="{FF2B5EF4-FFF2-40B4-BE49-F238E27FC236}">
                      <a16:creationId xmlns:a16="http://schemas.microsoft.com/office/drawing/2014/main" id="{46E3368B-E1DD-4D5E-A3D5-0196C81905EA}"/>
                    </a:ext>
                  </a:extLst>
                </p:cNvPr>
                <p:cNvSpPr txBox="1"/>
                <p:nvPr/>
              </p:nvSpPr>
              <p:spPr>
                <a:xfrm>
                  <a:off x="428702" y="3587756"/>
                  <a:ext cx="333247" cy="307777"/>
                </a:xfrm>
                <a:prstGeom prst="rect">
                  <a:avLst/>
                </a:prstGeom>
                <a:noFill/>
              </p:spPr>
              <p:txBody>
                <a:bodyPr wrap="square" rtlCol="0">
                  <a:spAutoFit/>
                </a:bodyPr>
                <a:lstStyle/>
                <a:p>
                  <a:r>
                    <a:rPr lang="en-US" sz="1400" dirty="0">
                      <a:solidFill>
                        <a:schemeClr val="tx2">
                          <a:lumMod val="60000"/>
                          <a:lumOff val="40000"/>
                        </a:schemeClr>
                      </a:solidFill>
                      <a:latin typeface="Bahnschrift Condensed" panose="020B0502040204020203" pitchFamily="34" charset="0"/>
                    </a:rPr>
                    <a:t>40</a:t>
                  </a:r>
                  <a:endParaRPr lang="en-MY" sz="1400" dirty="0">
                    <a:solidFill>
                      <a:schemeClr val="tx2">
                        <a:lumMod val="60000"/>
                        <a:lumOff val="40000"/>
                      </a:schemeClr>
                    </a:solidFill>
                    <a:latin typeface="Bahnschrift Condensed" panose="020B0502040204020203" pitchFamily="34" charset="0"/>
                  </a:endParaRPr>
                </a:p>
              </p:txBody>
            </p:sp>
            <p:sp>
              <p:nvSpPr>
                <p:cNvPr id="166" name="TextBox 165">
                  <a:extLst>
                    <a:ext uri="{FF2B5EF4-FFF2-40B4-BE49-F238E27FC236}">
                      <a16:creationId xmlns:a16="http://schemas.microsoft.com/office/drawing/2014/main" id="{C6ED84AE-1740-41FC-82CA-B6579D84C9AD}"/>
                    </a:ext>
                  </a:extLst>
                </p:cNvPr>
                <p:cNvSpPr txBox="1"/>
                <p:nvPr/>
              </p:nvSpPr>
              <p:spPr>
                <a:xfrm>
                  <a:off x="432452" y="3173513"/>
                  <a:ext cx="329496" cy="307777"/>
                </a:xfrm>
                <a:prstGeom prst="rect">
                  <a:avLst/>
                </a:prstGeom>
                <a:noFill/>
              </p:spPr>
              <p:txBody>
                <a:bodyPr wrap="square" rtlCol="0">
                  <a:spAutoFit/>
                </a:bodyPr>
                <a:lstStyle/>
                <a:p>
                  <a:r>
                    <a:rPr lang="en-US" sz="1400" dirty="0">
                      <a:solidFill>
                        <a:schemeClr val="tx2">
                          <a:lumMod val="60000"/>
                          <a:lumOff val="40000"/>
                        </a:schemeClr>
                      </a:solidFill>
                      <a:latin typeface="Bahnschrift Condensed" panose="020B0502040204020203" pitchFamily="34" charset="0"/>
                    </a:rPr>
                    <a:t>50</a:t>
                  </a:r>
                  <a:endParaRPr lang="en-MY" sz="1400" dirty="0">
                    <a:solidFill>
                      <a:schemeClr val="tx2">
                        <a:lumMod val="60000"/>
                        <a:lumOff val="40000"/>
                      </a:schemeClr>
                    </a:solidFill>
                    <a:latin typeface="Bahnschrift Condensed" panose="020B0502040204020203" pitchFamily="34" charset="0"/>
                  </a:endParaRPr>
                </a:p>
              </p:txBody>
            </p:sp>
            <p:sp>
              <p:nvSpPr>
                <p:cNvPr id="167" name="TextBox 166">
                  <a:extLst>
                    <a:ext uri="{FF2B5EF4-FFF2-40B4-BE49-F238E27FC236}">
                      <a16:creationId xmlns:a16="http://schemas.microsoft.com/office/drawing/2014/main" id="{4D256410-4814-413F-AAE0-4E995336BF0F}"/>
                    </a:ext>
                  </a:extLst>
                </p:cNvPr>
                <p:cNvSpPr txBox="1"/>
                <p:nvPr/>
              </p:nvSpPr>
              <p:spPr>
                <a:xfrm>
                  <a:off x="437120" y="2752466"/>
                  <a:ext cx="324826" cy="307777"/>
                </a:xfrm>
                <a:prstGeom prst="rect">
                  <a:avLst/>
                </a:prstGeom>
                <a:noFill/>
              </p:spPr>
              <p:txBody>
                <a:bodyPr wrap="square" rtlCol="0">
                  <a:spAutoFit/>
                </a:bodyPr>
                <a:lstStyle/>
                <a:p>
                  <a:r>
                    <a:rPr lang="en-US" sz="1400" dirty="0">
                      <a:solidFill>
                        <a:schemeClr val="tx2">
                          <a:lumMod val="60000"/>
                          <a:lumOff val="40000"/>
                        </a:schemeClr>
                      </a:solidFill>
                      <a:latin typeface="Bahnschrift Condensed" panose="020B0502040204020203" pitchFamily="34" charset="0"/>
                    </a:rPr>
                    <a:t>60</a:t>
                  </a:r>
                  <a:endParaRPr lang="en-MY" sz="1400" dirty="0">
                    <a:solidFill>
                      <a:schemeClr val="tx2">
                        <a:lumMod val="60000"/>
                        <a:lumOff val="40000"/>
                      </a:schemeClr>
                    </a:solidFill>
                    <a:latin typeface="Bahnschrift Condensed" panose="020B0502040204020203" pitchFamily="34" charset="0"/>
                  </a:endParaRPr>
                </a:p>
              </p:txBody>
            </p:sp>
            <p:sp>
              <p:nvSpPr>
                <p:cNvPr id="168" name="TextBox 167">
                  <a:extLst>
                    <a:ext uri="{FF2B5EF4-FFF2-40B4-BE49-F238E27FC236}">
                      <a16:creationId xmlns:a16="http://schemas.microsoft.com/office/drawing/2014/main" id="{5745C2B9-D2D3-498B-A047-9893F01C2498}"/>
                    </a:ext>
                  </a:extLst>
                </p:cNvPr>
                <p:cNvSpPr txBox="1"/>
                <p:nvPr/>
              </p:nvSpPr>
              <p:spPr>
                <a:xfrm>
                  <a:off x="436947" y="2342187"/>
                  <a:ext cx="324824" cy="307777"/>
                </a:xfrm>
                <a:prstGeom prst="rect">
                  <a:avLst/>
                </a:prstGeom>
                <a:noFill/>
              </p:spPr>
              <p:txBody>
                <a:bodyPr wrap="square" rtlCol="0">
                  <a:spAutoFit/>
                </a:bodyPr>
                <a:lstStyle/>
                <a:p>
                  <a:r>
                    <a:rPr lang="en-US" sz="1400" dirty="0">
                      <a:solidFill>
                        <a:schemeClr val="tx2">
                          <a:lumMod val="60000"/>
                          <a:lumOff val="40000"/>
                        </a:schemeClr>
                      </a:solidFill>
                      <a:latin typeface="Bahnschrift Condensed" panose="020B0502040204020203" pitchFamily="34" charset="0"/>
                    </a:rPr>
                    <a:t>70</a:t>
                  </a:r>
                  <a:endParaRPr lang="en-MY" sz="1400" dirty="0">
                    <a:solidFill>
                      <a:schemeClr val="tx2">
                        <a:lumMod val="60000"/>
                        <a:lumOff val="40000"/>
                      </a:schemeClr>
                    </a:solidFill>
                    <a:latin typeface="Bahnschrift Condensed" panose="020B0502040204020203" pitchFamily="34" charset="0"/>
                  </a:endParaRPr>
                </a:p>
              </p:txBody>
            </p:sp>
            <p:sp>
              <p:nvSpPr>
                <p:cNvPr id="169" name="TextBox 168">
                  <a:extLst>
                    <a:ext uri="{FF2B5EF4-FFF2-40B4-BE49-F238E27FC236}">
                      <a16:creationId xmlns:a16="http://schemas.microsoft.com/office/drawing/2014/main" id="{35083B49-087C-4547-8FD9-1B3F214E7152}"/>
                    </a:ext>
                  </a:extLst>
                </p:cNvPr>
                <p:cNvSpPr txBox="1"/>
                <p:nvPr/>
              </p:nvSpPr>
              <p:spPr>
                <a:xfrm>
                  <a:off x="430993" y="1927712"/>
                  <a:ext cx="338787" cy="307777"/>
                </a:xfrm>
                <a:prstGeom prst="rect">
                  <a:avLst/>
                </a:prstGeom>
                <a:noFill/>
              </p:spPr>
              <p:txBody>
                <a:bodyPr wrap="square" rtlCol="0">
                  <a:spAutoFit/>
                </a:bodyPr>
                <a:lstStyle/>
                <a:p>
                  <a:r>
                    <a:rPr lang="en-US" sz="1400" dirty="0">
                      <a:solidFill>
                        <a:schemeClr val="tx2">
                          <a:lumMod val="60000"/>
                          <a:lumOff val="40000"/>
                        </a:schemeClr>
                      </a:solidFill>
                      <a:latin typeface="Bahnschrift Condensed" panose="020B0502040204020203" pitchFamily="34" charset="0"/>
                    </a:rPr>
                    <a:t>80</a:t>
                  </a:r>
                  <a:endParaRPr lang="en-MY" sz="1400" dirty="0">
                    <a:solidFill>
                      <a:schemeClr val="tx2">
                        <a:lumMod val="60000"/>
                        <a:lumOff val="40000"/>
                      </a:schemeClr>
                    </a:solidFill>
                    <a:latin typeface="Bahnschrift Condensed" panose="020B0502040204020203" pitchFamily="34" charset="0"/>
                  </a:endParaRPr>
                </a:p>
              </p:txBody>
            </p:sp>
            <p:sp>
              <p:nvSpPr>
                <p:cNvPr id="170" name="TextBox 169">
                  <a:extLst>
                    <a:ext uri="{FF2B5EF4-FFF2-40B4-BE49-F238E27FC236}">
                      <a16:creationId xmlns:a16="http://schemas.microsoft.com/office/drawing/2014/main" id="{859AEF54-9E6A-45F4-808F-F052BE1BF1BE}"/>
                    </a:ext>
                  </a:extLst>
                </p:cNvPr>
                <p:cNvSpPr txBox="1"/>
                <p:nvPr/>
              </p:nvSpPr>
              <p:spPr>
                <a:xfrm>
                  <a:off x="436148" y="1506031"/>
                  <a:ext cx="325622" cy="307777"/>
                </a:xfrm>
                <a:prstGeom prst="rect">
                  <a:avLst/>
                </a:prstGeom>
                <a:noFill/>
              </p:spPr>
              <p:txBody>
                <a:bodyPr wrap="square" rtlCol="0">
                  <a:spAutoFit/>
                </a:bodyPr>
                <a:lstStyle/>
                <a:p>
                  <a:r>
                    <a:rPr lang="en-US" sz="1400" dirty="0">
                      <a:solidFill>
                        <a:schemeClr val="tx2">
                          <a:lumMod val="60000"/>
                          <a:lumOff val="40000"/>
                        </a:schemeClr>
                      </a:solidFill>
                      <a:latin typeface="Bahnschrift Condensed" panose="020B0502040204020203" pitchFamily="34" charset="0"/>
                    </a:rPr>
                    <a:t>90</a:t>
                  </a:r>
                  <a:endParaRPr lang="en-MY" sz="1400" dirty="0">
                    <a:solidFill>
                      <a:schemeClr val="tx2">
                        <a:lumMod val="60000"/>
                        <a:lumOff val="40000"/>
                      </a:schemeClr>
                    </a:solidFill>
                    <a:latin typeface="Bahnschrift Condensed" panose="020B0502040204020203" pitchFamily="34" charset="0"/>
                  </a:endParaRPr>
                </a:p>
              </p:txBody>
            </p:sp>
            <p:sp>
              <p:nvSpPr>
                <p:cNvPr id="171" name="TextBox 170">
                  <a:extLst>
                    <a:ext uri="{FF2B5EF4-FFF2-40B4-BE49-F238E27FC236}">
                      <a16:creationId xmlns:a16="http://schemas.microsoft.com/office/drawing/2014/main" id="{9D6AEA4F-0585-4E51-B58D-DE666407937A}"/>
                    </a:ext>
                  </a:extLst>
                </p:cNvPr>
                <p:cNvSpPr txBox="1"/>
                <p:nvPr/>
              </p:nvSpPr>
              <p:spPr>
                <a:xfrm>
                  <a:off x="383198" y="1092208"/>
                  <a:ext cx="378572" cy="307777"/>
                </a:xfrm>
                <a:prstGeom prst="rect">
                  <a:avLst/>
                </a:prstGeom>
                <a:noFill/>
              </p:spPr>
              <p:txBody>
                <a:bodyPr wrap="square" rtlCol="0">
                  <a:spAutoFit/>
                </a:bodyPr>
                <a:lstStyle/>
                <a:p>
                  <a:r>
                    <a:rPr lang="en-US" sz="1400" dirty="0">
                      <a:solidFill>
                        <a:schemeClr val="tx2">
                          <a:lumMod val="60000"/>
                          <a:lumOff val="40000"/>
                        </a:schemeClr>
                      </a:solidFill>
                      <a:latin typeface="Bahnschrift Condensed" panose="020B0502040204020203" pitchFamily="34" charset="0"/>
                    </a:rPr>
                    <a:t>100</a:t>
                  </a:r>
                  <a:endParaRPr lang="en-MY" sz="1400" dirty="0">
                    <a:solidFill>
                      <a:schemeClr val="tx2">
                        <a:lumMod val="60000"/>
                        <a:lumOff val="40000"/>
                      </a:schemeClr>
                    </a:solidFill>
                    <a:latin typeface="Bahnschrift Condensed" panose="020B0502040204020203" pitchFamily="34" charset="0"/>
                  </a:endParaRPr>
                </a:p>
              </p:txBody>
            </p:sp>
          </p:grpSp>
        </p:grpSp>
        <p:sp>
          <p:nvSpPr>
            <p:cNvPr id="117" name="TextBox 116">
              <a:extLst>
                <a:ext uri="{FF2B5EF4-FFF2-40B4-BE49-F238E27FC236}">
                  <a16:creationId xmlns:a16="http://schemas.microsoft.com/office/drawing/2014/main" id="{6A43E8D0-5828-420C-B3C0-1279BDAC6B43}"/>
                </a:ext>
              </a:extLst>
            </p:cNvPr>
            <p:cNvSpPr txBox="1"/>
            <p:nvPr/>
          </p:nvSpPr>
          <p:spPr>
            <a:xfrm rot="16200000">
              <a:off x="-502445" y="3080675"/>
              <a:ext cx="1514758" cy="338554"/>
            </a:xfrm>
            <a:prstGeom prst="rect">
              <a:avLst/>
            </a:prstGeom>
            <a:noFill/>
          </p:spPr>
          <p:txBody>
            <a:bodyPr wrap="square" rtlCol="0">
              <a:spAutoFit/>
            </a:bodyPr>
            <a:lstStyle/>
            <a:p>
              <a:r>
                <a:rPr lang="en-US" sz="1600" dirty="0">
                  <a:solidFill>
                    <a:srgbClr val="6E84A2"/>
                  </a:solidFill>
                  <a:latin typeface="Bahnschrift Condensed" panose="020B0502040204020203" pitchFamily="34" charset="0"/>
                </a:rPr>
                <a:t>Number of Student</a:t>
              </a:r>
              <a:endParaRPr lang="en-MY" sz="1600" dirty="0">
                <a:solidFill>
                  <a:srgbClr val="6E84A2"/>
                </a:solidFill>
                <a:latin typeface="Bahnschrift Condensed" panose="020B0502040204020203" pitchFamily="34" charset="0"/>
              </a:endParaRPr>
            </a:p>
          </p:txBody>
        </p:sp>
      </p:grpSp>
      <p:grpSp>
        <p:nvGrpSpPr>
          <p:cNvPr id="124" name="Group 123">
            <a:extLst>
              <a:ext uri="{FF2B5EF4-FFF2-40B4-BE49-F238E27FC236}">
                <a16:creationId xmlns:a16="http://schemas.microsoft.com/office/drawing/2014/main" id="{910EC3E8-2C81-4C43-82FF-078058317E66}"/>
              </a:ext>
            </a:extLst>
          </p:cNvPr>
          <p:cNvGrpSpPr/>
          <p:nvPr/>
        </p:nvGrpSpPr>
        <p:grpSpPr>
          <a:xfrm>
            <a:off x="782515" y="5622464"/>
            <a:ext cx="4848688" cy="686780"/>
            <a:chOff x="782515" y="5408448"/>
            <a:chExt cx="4848688" cy="686780"/>
          </a:xfrm>
        </p:grpSpPr>
        <p:grpSp>
          <p:nvGrpSpPr>
            <p:cNvPr id="123" name="Group 122">
              <a:extLst>
                <a:ext uri="{FF2B5EF4-FFF2-40B4-BE49-F238E27FC236}">
                  <a16:creationId xmlns:a16="http://schemas.microsoft.com/office/drawing/2014/main" id="{FF11C9FB-7BF9-45D1-9120-4D6F908A337B}"/>
                </a:ext>
              </a:extLst>
            </p:cNvPr>
            <p:cNvGrpSpPr/>
            <p:nvPr/>
          </p:nvGrpSpPr>
          <p:grpSpPr>
            <a:xfrm>
              <a:off x="782515" y="5408448"/>
              <a:ext cx="4848688" cy="320359"/>
              <a:chOff x="782515" y="5408448"/>
              <a:chExt cx="4848688" cy="320359"/>
            </a:xfrm>
          </p:grpSpPr>
          <p:cxnSp>
            <p:nvCxnSpPr>
              <p:cNvPr id="81" name="Straight Connector 80">
                <a:extLst>
                  <a:ext uri="{FF2B5EF4-FFF2-40B4-BE49-F238E27FC236}">
                    <a16:creationId xmlns:a16="http://schemas.microsoft.com/office/drawing/2014/main" id="{E9697606-B7AC-4F62-8656-5AC57E511A57}"/>
                  </a:ext>
                </a:extLst>
              </p:cNvPr>
              <p:cNvCxnSpPr>
                <a:cxnSpLocks/>
              </p:cNvCxnSpPr>
              <p:nvPr/>
            </p:nvCxnSpPr>
            <p:spPr>
              <a:xfrm>
                <a:off x="782515" y="5413347"/>
                <a:ext cx="4797191" cy="7683"/>
              </a:xfrm>
              <a:prstGeom prst="line">
                <a:avLst/>
              </a:prstGeom>
              <a:ln w="19050">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177" name="TextBox 176">
                <a:extLst>
                  <a:ext uri="{FF2B5EF4-FFF2-40B4-BE49-F238E27FC236}">
                    <a16:creationId xmlns:a16="http://schemas.microsoft.com/office/drawing/2014/main" id="{AFF2933A-CEC2-4E7E-B231-A6C83078B814}"/>
                  </a:ext>
                </a:extLst>
              </p:cNvPr>
              <p:cNvSpPr txBox="1"/>
              <p:nvPr/>
            </p:nvSpPr>
            <p:spPr>
              <a:xfrm>
                <a:off x="1187407" y="5418132"/>
                <a:ext cx="562758" cy="307777"/>
              </a:xfrm>
              <a:prstGeom prst="rect">
                <a:avLst/>
              </a:prstGeom>
              <a:noFill/>
            </p:spPr>
            <p:txBody>
              <a:bodyPr wrap="square" rtlCol="0">
                <a:spAutoFit/>
              </a:bodyPr>
              <a:lstStyle/>
              <a:p>
                <a:pPr algn="ctr"/>
                <a:r>
                  <a:rPr lang="en-US" sz="1400" dirty="0">
                    <a:solidFill>
                      <a:schemeClr val="tx2">
                        <a:lumMod val="60000"/>
                        <a:lumOff val="40000"/>
                      </a:schemeClr>
                    </a:solidFill>
                    <a:latin typeface="Bahnschrift Condensed" panose="020B0502040204020203" pitchFamily="34" charset="0"/>
                  </a:rPr>
                  <a:t>Diving</a:t>
                </a:r>
                <a:endParaRPr lang="en-MY" sz="1400" dirty="0">
                  <a:solidFill>
                    <a:schemeClr val="tx2">
                      <a:lumMod val="60000"/>
                      <a:lumOff val="40000"/>
                    </a:schemeClr>
                  </a:solidFill>
                  <a:latin typeface="Bahnschrift Condensed" panose="020B0502040204020203" pitchFamily="34" charset="0"/>
                </a:endParaRPr>
              </a:p>
            </p:txBody>
          </p:sp>
          <p:sp>
            <p:nvSpPr>
              <p:cNvPr id="178" name="TextBox 177">
                <a:extLst>
                  <a:ext uri="{FF2B5EF4-FFF2-40B4-BE49-F238E27FC236}">
                    <a16:creationId xmlns:a16="http://schemas.microsoft.com/office/drawing/2014/main" id="{03E791F0-A42A-47AA-BA93-FBA68E49E767}"/>
                  </a:ext>
                </a:extLst>
              </p:cNvPr>
              <p:cNvSpPr txBox="1"/>
              <p:nvPr/>
            </p:nvSpPr>
            <p:spPr>
              <a:xfrm>
                <a:off x="1840831" y="5421030"/>
                <a:ext cx="668226" cy="307777"/>
              </a:xfrm>
              <a:prstGeom prst="rect">
                <a:avLst/>
              </a:prstGeom>
              <a:noFill/>
            </p:spPr>
            <p:txBody>
              <a:bodyPr wrap="square" rtlCol="0">
                <a:spAutoFit/>
              </a:bodyPr>
              <a:lstStyle/>
              <a:p>
                <a:pPr algn="ctr"/>
                <a:r>
                  <a:rPr lang="en-US" sz="1400" dirty="0">
                    <a:solidFill>
                      <a:schemeClr val="tx2">
                        <a:lumMod val="60000"/>
                        <a:lumOff val="40000"/>
                      </a:schemeClr>
                    </a:solidFill>
                    <a:latin typeface="Bahnschrift Condensed" panose="020B0502040204020203" pitchFamily="34" charset="0"/>
                  </a:rPr>
                  <a:t>Netball</a:t>
                </a:r>
                <a:endParaRPr lang="en-MY" sz="1400" dirty="0">
                  <a:solidFill>
                    <a:schemeClr val="tx2">
                      <a:lumMod val="60000"/>
                      <a:lumOff val="40000"/>
                    </a:schemeClr>
                  </a:solidFill>
                  <a:latin typeface="Bahnschrift Condensed" panose="020B0502040204020203" pitchFamily="34" charset="0"/>
                </a:endParaRPr>
              </a:p>
            </p:txBody>
          </p:sp>
          <p:sp>
            <p:nvSpPr>
              <p:cNvPr id="180" name="TextBox 179">
                <a:extLst>
                  <a:ext uri="{FF2B5EF4-FFF2-40B4-BE49-F238E27FC236}">
                    <a16:creationId xmlns:a16="http://schemas.microsoft.com/office/drawing/2014/main" id="{E26BAA29-A6F8-42FB-9BA1-AC31D621185B}"/>
                  </a:ext>
                </a:extLst>
              </p:cNvPr>
              <p:cNvSpPr txBox="1"/>
              <p:nvPr/>
            </p:nvSpPr>
            <p:spPr>
              <a:xfrm>
                <a:off x="2593188" y="5408448"/>
                <a:ext cx="724404" cy="307777"/>
              </a:xfrm>
              <a:prstGeom prst="rect">
                <a:avLst/>
              </a:prstGeom>
              <a:noFill/>
            </p:spPr>
            <p:txBody>
              <a:bodyPr wrap="square" rtlCol="0">
                <a:spAutoFit/>
              </a:bodyPr>
              <a:lstStyle/>
              <a:p>
                <a:pPr algn="ctr"/>
                <a:r>
                  <a:rPr lang="en-US" sz="1400" dirty="0">
                    <a:solidFill>
                      <a:schemeClr val="tx2">
                        <a:lumMod val="60000"/>
                        <a:lumOff val="40000"/>
                      </a:schemeClr>
                    </a:solidFill>
                    <a:latin typeface="Bahnschrift Condensed" panose="020B0502040204020203" pitchFamily="34" charset="0"/>
                  </a:rPr>
                  <a:t>Archery</a:t>
                </a:r>
                <a:endParaRPr lang="en-MY" sz="1400" dirty="0">
                  <a:solidFill>
                    <a:schemeClr val="tx2">
                      <a:lumMod val="60000"/>
                      <a:lumOff val="40000"/>
                    </a:schemeClr>
                  </a:solidFill>
                  <a:latin typeface="Bahnschrift Condensed" panose="020B0502040204020203" pitchFamily="34" charset="0"/>
                </a:endParaRPr>
              </a:p>
            </p:txBody>
          </p:sp>
          <p:sp>
            <p:nvSpPr>
              <p:cNvPr id="181" name="TextBox 180">
                <a:extLst>
                  <a:ext uri="{FF2B5EF4-FFF2-40B4-BE49-F238E27FC236}">
                    <a16:creationId xmlns:a16="http://schemas.microsoft.com/office/drawing/2014/main" id="{0BC9FF3B-A0C9-4390-A977-6CDAA321A7F7}"/>
                  </a:ext>
                </a:extLst>
              </p:cNvPr>
              <p:cNvSpPr txBox="1"/>
              <p:nvPr/>
            </p:nvSpPr>
            <p:spPr>
              <a:xfrm>
                <a:off x="3351638" y="5415734"/>
                <a:ext cx="701329" cy="307777"/>
              </a:xfrm>
              <a:prstGeom prst="rect">
                <a:avLst/>
              </a:prstGeom>
              <a:noFill/>
            </p:spPr>
            <p:txBody>
              <a:bodyPr wrap="square" rtlCol="0">
                <a:spAutoFit/>
              </a:bodyPr>
              <a:lstStyle/>
              <a:p>
                <a:pPr algn="ctr"/>
                <a:r>
                  <a:rPr lang="en-US" sz="1400" dirty="0">
                    <a:solidFill>
                      <a:schemeClr val="tx2">
                        <a:lumMod val="60000"/>
                        <a:lumOff val="40000"/>
                      </a:schemeClr>
                    </a:solidFill>
                    <a:latin typeface="Bahnschrift Condensed" panose="020B0502040204020203" pitchFamily="34" charset="0"/>
                  </a:rPr>
                  <a:t>Football</a:t>
                </a:r>
                <a:endParaRPr lang="en-MY" sz="1400" dirty="0">
                  <a:solidFill>
                    <a:schemeClr val="tx2">
                      <a:lumMod val="60000"/>
                      <a:lumOff val="40000"/>
                    </a:schemeClr>
                  </a:solidFill>
                  <a:latin typeface="Bahnschrift Condensed" panose="020B0502040204020203" pitchFamily="34" charset="0"/>
                </a:endParaRPr>
              </a:p>
            </p:txBody>
          </p:sp>
          <p:sp>
            <p:nvSpPr>
              <p:cNvPr id="182" name="TextBox 181">
                <a:extLst>
                  <a:ext uri="{FF2B5EF4-FFF2-40B4-BE49-F238E27FC236}">
                    <a16:creationId xmlns:a16="http://schemas.microsoft.com/office/drawing/2014/main" id="{F8FF790A-22AF-45C5-9470-D3E8221DB318}"/>
                  </a:ext>
                </a:extLst>
              </p:cNvPr>
              <p:cNvSpPr txBox="1"/>
              <p:nvPr/>
            </p:nvSpPr>
            <p:spPr>
              <a:xfrm>
                <a:off x="4015024" y="5421029"/>
                <a:ext cx="840683" cy="307777"/>
              </a:xfrm>
              <a:prstGeom prst="rect">
                <a:avLst/>
              </a:prstGeom>
              <a:noFill/>
            </p:spPr>
            <p:txBody>
              <a:bodyPr wrap="square" rtlCol="0">
                <a:spAutoFit/>
              </a:bodyPr>
              <a:lstStyle/>
              <a:p>
                <a:pPr algn="ctr"/>
                <a:r>
                  <a:rPr lang="en-US" sz="1400" dirty="0">
                    <a:solidFill>
                      <a:schemeClr val="tx2">
                        <a:lumMod val="60000"/>
                        <a:lumOff val="40000"/>
                      </a:schemeClr>
                    </a:solidFill>
                    <a:latin typeface="Bahnschrift Condensed" panose="020B0502040204020203" pitchFamily="34" charset="0"/>
                  </a:rPr>
                  <a:t>Basketball</a:t>
                </a:r>
                <a:endParaRPr lang="en-MY" sz="1400" dirty="0">
                  <a:solidFill>
                    <a:schemeClr val="tx2">
                      <a:lumMod val="60000"/>
                      <a:lumOff val="40000"/>
                    </a:schemeClr>
                  </a:solidFill>
                  <a:latin typeface="Bahnschrift Condensed" panose="020B0502040204020203" pitchFamily="34" charset="0"/>
                </a:endParaRPr>
              </a:p>
            </p:txBody>
          </p:sp>
          <p:sp>
            <p:nvSpPr>
              <p:cNvPr id="183" name="TextBox 182">
                <a:extLst>
                  <a:ext uri="{FF2B5EF4-FFF2-40B4-BE49-F238E27FC236}">
                    <a16:creationId xmlns:a16="http://schemas.microsoft.com/office/drawing/2014/main" id="{F1107060-6F5F-485B-9DFC-B659E1AEC2D2}"/>
                  </a:ext>
                </a:extLst>
              </p:cNvPr>
              <p:cNvSpPr txBox="1"/>
              <p:nvPr/>
            </p:nvSpPr>
            <p:spPr>
              <a:xfrm>
                <a:off x="4806714" y="5414650"/>
                <a:ext cx="824489" cy="292388"/>
              </a:xfrm>
              <a:prstGeom prst="rect">
                <a:avLst/>
              </a:prstGeom>
              <a:noFill/>
            </p:spPr>
            <p:txBody>
              <a:bodyPr wrap="square" rtlCol="0">
                <a:spAutoFit/>
              </a:bodyPr>
              <a:lstStyle/>
              <a:p>
                <a:pPr algn="ctr"/>
                <a:r>
                  <a:rPr lang="en-US" sz="1300" dirty="0">
                    <a:solidFill>
                      <a:schemeClr val="tx2">
                        <a:lumMod val="60000"/>
                        <a:lumOff val="40000"/>
                      </a:schemeClr>
                    </a:solidFill>
                    <a:latin typeface="Bahnschrift Condensed" panose="020B0502040204020203" pitchFamily="34" charset="0"/>
                  </a:rPr>
                  <a:t>Badminton</a:t>
                </a:r>
                <a:endParaRPr lang="en-MY" sz="1300" dirty="0">
                  <a:solidFill>
                    <a:schemeClr val="tx2">
                      <a:lumMod val="60000"/>
                      <a:lumOff val="40000"/>
                    </a:schemeClr>
                  </a:solidFill>
                  <a:latin typeface="Bahnschrift Condensed" panose="020B0502040204020203" pitchFamily="34" charset="0"/>
                </a:endParaRPr>
              </a:p>
            </p:txBody>
          </p:sp>
        </p:grpSp>
        <p:sp>
          <p:nvSpPr>
            <p:cNvPr id="184" name="TextBox 183">
              <a:extLst>
                <a:ext uri="{FF2B5EF4-FFF2-40B4-BE49-F238E27FC236}">
                  <a16:creationId xmlns:a16="http://schemas.microsoft.com/office/drawing/2014/main" id="{DE72DC97-AB31-4831-96AF-C3A77DDEBE07}"/>
                </a:ext>
              </a:extLst>
            </p:cNvPr>
            <p:cNvSpPr txBox="1"/>
            <p:nvPr/>
          </p:nvSpPr>
          <p:spPr>
            <a:xfrm>
              <a:off x="2613900" y="5756674"/>
              <a:ext cx="1222566" cy="338554"/>
            </a:xfrm>
            <a:prstGeom prst="rect">
              <a:avLst/>
            </a:prstGeom>
            <a:noFill/>
          </p:spPr>
          <p:txBody>
            <a:bodyPr wrap="square" rtlCol="0">
              <a:spAutoFit/>
            </a:bodyPr>
            <a:lstStyle/>
            <a:p>
              <a:pPr algn="ctr"/>
              <a:r>
                <a:rPr lang="en-US" sz="1600" dirty="0">
                  <a:solidFill>
                    <a:srgbClr val="6E84A2"/>
                  </a:solidFill>
                  <a:latin typeface="Bahnschrift Condensed" panose="020B0502040204020203" pitchFamily="34" charset="0"/>
                </a:rPr>
                <a:t>Type of Sport</a:t>
              </a:r>
              <a:endParaRPr lang="en-MY" sz="1600" dirty="0">
                <a:solidFill>
                  <a:srgbClr val="6E84A2"/>
                </a:solidFill>
                <a:latin typeface="Bahnschrift Condensed" panose="020B0502040204020203" pitchFamily="34" charset="0"/>
              </a:endParaRPr>
            </a:p>
          </p:txBody>
        </p:sp>
      </p:grpSp>
      <p:cxnSp>
        <p:nvCxnSpPr>
          <p:cNvPr id="213" name="Straight Connector 212">
            <a:extLst>
              <a:ext uri="{FF2B5EF4-FFF2-40B4-BE49-F238E27FC236}">
                <a16:creationId xmlns:a16="http://schemas.microsoft.com/office/drawing/2014/main" id="{32E52E09-55CA-47A0-B9B2-F4AC5313A6D1}"/>
              </a:ext>
            </a:extLst>
          </p:cNvPr>
          <p:cNvCxnSpPr>
            <a:cxnSpLocks/>
          </p:cNvCxnSpPr>
          <p:nvPr/>
        </p:nvCxnSpPr>
        <p:spPr>
          <a:xfrm flipV="1">
            <a:off x="5789369" y="5798580"/>
            <a:ext cx="6322283" cy="1"/>
          </a:xfrm>
          <a:prstGeom prst="line">
            <a:avLst/>
          </a:prstGeom>
          <a:ln w="12700">
            <a:solidFill>
              <a:srgbClr val="E2E2E2"/>
            </a:solidFill>
          </a:ln>
        </p:spPr>
        <p:style>
          <a:lnRef idx="1">
            <a:schemeClr val="accent3"/>
          </a:lnRef>
          <a:fillRef idx="0">
            <a:schemeClr val="accent3"/>
          </a:fillRef>
          <a:effectRef idx="0">
            <a:schemeClr val="accent3"/>
          </a:effectRef>
          <a:fontRef idx="minor">
            <a:schemeClr val="tx1"/>
          </a:fontRef>
        </p:style>
      </p:cxnSp>
      <p:grpSp>
        <p:nvGrpSpPr>
          <p:cNvPr id="118" name="Group 117">
            <a:extLst>
              <a:ext uri="{FF2B5EF4-FFF2-40B4-BE49-F238E27FC236}">
                <a16:creationId xmlns:a16="http://schemas.microsoft.com/office/drawing/2014/main" id="{BCDA13B1-6EA3-4988-BDF3-B77875FBCBA0}"/>
              </a:ext>
            </a:extLst>
          </p:cNvPr>
          <p:cNvGrpSpPr/>
          <p:nvPr/>
        </p:nvGrpSpPr>
        <p:grpSpPr>
          <a:xfrm>
            <a:off x="6931856" y="5855786"/>
            <a:ext cx="179480" cy="194686"/>
            <a:chOff x="1199896" y="-10941"/>
            <a:chExt cx="446361" cy="498486"/>
          </a:xfrm>
        </p:grpSpPr>
        <p:sp>
          <p:nvSpPr>
            <p:cNvPr id="119" name="Freeform: Shape 118">
              <a:extLst>
                <a:ext uri="{FF2B5EF4-FFF2-40B4-BE49-F238E27FC236}">
                  <a16:creationId xmlns:a16="http://schemas.microsoft.com/office/drawing/2014/main" id="{005562C1-CE5E-473C-A719-F2F41FA3F7D8}"/>
                </a:ext>
              </a:extLst>
            </p:cNvPr>
            <p:cNvSpPr/>
            <p:nvPr/>
          </p:nvSpPr>
          <p:spPr>
            <a:xfrm rot="14482435">
              <a:off x="1173834" y="15121"/>
              <a:ext cx="498486" cy="446361"/>
            </a:xfrm>
            <a:custGeom>
              <a:avLst/>
              <a:gdLst>
                <a:gd name="connsiteX0" fmla="*/ 915416 w 1821750"/>
                <a:gd name="connsiteY0" fmla="*/ 1718130 h 1718130"/>
                <a:gd name="connsiteX1" fmla="*/ 0 w 1821750"/>
                <a:gd name="connsiteY1" fmla="*/ 0 h 1718130"/>
                <a:gd name="connsiteX2" fmla="*/ 4140 w 1821750"/>
                <a:gd name="connsiteY2" fmla="*/ 0 h 1718130"/>
                <a:gd name="connsiteX3" fmla="*/ 845357 w 1821750"/>
                <a:gd name="connsiteY3" fmla="*/ 664666 h 1718130"/>
                <a:gd name="connsiteX4" fmla="*/ 842541 w 1821750"/>
                <a:gd name="connsiteY4" fmla="*/ 678853 h 1718130"/>
                <a:gd name="connsiteX5" fmla="*/ 1008796 w 1821750"/>
                <a:gd name="connsiteY5" fmla="*/ 678853 h 1718130"/>
                <a:gd name="connsiteX6" fmla="*/ 1005456 w 1821750"/>
                <a:gd name="connsiteY6" fmla="*/ 662021 h 1718130"/>
                <a:gd name="connsiteX7" fmla="*/ 1821750 w 1821750"/>
                <a:gd name="connsiteY7" fmla="*/ 17047 h 1718130"/>
                <a:gd name="connsiteX8" fmla="*/ 915416 w 1821750"/>
                <a:gd name="connsiteY8" fmla="*/ 1718130 h 1718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1750" h="1718130">
                  <a:moveTo>
                    <a:pt x="915416" y="1718130"/>
                  </a:moveTo>
                  <a:lnTo>
                    <a:pt x="0" y="0"/>
                  </a:lnTo>
                  <a:lnTo>
                    <a:pt x="4140" y="0"/>
                  </a:lnTo>
                  <a:lnTo>
                    <a:pt x="845357" y="664666"/>
                  </a:lnTo>
                  <a:lnTo>
                    <a:pt x="842541" y="678853"/>
                  </a:lnTo>
                  <a:lnTo>
                    <a:pt x="1008796" y="678853"/>
                  </a:lnTo>
                  <a:lnTo>
                    <a:pt x="1005456" y="662021"/>
                  </a:lnTo>
                  <a:lnTo>
                    <a:pt x="1821750" y="17047"/>
                  </a:lnTo>
                  <a:lnTo>
                    <a:pt x="915416" y="1718130"/>
                  </a:lnTo>
                  <a:close/>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MY"/>
            </a:p>
          </p:txBody>
        </p:sp>
        <p:cxnSp>
          <p:nvCxnSpPr>
            <p:cNvPr id="121" name="Straight Connector 120">
              <a:extLst>
                <a:ext uri="{FF2B5EF4-FFF2-40B4-BE49-F238E27FC236}">
                  <a16:creationId xmlns:a16="http://schemas.microsoft.com/office/drawing/2014/main" id="{D99EC587-88EC-4E89-B0F8-B11827B80BD3}"/>
                </a:ext>
              </a:extLst>
            </p:cNvPr>
            <p:cNvCxnSpPr>
              <a:cxnSpLocks/>
              <a:endCxn id="119" idx="0"/>
            </p:cNvCxnSpPr>
            <p:nvPr/>
          </p:nvCxnSpPr>
          <p:spPr>
            <a:xfrm flipV="1">
              <a:off x="1370052" y="127129"/>
              <a:ext cx="248346" cy="12727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57162614"/>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102"/>
                                        </p:tgtEl>
                                        <p:attrNameLst>
                                          <p:attrName>style.visibility</p:attrName>
                                        </p:attrNameLst>
                                      </p:cBhvr>
                                      <p:to>
                                        <p:strVal val="visible"/>
                                      </p:to>
                                    </p:set>
                                    <p:animEffect transition="in" filter="wipe(down)">
                                      <p:cBhvr>
                                        <p:cTn id="7" dur="500"/>
                                        <p:tgtEl>
                                          <p:spTgt spid="102"/>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103"/>
                                        </p:tgtEl>
                                        <p:attrNameLst>
                                          <p:attrName>style.visibility</p:attrName>
                                        </p:attrNameLst>
                                      </p:cBhvr>
                                      <p:to>
                                        <p:strVal val="visible"/>
                                      </p:to>
                                    </p:set>
                                    <p:animEffect transition="in" filter="wipe(down)">
                                      <p:cBhvr>
                                        <p:cTn id="11" dur="500"/>
                                        <p:tgtEl>
                                          <p:spTgt spid="103"/>
                                        </p:tgtEl>
                                      </p:cBhvr>
                                    </p:animEffect>
                                  </p:childTnLst>
                                </p:cTn>
                              </p:par>
                            </p:childTnLst>
                          </p:cTn>
                        </p:par>
                        <p:par>
                          <p:cTn id="12" fill="hold">
                            <p:stCondLst>
                              <p:cond delay="1000"/>
                            </p:stCondLst>
                            <p:childTnLst>
                              <p:par>
                                <p:cTn id="13" presetID="22" presetClass="entr" presetSubtype="4" fill="hold" nodeType="afterEffect">
                                  <p:stCondLst>
                                    <p:cond delay="0"/>
                                  </p:stCondLst>
                                  <p:childTnLst>
                                    <p:set>
                                      <p:cBhvr>
                                        <p:cTn id="14" dur="1" fill="hold">
                                          <p:stCondLst>
                                            <p:cond delay="0"/>
                                          </p:stCondLst>
                                        </p:cTn>
                                        <p:tgtEl>
                                          <p:spTgt spid="104"/>
                                        </p:tgtEl>
                                        <p:attrNameLst>
                                          <p:attrName>style.visibility</p:attrName>
                                        </p:attrNameLst>
                                      </p:cBhvr>
                                      <p:to>
                                        <p:strVal val="visible"/>
                                      </p:to>
                                    </p:set>
                                    <p:animEffect transition="in" filter="wipe(down)">
                                      <p:cBhvr>
                                        <p:cTn id="15" dur="500"/>
                                        <p:tgtEl>
                                          <p:spTgt spid="104"/>
                                        </p:tgtEl>
                                      </p:cBhvr>
                                    </p:animEffect>
                                  </p:childTnLst>
                                </p:cTn>
                              </p:par>
                            </p:childTnLst>
                          </p:cTn>
                        </p:par>
                        <p:par>
                          <p:cTn id="16" fill="hold">
                            <p:stCondLst>
                              <p:cond delay="1500"/>
                            </p:stCondLst>
                            <p:childTnLst>
                              <p:par>
                                <p:cTn id="17" presetID="22" presetClass="entr" presetSubtype="4" fill="hold" nodeType="afterEffect">
                                  <p:stCondLst>
                                    <p:cond delay="0"/>
                                  </p:stCondLst>
                                  <p:childTnLst>
                                    <p:set>
                                      <p:cBhvr>
                                        <p:cTn id="18" dur="1" fill="hold">
                                          <p:stCondLst>
                                            <p:cond delay="0"/>
                                          </p:stCondLst>
                                        </p:cTn>
                                        <p:tgtEl>
                                          <p:spTgt spid="106"/>
                                        </p:tgtEl>
                                        <p:attrNameLst>
                                          <p:attrName>style.visibility</p:attrName>
                                        </p:attrNameLst>
                                      </p:cBhvr>
                                      <p:to>
                                        <p:strVal val="visible"/>
                                      </p:to>
                                    </p:set>
                                    <p:animEffect transition="in" filter="wipe(down)">
                                      <p:cBhvr>
                                        <p:cTn id="19" dur="500"/>
                                        <p:tgtEl>
                                          <p:spTgt spid="106"/>
                                        </p:tgtEl>
                                      </p:cBhvr>
                                    </p:animEffect>
                                  </p:childTnLst>
                                </p:cTn>
                              </p:par>
                            </p:childTnLst>
                          </p:cTn>
                        </p:par>
                        <p:par>
                          <p:cTn id="20" fill="hold">
                            <p:stCondLst>
                              <p:cond delay="2000"/>
                            </p:stCondLst>
                            <p:childTnLst>
                              <p:par>
                                <p:cTn id="21" presetID="22" presetClass="entr" presetSubtype="4" fill="hold" nodeType="afterEffect">
                                  <p:stCondLst>
                                    <p:cond delay="0"/>
                                  </p:stCondLst>
                                  <p:childTnLst>
                                    <p:set>
                                      <p:cBhvr>
                                        <p:cTn id="22" dur="1" fill="hold">
                                          <p:stCondLst>
                                            <p:cond delay="0"/>
                                          </p:stCondLst>
                                        </p:cTn>
                                        <p:tgtEl>
                                          <p:spTgt spid="105"/>
                                        </p:tgtEl>
                                        <p:attrNameLst>
                                          <p:attrName>style.visibility</p:attrName>
                                        </p:attrNameLst>
                                      </p:cBhvr>
                                      <p:to>
                                        <p:strVal val="visible"/>
                                      </p:to>
                                    </p:set>
                                    <p:animEffect transition="in" filter="wipe(down)">
                                      <p:cBhvr>
                                        <p:cTn id="23" dur="500"/>
                                        <p:tgtEl>
                                          <p:spTgt spid="105"/>
                                        </p:tgtEl>
                                      </p:cBhvr>
                                    </p:animEffect>
                                  </p:childTnLst>
                                </p:cTn>
                              </p:par>
                            </p:childTnLst>
                          </p:cTn>
                        </p:par>
                        <p:par>
                          <p:cTn id="24" fill="hold">
                            <p:stCondLst>
                              <p:cond delay="2500"/>
                            </p:stCondLst>
                            <p:childTnLst>
                              <p:par>
                                <p:cTn id="25" presetID="22" presetClass="entr" presetSubtype="4" fill="hold" nodeType="afterEffect">
                                  <p:stCondLst>
                                    <p:cond delay="0"/>
                                  </p:stCondLst>
                                  <p:childTnLst>
                                    <p:set>
                                      <p:cBhvr>
                                        <p:cTn id="26" dur="1" fill="hold">
                                          <p:stCondLst>
                                            <p:cond delay="0"/>
                                          </p:stCondLst>
                                        </p:cTn>
                                        <p:tgtEl>
                                          <p:spTgt spid="107"/>
                                        </p:tgtEl>
                                        <p:attrNameLst>
                                          <p:attrName>style.visibility</p:attrName>
                                        </p:attrNameLst>
                                      </p:cBhvr>
                                      <p:to>
                                        <p:strVal val="visible"/>
                                      </p:to>
                                    </p:set>
                                    <p:animEffect transition="in" filter="wipe(down)">
                                      <p:cBhvr>
                                        <p:cTn id="27" dur="500"/>
                                        <p:tgtEl>
                                          <p:spTgt spid="1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grpSp>
        <p:nvGrpSpPr>
          <p:cNvPr id="65" name="Group 64">
            <a:extLst>
              <a:ext uri="{FF2B5EF4-FFF2-40B4-BE49-F238E27FC236}">
                <a16:creationId xmlns:a16="http://schemas.microsoft.com/office/drawing/2014/main" id="{144FBD70-73AE-45AB-9C35-EB5623729874}"/>
              </a:ext>
            </a:extLst>
          </p:cNvPr>
          <p:cNvGrpSpPr/>
          <p:nvPr/>
        </p:nvGrpSpPr>
        <p:grpSpPr>
          <a:xfrm>
            <a:off x="85464" y="163145"/>
            <a:ext cx="11979404" cy="6535263"/>
            <a:chOff x="85464" y="163145"/>
            <a:chExt cx="11979404" cy="6535263"/>
          </a:xfrm>
        </p:grpSpPr>
        <p:sp>
          <p:nvSpPr>
            <p:cNvPr id="51" name="Rectangle: Rounded Corners 50">
              <a:extLst>
                <a:ext uri="{FF2B5EF4-FFF2-40B4-BE49-F238E27FC236}">
                  <a16:creationId xmlns:a16="http://schemas.microsoft.com/office/drawing/2014/main" id="{9A692664-98BC-4CDB-A761-E441AF96219D}"/>
                </a:ext>
              </a:extLst>
            </p:cNvPr>
            <p:cNvSpPr/>
            <p:nvPr/>
          </p:nvSpPr>
          <p:spPr>
            <a:xfrm>
              <a:off x="85464" y="163145"/>
              <a:ext cx="11979404" cy="6535263"/>
            </a:xfrm>
            <a:prstGeom prst="roundRect">
              <a:avLst>
                <a:gd name="adj" fmla="val 9800"/>
              </a:avLst>
            </a:prstGeom>
            <a:solidFill>
              <a:srgbClr val="CE7736"/>
            </a:solidFill>
            <a:ln>
              <a:noFill/>
            </a:ln>
            <a:effectLst/>
            <a:scene3d>
              <a:camera prst="orthographicFront">
                <a:rot lat="0" lon="0" rev="0"/>
              </a:camera>
              <a:lightRig rig="contrasting" dir="t">
                <a:rot lat="0" lon="0" rev="1500000"/>
              </a:lightRig>
            </a:scene3d>
            <a:sp3d prstMaterial="metal">
              <a:bevelT w="88900" h="88900"/>
            </a:sp3d>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MY" dirty="0"/>
            </a:p>
          </p:txBody>
        </p:sp>
        <p:sp>
          <p:nvSpPr>
            <p:cNvPr id="52" name="Rectangle: Rounded Corners 51">
              <a:extLst>
                <a:ext uri="{FF2B5EF4-FFF2-40B4-BE49-F238E27FC236}">
                  <a16:creationId xmlns:a16="http://schemas.microsoft.com/office/drawing/2014/main" id="{B2169908-E5D8-4FEE-8918-5E8AED5AEEA8}"/>
                </a:ext>
              </a:extLst>
            </p:cNvPr>
            <p:cNvSpPr/>
            <p:nvPr/>
          </p:nvSpPr>
          <p:spPr>
            <a:xfrm>
              <a:off x="226937" y="277361"/>
              <a:ext cx="11675916" cy="6351442"/>
            </a:xfrm>
            <a:prstGeom prst="roundRect">
              <a:avLst>
                <a:gd name="adj" fmla="val 9800"/>
              </a:avLst>
            </a:prstGeom>
            <a:solidFill>
              <a:srgbClr val="FFCC29"/>
            </a:solidFill>
            <a:ln>
              <a:noFill/>
            </a:ln>
            <a:effectLst/>
            <a:scene3d>
              <a:camera prst="orthographicFront">
                <a:rot lat="0" lon="0" rev="0"/>
              </a:camera>
              <a:lightRig rig="contrasting" dir="t">
                <a:rot lat="0" lon="0" rev="1500000"/>
              </a:lightRig>
            </a:scene3d>
            <a:sp3d prstMaterial="metal">
              <a:bevelT w="88900" h="88900"/>
            </a:sp3d>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MY" dirty="0"/>
            </a:p>
          </p:txBody>
        </p:sp>
        <p:sp>
          <p:nvSpPr>
            <p:cNvPr id="54" name="Rectangle 53">
              <a:extLst>
                <a:ext uri="{FF2B5EF4-FFF2-40B4-BE49-F238E27FC236}">
                  <a16:creationId xmlns:a16="http://schemas.microsoft.com/office/drawing/2014/main" id="{A7F0E9B2-CBA8-4201-871E-38B6B5599FEC}"/>
                </a:ext>
              </a:extLst>
            </p:cNvPr>
            <p:cNvSpPr/>
            <p:nvPr/>
          </p:nvSpPr>
          <p:spPr>
            <a:xfrm>
              <a:off x="783771" y="692768"/>
              <a:ext cx="10633166" cy="5457000"/>
            </a:xfrm>
            <a:prstGeom prst="rect">
              <a:avLst/>
            </a:prstGeom>
            <a:gradFill>
              <a:gsLst>
                <a:gs pos="0">
                  <a:srgbClr val="396ADA"/>
                </a:gs>
                <a:gs pos="31000">
                  <a:srgbClr val="9537B4"/>
                </a:gs>
                <a:gs pos="72000">
                  <a:srgbClr val="C22198"/>
                </a:gs>
                <a:gs pos="100000">
                  <a:srgbClr val="FB620B"/>
                </a:gs>
              </a:gsLst>
              <a:lin ang="5400000" scaled="1"/>
            </a:gra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55" name="Oval 54">
              <a:extLst>
                <a:ext uri="{FF2B5EF4-FFF2-40B4-BE49-F238E27FC236}">
                  <a16:creationId xmlns:a16="http://schemas.microsoft.com/office/drawing/2014/main" id="{E3FA0AD7-AADA-4855-944B-CF4626BB77AE}"/>
                </a:ext>
              </a:extLst>
            </p:cNvPr>
            <p:cNvSpPr/>
            <p:nvPr/>
          </p:nvSpPr>
          <p:spPr>
            <a:xfrm>
              <a:off x="5986130" y="398272"/>
              <a:ext cx="180753" cy="16657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56" name="Oval 55">
              <a:extLst>
                <a:ext uri="{FF2B5EF4-FFF2-40B4-BE49-F238E27FC236}">
                  <a16:creationId xmlns:a16="http://schemas.microsoft.com/office/drawing/2014/main" id="{D90E5DF7-D0E6-44DF-9878-059A15269949}"/>
                </a:ext>
              </a:extLst>
            </p:cNvPr>
            <p:cNvSpPr/>
            <p:nvPr/>
          </p:nvSpPr>
          <p:spPr>
            <a:xfrm>
              <a:off x="5826415" y="441899"/>
              <a:ext cx="45719" cy="45719"/>
            </a:xfrm>
            <a:prstGeom prst="ellipse">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57" name="Oval 56">
              <a:extLst>
                <a:ext uri="{FF2B5EF4-FFF2-40B4-BE49-F238E27FC236}">
                  <a16:creationId xmlns:a16="http://schemas.microsoft.com/office/drawing/2014/main" id="{622F0911-C536-42E1-8D8B-A2DB8BCBC33F}"/>
                </a:ext>
              </a:extLst>
            </p:cNvPr>
            <p:cNvSpPr/>
            <p:nvPr/>
          </p:nvSpPr>
          <p:spPr>
            <a:xfrm>
              <a:off x="4455863" y="443964"/>
              <a:ext cx="45719"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58" name="Oval 57">
              <a:extLst>
                <a:ext uri="{FF2B5EF4-FFF2-40B4-BE49-F238E27FC236}">
                  <a16:creationId xmlns:a16="http://schemas.microsoft.com/office/drawing/2014/main" id="{D9B019F2-7DD3-45C6-93BC-D920A6A576D9}"/>
                </a:ext>
              </a:extLst>
            </p:cNvPr>
            <p:cNvSpPr/>
            <p:nvPr/>
          </p:nvSpPr>
          <p:spPr>
            <a:xfrm>
              <a:off x="7453674" y="458344"/>
              <a:ext cx="45719"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59" name="Rectangle: Rounded Corners 58">
              <a:extLst>
                <a:ext uri="{FF2B5EF4-FFF2-40B4-BE49-F238E27FC236}">
                  <a16:creationId xmlns:a16="http://schemas.microsoft.com/office/drawing/2014/main" id="{59308E43-1C2C-4691-B1E5-C264ECAE160B}"/>
                </a:ext>
              </a:extLst>
            </p:cNvPr>
            <p:cNvSpPr/>
            <p:nvPr/>
          </p:nvSpPr>
          <p:spPr>
            <a:xfrm rot="16200000">
              <a:off x="9408977" y="-296057"/>
              <a:ext cx="70807" cy="1237198"/>
            </a:xfrm>
            <a:prstGeom prst="roundRect">
              <a:avLst>
                <a:gd name="adj" fmla="val 50000"/>
              </a:avLst>
            </a:prstGeom>
            <a:solidFill>
              <a:srgbClr val="FFCB28"/>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60" name="Rectangle: Rounded Corners 59">
              <a:extLst>
                <a:ext uri="{FF2B5EF4-FFF2-40B4-BE49-F238E27FC236}">
                  <a16:creationId xmlns:a16="http://schemas.microsoft.com/office/drawing/2014/main" id="{038724CD-0F85-4A57-AD61-20CE426A9E05}"/>
                </a:ext>
              </a:extLst>
            </p:cNvPr>
            <p:cNvSpPr/>
            <p:nvPr/>
          </p:nvSpPr>
          <p:spPr>
            <a:xfrm rot="16200000">
              <a:off x="2712215" y="-293317"/>
              <a:ext cx="70807" cy="1237198"/>
            </a:xfrm>
            <a:prstGeom prst="roundRect">
              <a:avLst>
                <a:gd name="adj" fmla="val 50000"/>
              </a:avLst>
            </a:prstGeom>
            <a:solidFill>
              <a:srgbClr val="FFCB28"/>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61" name="Rectangle: Rounded Corners 60">
              <a:extLst>
                <a:ext uri="{FF2B5EF4-FFF2-40B4-BE49-F238E27FC236}">
                  <a16:creationId xmlns:a16="http://schemas.microsoft.com/office/drawing/2014/main" id="{9583F5CD-C3DC-4871-964E-0A079601F070}"/>
                </a:ext>
              </a:extLst>
            </p:cNvPr>
            <p:cNvSpPr/>
            <p:nvPr/>
          </p:nvSpPr>
          <p:spPr>
            <a:xfrm rot="10800000">
              <a:off x="262451" y="2707553"/>
              <a:ext cx="70807" cy="1237198"/>
            </a:xfrm>
            <a:prstGeom prst="roundRect">
              <a:avLst>
                <a:gd name="adj" fmla="val 50000"/>
              </a:avLst>
            </a:prstGeom>
            <a:solidFill>
              <a:srgbClr val="FFCB28"/>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62" name="Rectangle: Rounded Corners 61">
              <a:extLst>
                <a:ext uri="{FF2B5EF4-FFF2-40B4-BE49-F238E27FC236}">
                  <a16:creationId xmlns:a16="http://schemas.microsoft.com/office/drawing/2014/main" id="{5788EC9D-928A-446B-B2F0-FC9B8D8E8E4D}"/>
                </a:ext>
              </a:extLst>
            </p:cNvPr>
            <p:cNvSpPr/>
            <p:nvPr/>
          </p:nvSpPr>
          <p:spPr>
            <a:xfrm rot="10800000">
              <a:off x="11832045" y="2707553"/>
              <a:ext cx="70807" cy="1237198"/>
            </a:xfrm>
            <a:prstGeom prst="roundRect">
              <a:avLst>
                <a:gd name="adj" fmla="val 50000"/>
              </a:avLst>
            </a:prstGeom>
            <a:solidFill>
              <a:srgbClr val="FFCB28"/>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grpSp>
      <p:sp>
        <p:nvSpPr>
          <p:cNvPr id="63" name="Rectangle: Rounded Corners 62">
            <a:extLst>
              <a:ext uri="{FF2B5EF4-FFF2-40B4-BE49-F238E27FC236}">
                <a16:creationId xmlns:a16="http://schemas.microsoft.com/office/drawing/2014/main" id="{2A7BE010-44DE-450D-8BF8-DCA173C3B1C5}"/>
              </a:ext>
            </a:extLst>
          </p:cNvPr>
          <p:cNvSpPr/>
          <p:nvPr/>
        </p:nvSpPr>
        <p:spPr>
          <a:xfrm>
            <a:off x="3366218" y="2477948"/>
            <a:ext cx="5459563" cy="686651"/>
          </a:xfrm>
          <a:prstGeom prst="roundRect">
            <a:avLst/>
          </a:prstGeom>
          <a:solidFill>
            <a:schemeClr val="bg2">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64" name="Rectangle: Rounded Corners 63">
            <a:extLst>
              <a:ext uri="{FF2B5EF4-FFF2-40B4-BE49-F238E27FC236}">
                <a16:creationId xmlns:a16="http://schemas.microsoft.com/office/drawing/2014/main" id="{89D65C5E-0C03-437C-B313-01A7EA1D9E7B}"/>
              </a:ext>
            </a:extLst>
          </p:cNvPr>
          <p:cNvSpPr/>
          <p:nvPr/>
        </p:nvSpPr>
        <p:spPr>
          <a:xfrm>
            <a:off x="3366218" y="3444836"/>
            <a:ext cx="5459563" cy="686651"/>
          </a:xfrm>
          <a:prstGeom prst="roundRect">
            <a:avLst/>
          </a:prstGeom>
          <a:solidFill>
            <a:schemeClr val="bg2">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66" name="Click">
            <a:extLst>
              <a:ext uri="{FF2B5EF4-FFF2-40B4-BE49-F238E27FC236}">
                <a16:creationId xmlns:a16="http://schemas.microsoft.com/office/drawing/2014/main" id="{017A104A-1F8D-4FB5-B877-B871E0DCDD3E}"/>
              </a:ext>
            </a:extLst>
          </p:cNvPr>
          <p:cNvSpPr/>
          <p:nvPr/>
        </p:nvSpPr>
        <p:spPr>
          <a:xfrm>
            <a:off x="3366218" y="4397217"/>
            <a:ext cx="5459563" cy="686651"/>
          </a:xfrm>
          <a:prstGeom prst="roundRect">
            <a:avLst/>
          </a:prstGeom>
          <a:solidFill>
            <a:srgbClr val="9FE6FF">
              <a:alpha val="7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Log In</a:t>
            </a:r>
            <a:endParaRPr lang="en-MY" b="1" dirty="0"/>
          </a:p>
        </p:txBody>
      </p:sp>
      <p:sp>
        <p:nvSpPr>
          <p:cNvPr id="69" name="Enter Subject Name">
            <a:extLst>
              <a:ext uri="{FF2B5EF4-FFF2-40B4-BE49-F238E27FC236}">
                <a16:creationId xmlns:a16="http://schemas.microsoft.com/office/drawing/2014/main" id="{89E4C596-0EEB-42D9-98B1-283AC244DB45}"/>
              </a:ext>
            </a:extLst>
          </p:cNvPr>
          <p:cNvSpPr/>
          <p:nvPr/>
        </p:nvSpPr>
        <p:spPr>
          <a:xfrm>
            <a:off x="3549444" y="2613749"/>
            <a:ext cx="5093110" cy="442451"/>
          </a:xfrm>
          <a:prstGeom prst="rect">
            <a:avLst/>
          </a:prstGeom>
          <a:solidFill>
            <a:srgbClr val="D7C0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MY" b="1" i="0" dirty="0">
                <a:solidFill>
                  <a:schemeClr val="accent5">
                    <a:lumMod val="50000"/>
                  </a:schemeClr>
                </a:solidFill>
                <a:effectLst/>
              </a:rPr>
              <a:t>E</a:t>
            </a:r>
            <a:r>
              <a:rPr lang="en-MY" sz="1800" b="1" i="0" dirty="0">
                <a:solidFill>
                  <a:schemeClr val="accent5">
                    <a:lumMod val="50000"/>
                  </a:schemeClr>
                </a:solidFill>
                <a:effectLst/>
              </a:rPr>
              <a:t>ntrepreneurship</a:t>
            </a:r>
            <a:endParaRPr lang="en-MY" b="1" dirty="0">
              <a:solidFill>
                <a:schemeClr val="accent5">
                  <a:lumMod val="50000"/>
                </a:schemeClr>
              </a:solidFill>
            </a:endParaRPr>
          </a:p>
        </p:txBody>
      </p:sp>
      <p:sp>
        <p:nvSpPr>
          <p:cNvPr id="67" name="Textbox 1">
            <a:extLst>
              <a:ext uri="{FF2B5EF4-FFF2-40B4-BE49-F238E27FC236}">
                <a16:creationId xmlns:a16="http://schemas.microsoft.com/office/drawing/2014/main" id="{D6499998-50C4-453D-802E-02EA92FD946C}"/>
              </a:ext>
            </a:extLst>
          </p:cNvPr>
          <p:cNvSpPr/>
          <p:nvPr/>
        </p:nvSpPr>
        <p:spPr>
          <a:xfrm>
            <a:off x="3549445" y="2607665"/>
            <a:ext cx="5093110" cy="442451"/>
          </a:xfrm>
          <a:prstGeom prst="rect">
            <a:avLst/>
          </a:prstGeom>
          <a:solidFill>
            <a:srgbClr val="D7C0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Your subject name</a:t>
            </a:r>
            <a:endParaRPr lang="en-MY" dirty="0">
              <a:solidFill>
                <a:schemeClr val="tx1"/>
              </a:solidFill>
            </a:endParaRPr>
          </a:p>
        </p:txBody>
      </p:sp>
      <p:sp>
        <p:nvSpPr>
          <p:cNvPr id="70" name="Rectangle 69">
            <a:extLst>
              <a:ext uri="{FF2B5EF4-FFF2-40B4-BE49-F238E27FC236}">
                <a16:creationId xmlns:a16="http://schemas.microsoft.com/office/drawing/2014/main" id="{39BED715-FEC9-4EB4-83EC-73B460439F89}"/>
              </a:ext>
            </a:extLst>
          </p:cNvPr>
          <p:cNvSpPr/>
          <p:nvPr/>
        </p:nvSpPr>
        <p:spPr>
          <a:xfrm>
            <a:off x="3528611" y="3580006"/>
            <a:ext cx="5093110" cy="442451"/>
          </a:xfrm>
          <a:prstGeom prst="rect">
            <a:avLst/>
          </a:prstGeom>
          <a:solidFill>
            <a:srgbClr val="D7C0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MY" dirty="0">
              <a:solidFill>
                <a:schemeClr val="bg1"/>
              </a:solidFill>
            </a:endParaRPr>
          </a:p>
        </p:txBody>
      </p:sp>
      <p:sp>
        <p:nvSpPr>
          <p:cNvPr id="71" name="Password Icon 1">
            <a:extLst>
              <a:ext uri="{FF2B5EF4-FFF2-40B4-BE49-F238E27FC236}">
                <a16:creationId xmlns:a16="http://schemas.microsoft.com/office/drawing/2014/main" id="{F19241FD-6AEF-458D-9D71-C233233BF330}"/>
              </a:ext>
            </a:extLst>
          </p:cNvPr>
          <p:cNvSpPr/>
          <p:nvPr/>
        </p:nvSpPr>
        <p:spPr>
          <a:xfrm>
            <a:off x="3658182" y="3742761"/>
            <a:ext cx="90039" cy="89339"/>
          </a:xfrm>
          <a:prstGeom prst="ellipse">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72" name="Password Icon 2">
            <a:extLst>
              <a:ext uri="{FF2B5EF4-FFF2-40B4-BE49-F238E27FC236}">
                <a16:creationId xmlns:a16="http://schemas.microsoft.com/office/drawing/2014/main" id="{7D8738EF-B828-428C-9456-C472E4CAED27}"/>
              </a:ext>
            </a:extLst>
          </p:cNvPr>
          <p:cNvSpPr/>
          <p:nvPr/>
        </p:nvSpPr>
        <p:spPr>
          <a:xfrm>
            <a:off x="3772939" y="3742043"/>
            <a:ext cx="90039" cy="88897"/>
          </a:xfrm>
          <a:prstGeom prst="ellipse">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73" name="Password Icon 3">
            <a:extLst>
              <a:ext uri="{FF2B5EF4-FFF2-40B4-BE49-F238E27FC236}">
                <a16:creationId xmlns:a16="http://schemas.microsoft.com/office/drawing/2014/main" id="{BFDD880A-EDA5-4F02-8E06-B63C838F0793}"/>
              </a:ext>
            </a:extLst>
          </p:cNvPr>
          <p:cNvSpPr/>
          <p:nvPr/>
        </p:nvSpPr>
        <p:spPr>
          <a:xfrm>
            <a:off x="3887296" y="3741601"/>
            <a:ext cx="90039" cy="89339"/>
          </a:xfrm>
          <a:prstGeom prst="ellipse">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74" name="Password Icon 4">
            <a:extLst>
              <a:ext uri="{FF2B5EF4-FFF2-40B4-BE49-F238E27FC236}">
                <a16:creationId xmlns:a16="http://schemas.microsoft.com/office/drawing/2014/main" id="{B113402D-D6AA-414D-B30D-78853BFAE653}"/>
              </a:ext>
            </a:extLst>
          </p:cNvPr>
          <p:cNvSpPr/>
          <p:nvPr/>
        </p:nvSpPr>
        <p:spPr>
          <a:xfrm>
            <a:off x="4004452" y="3742603"/>
            <a:ext cx="87876" cy="89339"/>
          </a:xfrm>
          <a:prstGeom prst="ellipse">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75" name="Password Icon 5">
            <a:extLst>
              <a:ext uri="{FF2B5EF4-FFF2-40B4-BE49-F238E27FC236}">
                <a16:creationId xmlns:a16="http://schemas.microsoft.com/office/drawing/2014/main" id="{5C80E310-438D-4BAB-B774-38A8DFF42679}"/>
              </a:ext>
            </a:extLst>
          </p:cNvPr>
          <p:cNvSpPr/>
          <p:nvPr/>
        </p:nvSpPr>
        <p:spPr>
          <a:xfrm>
            <a:off x="4117230" y="3742167"/>
            <a:ext cx="88369" cy="89339"/>
          </a:xfrm>
          <a:prstGeom prst="ellipse">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80" name="Pasword Icon 6">
            <a:extLst>
              <a:ext uri="{FF2B5EF4-FFF2-40B4-BE49-F238E27FC236}">
                <a16:creationId xmlns:a16="http://schemas.microsoft.com/office/drawing/2014/main" id="{D41B63F8-4263-47E8-8755-3074BAC62F15}"/>
              </a:ext>
            </a:extLst>
          </p:cNvPr>
          <p:cNvSpPr/>
          <p:nvPr/>
        </p:nvSpPr>
        <p:spPr>
          <a:xfrm>
            <a:off x="4233421" y="3742043"/>
            <a:ext cx="90039" cy="89339"/>
          </a:xfrm>
          <a:prstGeom prst="ellipse">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81" name="Password Icon 7">
            <a:extLst>
              <a:ext uri="{FF2B5EF4-FFF2-40B4-BE49-F238E27FC236}">
                <a16:creationId xmlns:a16="http://schemas.microsoft.com/office/drawing/2014/main" id="{502B6188-B728-4A11-A5BD-22C333ECF288}"/>
              </a:ext>
            </a:extLst>
          </p:cNvPr>
          <p:cNvSpPr/>
          <p:nvPr/>
        </p:nvSpPr>
        <p:spPr>
          <a:xfrm>
            <a:off x="4350083" y="3741754"/>
            <a:ext cx="90039" cy="89339"/>
          </a:xfrm>
          <a:prstGeom prst="ellipse">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82" name="Password Icon 8">
            <a:extLst>
              <a:ext uri="{FF2B5EF4-FFF2-40B4-BE49-F238E27FC236}">
                <a16:creationId xmlns:a16="http://schemas.microsoft.com/office/drawing/2014/main" id="{8982D1C9-3A32-4ED6-A874-02C2F13F3150}"/>
              </a:ext>
            </a:extLst>
          </p:cNvPr>
          <p:cNvSpPr/>
          <p:nvPr/>
        </p:nvSpPr>
        <p:spPr>
          <a:xfrm>
            <a:off x="4464934" y="3741599"/>
            <a:ext cx="93050" cy="89339"/>
          </a:xfrm>
          <a:prstGeom prst="ellipse">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83" name="Password Icon 9">
            <a:extLst>
              <a:ext uri="{FF2B5EF4-FFF2-40B4-BE49-F238E27FC236}">
                <a16:creationId xmlns:a16="http://schemas.microsoft.com/office/drawing/2014/main" id="{64ABF5D7-2709-463B-8F9B-5AB961867E28}"/>
              </a:ext>
            </a:extLst>
          </p:cNvPr>
          <p:cNvSpPr/>
          <p:nvPr/>
        </p:nvSpPr>
        <p:spPr>
          <a:xfrm>
            <a:off x="4581216" y="3742761"/>
            <a:ext cx="90039" cy="89339"/>
          </a:xfrm>
          <a:prstGeom prst="ellipse">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68" name="Textbox 2">
            <a:extLst>
              <a:ext uri="{FF2B5EF4-FFF2-40B4-BE49-F238E27FC236}">
                <a16:creationId xmlns:a16="http://schemas.microsoft.com/office/drawing/2014/main" id="{0B75F01D-0B57-4FED-8D0A-8571A53B73EE}"/>
              </a:ext>
            </a:extLst>
          </p:cNvPr>
          <p:cNvSpPr/>
          <p:nvPr/>
        </p:nvSpPr>
        <p:spPr>
          <a:xfrm>
            <a:off x="3549444" y="3566049"/>
            <a:ext cx="5093110" cy="442451"/>
          </a:xfrm>
          <a:prstGeom prst="rect">
            <a:avLst/>
          </a:prstGeom>
          <a:solidFill>
            <a:srgbClr val="D7C0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Password</a:t>
            </a:r>
            <a:endParaRPr lang="en-MY" dirty="0">
              <a:solidFill>
                <a:schemeClr val="tx1"/>
              </a:solidFill>
            </a:endParaRPr>
          </a:p>
        </p:txBody>
      </p:sp>
      <p:sp>
        <p:nvSpPr>
          <p:cNvPr id="31" name="Cursor">
            <a:extLst>
              <a:ext uri="{FF2B5EF4-FFF2-40B4-BE49-F238E27FC236}">
                <a16:creationId xmlns:a16="http://schemas.microsoft.com/office/drawing/2014/main" id="{7A3CB4DF-AF3B-4144-9C92-C5DD61643B9D}"/>
              </a:ext>
            </a:extLst>
          </p:cNvPr>
          <p:cNvSpPr/>
          <p:nvPr/>
        </p:nvSpPr>
        <p:spPr>
          <a:xfrm rot="19431189">
            <a:off x="10191533" y="3423561"/>
            <a:ext cx="190378" cy="207787"/>
          </a:xfrm>
          <a:custGeom>
            <a:avLst/>
            <a:gdLst>
              <a:gd name="connsiteX0" fmla="*/ 433318 w 866637"/>
              <a:gd name="connsiteY0" fmla="*/ 0 h 1024964"/>
              <a:gd name="connsiteX1" fmla="*/ 866637 w 866637"/>
              <a:gd name="connsiteY1" fmla="*/ 1024964 h 1024964"/>
              <a:gd name="connsiteX2" fmla="*/ 859488 w 866637"/>
              <a:gd name="connsiteY2" fmla="*/ 1024964 h 1024964"/>
              <a:gd name="connsiteX3" fmla="*/ 861844 w 866637"/>
              <a:gd name="connsiteY3" fmla="*/ 1022516 h 1024964"/>
              <a:gd name="connsiteX4" fmla="*/ 483870 w 866637"/>
              <a:gd name="connsiteY4" fmla="*/ 915981 h 1024964"/>
              <a:gd name="connsiteX5" fmla="*/ 519137 w 866637"/>
              <a:gd name="connsiteY5" fmla="*/ 1024964 h 1024964"/>
              <a:gd name="connsiteX6" fmla="*/ 337938 w 866637"/>
              <a:gd name="connsiteY6" fmla="*/ 1024964 h 1024964"/>
              <a:gd name="connsiteX7" fmla="*/ 371056 w 866637"/>
              <a:gd name="connsiteY7" fmla="*/ 907469 h 1024964"/>
              <a:gd name="connsiteX8" fmla="*/ 7970 w 866637"/>
              <a:gd name="connsiteY8" fmla="*/ 1024964 h 1024964"/>
              <a:gd name="connsiteX9" fmla="*/ 0 w 866637"/>
              <a:gd name="connsiteY9" fmla="*/ 1024964 h 1024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66637" h="1024964">
                <a:moveTo>
                  <a:pt x="433318" y="0"/>
                </a:moveTo>
                <a:lnTo>
                  <a:pt x="866637" y="1024964"/>
                </a:lnTo>
                <a:lnTo>
                  <a:pt x="859488" y="1024964"/>
                </a:lnTo>
                <a:lnTo>
                  <a:pt x="861844" y="1022516"/>
                </a:lnTo>
                <a:lnTo>
                  <a:pt x="483870" y="915981"/>
                </a:lnTo>
                <a:lnTo>
                  <a:pt x="519137" y="1024964"/>
                </a:lnTo>
                <a:lnTo>
                  <a:pt x="337938" y="1024964"/>
                </a:lnTo>
                <a:lnTo>
                  <a:pt x="371056" y="907469"/>
                </a:lnTo>
                <a:lnTo>
                  <a:pt x="7970" y="1024964"/>
                </a:lnTo>
                <a:lnTo>
                  <a:pt x="0" y="1024964"/>
                </a:lnTo>
                <a:close/>
              </a:path>
            </a:pathLst>
          </a:custGeom>
          <a:solidFill>
            <a:srgbClr val="FFCB28"/>
          </a:solidFill>
          <a:ln cap="flat">
            <a:noFill/>
          </a:ln>
          <a:effectLst>
            <a:glow rad="139700">
              <a:srgbClr val="FFF643">
                <a:alpha val="40000"/>
              </a:srgbClr>
            </a:glow>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MY"/>
          </a:p>
        </p:txBody>
      </p:sp>
    </p:spTree>
    <p:extLst>
      <p:ext uri="{BB962C8B-B14F-4D97-AF65-F5344CB8AC3E}">
        <p14:creationId xmlns:p14="http://schemas.microsoft.com/office/powerpoint/2010/main" val="241170399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1.11022E-16 -1.85185E-6 L -0.27695 -0.10023 " pathEditMode="relative" rAng="0" ptsTypes="AA">
                                      <p:cBhvr>
                                        <p:cTn id="6" dur="1000" fill="hold"/>
                                        <p:tgtEl>
                                          <p:spTgt spid="31"/>
                                        </p:tgtEl>
                                        <p:attrNameLst>
                                          <p:attrName>ppt_x</p:attrName>
                                          <p:attrName>ppt_y</p:attrName>
                                        </p:attrNameLst>
                                      </p:cBhvr>
                                      <p:rCtr x="-13854" y="-5023"/>
                                    </p:animMotion>
                                  </p:childTnLst>
                                </p:cTn>
                              </p:par>
                            </p:childTnLst>
                          </p:cTn>
                        </p:par>
                        <p:par>
                          <p:cTn id="7" fill="hold">
                            <p:stCondLst>
                              <p:cond delay="1000"/>
                            </p:stCondLst>
                            <p:childTnLst>
                              <p:par>
                                <p:cTn id="8" presetID="1" presetClass="exit" presetSubtype="0" fill="hold" grpId="0" nodeType="afterEffect">
                                  <p:stCondLst>
                                    <p:cond delay="0"/>
                                  </p:stCondLst>
                                  <p:childTnLst>
                                    <p:set>
                                      <p:cBhvr>
                                        <p:cTn id="9" dur="1" fill="hold">
                                          <p:stCondLst>
                                            <p:cond delay="499"/>
                                          </p:stCondLst>
                                        </p:cTn>
                                        <p:tgtEl>
                                          <p:spTgt spid="67"/>
                                        </p:tgtEl>
                                        <p:attrNameLst>
                                          <p:attrName>style.visibility</p:attrName>
                                        </p:attrNameLst>
                                      </p:cBhvr>
                                      <p:to>
                                        <p:strVal val="hidden"/>
                                      </p:to>
                                    </p:set>
                                  </p:childTnLst>
                                </p:cTn>
                              </p:par>
                              <p:par>
                                <p:cTn id="10" presetID="1" presetClass="entr" presetSubtype="0" fill="hold" grpId="0" nodeType="withEffect">
                                  <p:stCondLst>
                                    <p:cond delay="50"/>
                                  </p:stCondLst>
                                  <p:iterate type="lt">
                                    <p:tmAbs val="100"/>
                                  </p:iterate>
                                  <p:childTnLst>
                                    <p:set>
                                      <p:cBhvr>
                                        <p:cTn id="11" dur="1" fill="hold">
                                          <p:stCondLst>
                                            <p:cond delay="0"/>
                                          </p:stCondLst>
                                        </p:cTn>
                                        <p:tgtEl>
                                          <p:spTgt spid="69"/>
                                        </p:tgtEl>
                                        <p:attrNameLst>
                                          <p:attrName>style.visibility</p:attrName>
                                        </p:attrNameLst>
                                      </p:cBhvr>
                                      <p:to>
                                        <p:strVal val="visible"/>
                                      </p:to>
                                    </p:set>
                                  </p:childTnLst>
                                </p:cTn>
                              </p:par>
                            </p:childTnLst>
                          </p:cTn>
                        </p:par>
                        <p:par>
                          <p:cTn id="12" fill="hold">
                            <p:stCondLst>
                              <p:cond delay="2551"/>
                            </p:stCondLst>
                            <p:childTnLst>
                              <p:par>
                                <p:cTn id="13" presetID="0" presetClass="path" presetSubtype="0" accel="50000" decel="50000" fill="hold" grpId="1" nodeType="afterEffect">
                                  <p:stCondLst>
                                    <p:cond delay="0"/>
                                  </p:stCondLst>
                                  <p:childTnLst>
                                    <p:animMotion origin="layout" path="M -0.27786 -0.09907 L -0.39466 0.03426 L -0.39466 0.03426 L -0.39466 0.03426 " pathEditMode="relative" ptsTypes="AAAA">
                                      <p:cBhvr>
                                        <p:cTn id="14" dur="750" fill="hold"/>
                                        <p:tgtEl>
                                          <p:spTgt spid="31"/>
                                        </p:tgtEl>
                                        <p:attrNameLst>
                                          <p:attrName>ppt_x</p:attrName>
                                          <p:attrName>ppt_y</p:attrName>
                                        </p:attrNameLst>
                                      </p:cBhvr>
                                    </p:animMotion>
                                  </p:childTnLst>
                                </p:cTn>
                              </p:par>
                            </p:childTnLst>
                          </p:cTn>
                        </p:par>
                        <p:par>
                          <p:cTn id="15" fill="hold">
                            <p:stCondLst>
                              <p:cond delay="3301"/>
                            </p:stCondLst>
                            <p:childTnLst>
                              <p:par>
                                <p:cTn id="16" presetID="1" presetClass="exit" presetSubtype="0" fill="hold" grpId="0" nodeType="afterEffect">
                                  <p:stCondLst>
                                    <p:cond delay="0"/>
                                  </p:stCondLst>
                                  <p:childTnLst>
                                    <p:set>
                                      <p:cBhvr>
                                        <p:cTn id="17" dur="1" fill="hold">
                                          <p:stCondLst>
                                            <p:cond delay="0"/>
                                          </p:stCondLst>
                                        </p:cTn>
                                        <p:tgtEl>
                                          <p:spTgt spid="68"/>
                                        </p:tgtEl>
                                        <p:attrNameLst>
                                          <p:attrName>style.visibility</p:attrName>
                                        </p:attrNameLst>
                                      </p:cBhvr>
                                      <p:to>
                                        <p:strVal val="hidden"/>
                                      </p:to>
                                    </p:set>
                                  </p:childTnLst>
                                </p:cTn>
                              </p:par>
                            </p:childTnLst>
                          </p:cTn>
                        </p:par>
                        <p:par>
                          <p:cTn id="18" fill="hold">
                            <p:stCondLst>
                              <p:cond delay="3301"/>
                            </p:stCondLst>
                            <p:childTnLst>
                              <p:par>
                                <p:cTn id="19" presetID="1" presetClass="entr" presetSubtype="0" fill="hold" grpId="0" nodeType="afterEffect">
                                  <p:stCondLst>
                                    <p:cond delay="0"/>
                                  </p:stCondLst>
                                  <p:childTnLst>
                                    <p:set>
                                      <p:cBhvr>
                                        <p:cTn id="20" dur="1" fill="hold">
                                          <p:stCondLst>
                                            <p:cond delay="0"/>
                                          </p:stCondLst>
                                        </p:cTn>
                                        <p:tgtEl>
                                          <p:spTgt spid="71"/>
                                        </p:tgtEl>
                                        <p:attrNameLst>
                                          <p:attrName>style.visibility</p:attrName>
                                        </p:attrNameLst>
                                      </p:cBhvr>
                                      <p:to>
                                        <p:strVal val="visible"/>
                                      </p:to>
                                    </p:set>
                                  </p:childTnLst>
                                </p:cTn>
                              </p:par>
                            </p:childTnLst>
                          </p:cTn>
                        </p:par>
                        <p:par>
                          <p:cTn id="21" fill="hold">
                            <p:stCondLst>
                              <p:cond delay="3301"/>
                            </p:stCondLst>
                            <p:childTnLst>
                              <p:par>
                                <p:cTn id="22" presetID="1" presetClass="entr" presetSubtype="0" fill="hold" grpId="0" nodeType="afterEffect">
                                  <p:stCondLst>
                                    <p:cond delay="100"/>
                                  </p:stCondLst>
                                  <p:childTnLst>
                                    <p:set>
                                      <p:cBhvr>
                                        <p:cTn id="23" dur="1" fill="hold">
                                          <p:stCondLst>
                                            <p:cond delay="0"/>
                                          </p:stCondLst>
                                        </p:cTn>
                                        <p:tgtEl>
                                          <p:spTgt spid="72"/>
                                        </p:tgtEl>
                                        <p:attrNameLst>
                                          <p:attrName>style.visibility</p:attrName>
                                        </p:attrNameLst>
                                      </p:cBhvr>
                                      <p:to>
                                        <p:strVal val="visible"/>
                                      </p:to>
                                    </p:set>
                                  </p:childTnLst>
                                </p:cTn>
                              </p:par>
                            </p:childTnLst>
                          </p:cTn>
                        </p:par>
                        <p:par>
                          <p:cTn id="24" fill="hold">
                            <p:stCondLst>
                              <p:cond delay="3401"/>
                            </p:stCondLst>
                            <p:childTnLst>
                              <p:par>
                                <p:cTn id="25" presetID="1" presetClass="entr" presetSubtype="0" fill="hold" grpId="0" nodeType="afterEffect">
                                  <p:stCondLst>
                                    <p:cond delay="100"/>
                                  </p:stCondLst>
                                  <p:childTnLst>
                                    <p:set>
                                      <p:cBhvr>
                                        <p:cTn id="26" dur="1" fill="hold">
                                          <p:stCondLst>
                                            <p:cond delay="0"/>
                                          </p:stCondLst>
                                        </p:cTn>
                                        <p:tgtEl>
                                          <p:spTgt spid="73"/>
                                        </p:tgtEl>
                                        <p:attrNameLst>
                                          <p:attrName>style.visibility</p:attrName>
                                        </p:attrNameLst>
                                      </p:cBhvr>
                                      <p:to>
                                        <p:strVal val="visible"/>
                                      </p:to>
                                    </p:set>
                                  </p:childTnLst>
                                </p:cTn>
                              </p:par>
                            </p:childTnLst>
                          </p:cTn>
                        </p:par>
                        <p:par>
                          <p:cTn id="27" fill="hold">
                            <p:stCondLst>
                              <p:cond delay="3501"/>
                            </p:stCondLst>
                            <p:childTnLst>
                              <p:par>
                                <p:cTn id="28" presetID="1" presetClass="entr" presetSubtype="0" fill="hold" grpId="0" nodeType="afterEffect">
                                  <p:stCondLst>
                                    <p:cond delay="100"/>
                                  </p:stCondLst>
                                  <p:childTnLst>
                                    <p:set>
                                      <p:cBhvr>
                                        <p:cTn id="29" dur="1" fill="hold">
                                          <p:stCondLst>
                                            <p:cond delay="0"/>
                                          </p:stCondLst>
                                        </p:cTn>
                                        <p:tgtEl>
                                          <p:spTgt spid="74"/>
                                        </p:tgtEl>
                                        <p:attrNameLst>
                                          <p:attrName>style.visibility</p:attrName>
                                        </p:attrNameLst>
                                      </p:cBhvr>
                                      <p:to>
                                        <p:strVal val="visible"/>
                                      </p:to>
                                    </p:set>
                                  </p:childTnLst>
                                </p:cTn>
                              </p:par>
                            </p:childTnLst>
                          </p:cTn>
                        </p:par>
                        <p:par>
                          <p:cTn id="30" fill="hold">
                            <p:stCondLst>
                              <p:cond delay="3601"/>
                            </p:stCondLst>
                            <p:childTnLst>
                              <p:par>
                                <p:cTn id="31" presetID="1" presetClass="entr" presetSubtype="0" fill="hold" grpId="0" nodeType="afterEffect">
                                  <p:stCondLst>
                                    <p:cond delay="100"/>
                                  </p:stCondLst>
                                  <p:childTnLst>
                                    <p:set>
                                      <p:cBhvr>
                                        <p:cTn id="32" dur="1" fill="hold">
                                          <p:stCondLst>
                                            <p:cond delay="0"/>
                                          </p:stCondLst>
                                        </p:cTn>
                                        <p:tgtEl>
                                          <p:spTgt spid="75"/>
                                        </p:tgtEl>
                                        <p:attrNameLst>
                                          <p:attrName>style.visibility</p:attrName>
                                        </p:attrNameLst>
                                      </p:cBhvr>
                                      <p:to>
                                        <p:strVal val="visible"/>
                                      </p:to>
                                    </p:set>
                                  </p:childTnLst>
                                </p:cTn>
                              </p:par>
                            </p:childTnLst>
                          </p:cTn>
                        </p:par>
                        <p:par>
                          <p:cTn id="33" fill="hold">
                            <p:stCondLst>
                              <p:cond delay="3701"/>
                            </p:stCondLst>
                            <p:childTnLst>
                              <p:par>
                                <p:cTn id="34" presetID="1" presetClass="entr" presetSubtype="0" fill="hold" grpId="0" nodeType="afterEffect">
                                  <p:stCondLst>
                                    <p:cond delay="100"/>
                                  </p:stCondLst>
                                  <p:childTnLst>
                                    <p:set>
                                      <p:cBhvr>
                                        <p:cTn id="35" dur="1" fill="hold">
                                          <p:stCondLst>
                                            <p:cond delay="0"/>
                                          </p:stCondLst>
                                        </p:cTn>
                                        <p:tgtEl>
                                          <p:spTgt spid="80"/>
                                        </p:tgtEl>
                                        <p:attrNameLst>
                                          <p:attrName>style.visibility</p:attrName>
                                        </p:attrNameLst>
                                      </p:cBhvr>
                                      <p:to>
                                        <p:strVal val="visible"/>
                                      </p:to>
                                    </p:set>
                                  </p:childTnLst>
                                </p:cTn>
                              </p:par>
                            </p:childTnLst>
                          </p:cTn>
                        </p:par>
                        <p:par>
                          <p:cTn id="36" fill="hold">
                            <p:stCondLst>
                              <p:cond delay="3801"/>
                            </p:stCondLst>
                            <p:childTnLst>
                              <p:par>
                                <p:cTn id="37" presetID="1" presetClass="entr" presetSubtype="0" fill="hold" grpId="0" nodeType="afterEffect">
                                  <p:stCondLst>
                                    <p:cond delay="100"/>
                                  </p:stCondLst>
                                  <p:childTnLst>
                                    <p:set>
                                      <p:cBhvr>
                                        <p:cTn id="38" dur="1" fill="hold">
                                          <p:stCondLst>
                                            <p:cond delay="0"/>
                                          </p:stCondLst>
                                        </p:cTn>
                                        <p:tgtEl>
                                          <p:spTgt spid="81"/>
                                        </p:tgtEl>
                                        <p:attrNameLst>
                                          <p:attrName>style.visibility</p:attrName>
                                        </p:attrNameLst>
                                      </p:cBhvr>
                                      <p:to>
                                        <p:strVal val="visible"/>
                                      </p:to>
                                    </p:set>
                                  </p:childTnLst>
                                </p:cTn>
                              </p:par>
                            </p:childTnLst>
                          </p:cTn>
                        </p:par>
                        <p:par>
                          <p:cTn id="39" fill="hold">
                            <p:stCondLst>
                              <p:cond delay="3901"/>
                            </p:stCondLst>
                            <p:childTnLst>
                              <p:par>
                                <p:cTn id="40" presetID="1" presetClass="entr" presetSubtype="0" fill="hold" grpId="0" nodeType="afterEffect">
                                  <p:stCondLst>
                                    <p:cond delay="100"/>
                                  </p:stCondLst>
                                  <p:childTnLst>
                                    <p:set>
                                      <p:cBhvr>
                                        <p:cTn id="41" dur="1" fill="hold">
                                          <p:stCondLst>
                                            <p:cond delay="0"/>
                                          </p:stCondLst>
                                        </p:cTn>
                                        <p:tgtEl>
                                          <p:spTgt spid="82"/>
                                        </p:tgtEl>
                                        <p:attrNameLst>
                                          <p:attrName>style.visibility</p:attrName>
                                        </p:attrNameLst>
                                      </p:cBhvr>
                                      <p:to>
                                        <p:strVal val="visible"/>
                                      </p:to>
                                    </p:set>
                                  </p:childTnLst>
                                </p:cTn>
                              </p:par>
                            </p:childTnLst>
                          </p:cTn>
                        </p:par>
                        <p:par>
                          <p:cTn id="42" fill="hold">
                            <p:stCondLst>
                              <p:cond delay="4001"/>
                            </p:stCondLst>
                            <p:childTnLst>
                              <p:par>
                                <p:cTn id="43" presetID="1" presetClass="entr" presetSubtype="0" fill="hold" grpId="0" nodeType="afterEffect">
                                  <p:stCondLst>
                                    <p:cond delay="100"/>
                                  </p:stCondLst>
                                  <p:childTnLst>
                                    <p:set>
                                      <p:cBhvr>
                                        <p:cTn id="44" dur="1" fill="hold">
                                          <p:stCondLst>
                                            <p:cond delay="0"/>
                                          </p:stCondLst>
                                        </p:cTn>
                                        <p:tgtEl>
                                          <p:spTgt spid="83"/>
                                        </p:tgtEl>
                                        <p:attrNameLst>
                                          <p:attrName>style.visibility</p:attrName>
                                        </p:attrNameLst>
                                      </p:cBhvr>
                                      <p:to>
                                        <p:strVal val="visible"/>
                                      </p:to>
                                    </p:set>
                                  </p:childTnLst>
                                </p:cTn>
                              </p:par>
                            </p:childTnLst>
                          </p:cTn>
                        </p:par>
                        <p:par>
                          <p:cTn id="45" fill="hold">
                            <p:stCondLst>
                              <p:cond delay="4101"/>
                            </p:stCondLst>
                            <p:childTnLst>
                              <p:par>
                                <p:cTn id="46" presetID="0" presetClass="path" presetSubtype="0" accel="50000" decel="50000" fill="hold" grpId="2" nodeType="afterEffect">
                                  <p:stCondLst>
                                    <p:cond delay="0"/>
                                  </p:stCondLst>
                                  <p:childTnLst>
                                    <p:animMotion origin="layout" path="M -0.3918 0.03588 L -0.23802 0.17431 " pathEditMode="relative" ptsTypes="AA">
                                      <p:cBhvr>
                                        <p:cTn id="47" dur="750" fill="hold"/>
                                        <p:tgtEl>
                                          <p:spTgt spid="31"/>
                                        </p:tgtEl>
                                        <p:attrNameLst>
                                          <p:attrName>ppt_x</p:attrName>
                                          <p:attrName>ppt_y</p:attrName>
                                        </p:attrNameLst>
                                      </p:cBhvr>
                                    </p:animMotion>
                                  </p:childTnLst>
                                </p:cTn>
                              </p:par>
                            </p:childTnLst>
                          </p:cTn>
                        </p:par>
                        <p:par>
                          <p:cTn id="48" fill="hold">
                            <p:stCondLst>
                              <p:cond delay="4851"/>
                            </p:stCondLst>
                            <p:childTnLst>
                              <p:par>
                                <p:cTn id="49" presetID="1" presetClass="emph" presetSubtype="2" fill="hold" grpId="0" nodeType="afterEffect">
                                  <p:stCondLst>
                                    <p:cond delay="0"/>
                                  </p:stCondLst>
                                  <p:childTnLst>
                                    <p:animClr clrSpc="rgb" dir="cw">
                                      <p:cBhvr>
                                        <p:cTn id="50" dur="500" fill="hold"/>
                                        <p:tgtEl>
                                          <p:spTgt spid="66"/>
                                        </p:tgtEl>
                                        <p:attrNameLst>
                                          <p:attrName>fillcolor</p:attrName>
                                        </p:attrNameLst>
                                      </p:cBhvr>
                                      <p:to>
                                        <a:srgbClr val="00B0F0"/>
                                      </p:to>
                                    </p:animClr>
                                    <p:set>
                                      <p:cBhvr>
                                        <p:cTn id="51" dur="500" fill="hold"/>
                                        <p:tgtEl>
                                          <p:spTgt spid="66"/>
                                        </p:tgtEl>
                                        <p:attrNameLst>
                                          <p:attrName>fill.type</p:attrName>
                                        </p:attrNameLst>
                                      </p:cBhvr>
                                      <p:to>
                                        <p:strVal val="solid"/>
                                      </p:to>
                                    </p:set>
                                    <p:set>
                                      <p:cBhvr>
                                        <p:cTn id="52" dur="500" fill="hold"/>
                                        <p:tgtEl>
                                          <p:spTgt spid="66"/>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animBg="1"/>
      <p:bldP spid="69" grpId="0" animBg="1"/>
      <p:bldP spid="67" grpId="0" animBg="1"/>
      <p:bldP spid="71" grpId="0" animBg="1"/>
      <p:bldP spid="72" grpId="0" animBg="1"/>
      <p:bldP spid="73" grpId="0" animBg="1"/>
      <p:bldP spid="74" grpId="0" animBg="1"/>
      <p:bldP spid="75" grpId="0" animBg="1"/>
      <p:bldP spid="80" grpId="0" animBg="1"/>
      <p:bldP spid="81" grpId="0" animBg="1"/>
      <p:bldP spid="82" grpId="0" animBg="1"/>
      <p:bldP spid="83" grpId="0" animBg="1"/>
      <p:bldP spid="68" grpId="0" animBg="1"/>
      <p:bldP spid="31" grpId="0" animBg="1"/>
      <p:bldP spid="31" grpId="1" animBg="1"/>
      <p:bldP spid="31" grpId="2" animBg="1"/>
    </p:bldLst>
  </p:timing>
</p:sld>
</file>

<file path=ppt/slides/slide30.xml><?xml version="1.0" encoding="utf-8"?>
<p:sld xmlns:a="http://schemas.openxmlformats.org/drawingml/2006/main" xmlns:r="http://schemas.openxmlformats.org/officeDocument/2006/relationships" xmlns:p="http://schemas.openxmlformats.org/presentationml/2006/main">
  <p:cSld>
    <p:bg>
      <p:bgPr>
        <a:gradFill>
          <a:gsLst>
            <a:gs pos="30000">
              <a:srgbClr val="A8405F"/>
            </a:gs>
            <a:gs pos="100000">
              <a:srgbClr val="1A2462"/>
            </a:gs>
            <a:gs pos="80960">
              <a:srgbClr val="352D6C"/>
            </a:gs>
            <a:gs pos="60000">
              <a:srgbClr val="733660"/>
            </a:gs>
            <a:gs pos="0">
              <a:srgbClr val="C74767"/>
            </a:gs>
          </a:gsLst>
          <a:lin ang="13500000" scaled="1"/>
        </a:gradFill>
        <a:effectLst/>
      </p:bgPr>
    </p:bg>
    <p:spTree>
      <p:nvGrpSpPr>
        <p:cNvPr id="1" name=""/>
        <p:cNvGrpSpPr/>
        <p:nvPr/>
      </p:nvGrpSpPr>
      <p:grpSpPr>
        <a:xfrm>
          <a:off x="0" y="0"/>
          <a:ext cx="0" cy="0"/>
          <a:chOff x="0" y="0"/>
          <a:chExt cx="0" cy="0"/>
        </a:xfrm>
      </p:grpSpPr>
      <p:grpSp>
        <p:nvGrpSpPr>
          <p:cNvPr id="2054" name="Group 2053">
            <a:extLst>
              <a:ext uri="{FF2B5EF4-FFF2-40B4-BE49-F238E27FC236}">
                <a16:creationId xmlns:a16="http://schemas.microsoft.com/office/drawing/2014/main" id="{13E2AB3B-AE56-4B35-8223-481DDF19C40F}"/>
              </a:ext>
            </a:extLst>
          </p:cNvPr>
          <p:cNvGrpSpPr/>
          <p:nvPr/>
        </p:nvGrpSpPr>
        <p:grpSpPr>
          <a:xfrm>
            <a:off x="85037" y="561729"/>
            <a:ext cx="12001861" cy="6234203"/>
            <a:chOff x="300038" y="714758"/>
            <a:chExt cx="11578589" cy="6054835"/>
          </a:xfrm>
          <a:solidFill>
            <a:schemeClr val="tx1"/>
          </a:solidFill>
        </p:grpSpPr>
        <p:sp>
          <p:nvSpPr>
            <p:cNvPr id="6" name="Rectangle 5">
              <a:extLst>
                <a:ext uri="{FF2B5EF4-FFF2-40B4-BE49-F238E27FC236}">
                  <a16:creationId xmlns:a16="http://schemas.microsoft.com/office/drawing/2014/main" id="{A4FF3548-031D-4544-BF22-2BA1BE8DC995}"/>
                </a:ext>
              </a:extLst>
            </p:cNvPr>
            <p:cNvSpPr/>
            <p:nvPr/>
          </p:nvSpPr>
          <p:spPr>
            <a:xfrm>
              <a:off x="351472" y="714758"/>
              <a:ext cx="11527155" cy="60548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2051" name="Rectangle 2050">
              <a:extLst>
                <a:ext uri="{FF2B5EF4-FFF2-40B4-BE49-F238E27FC236}">
                  <a16:creationId xmlns:a16="http://schemas.microsoft.com/office/drawing/2014/main" id="{122CA097-7EE9-4C8C-A203-9EB400F3CED9}"/>
                </a:ext>
              </a:extLst>
            </p:cNvPr>
            <p:cNvSpPr/>
            <p:nvPr/>
          </p:nvSpPr>
          <p:spPr>
            <a:xfrm>
              <a:off x="300038" y="714760"/>
              <a:ext cx="5795962" cy="6054832"/>
            </a:xfrm>
            <a:prstGeom prst="rect">
              <a:avLst/>
            </a:prstGeom>
            <a:solidFill>
              <a:srgbClr val="7268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solidFill>
                  <a:schemeClr val="bg1"/>
                </a:solidFill>
              </a:endParaRPr>
            </a:p>
          </p:txBody>
        </p:sp>
      </p:grpSp>
      <p:grpSp>
        <p:nvGrpSpPr>
          <p:cNvPr id="47" name="Group 46">
            <a:extLst>
              <a:ext uri="{FF2B5EF4-FFF2-40B4-BE49-F238E27FC236}">
                <a16:creationId xmlns:a16="http://schemas.microsoft.com/office/drawing/2014/main" id="{3BC4AE0D-F82C-4B3D-A49B-742FE3F2700D}"/>
              </a:ext>
            </a:extLst>
          </p:cNvPr>
          <p:cNvGrpSpPr/>
          <p:nvPr/>
        </p:nvGrpSpPr>
        <p:grpSpPr>
          <a:xfrm>
            <a:off x="11387418" y="763516"/>
            <a:ext cx="402487" cy="80310"/>
            <a:chOff x="2727601" y="2857097"/>
            <a:chExt cx="402487" cy="80310"/>
          </a:xfrm>
        </p:grpSpPr>
        <p:sp>
          <p:nvSpPr>
            <p:cNvPr id="48" name="Flowchart: Connector 47">
              <a:extLst>
                <a:ext uri="{FF2B5EF4-FFF2-40B4-BE49-F238E27FC236}">
                  <a16:creationId xmlns:a16="http://schemas.microsoft.com/office/drawing/2014/main" id="{C37D9EE0-B503-4D17-B0DA-DDDC0FE6118D}"/>
                </a:ext>
              </a:extLst>
            </p:cNvPr>
            <p:cNvSpPr/>
            <p:nvPr/>
          </p:nvSpPr>
          <p:spPr>
            <a:xfrm>
              <a:off x="2727601" y="2857097"/>
              <a:ext cx="84425" cy="8031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49" name="Flowchart: Connector 48">
              <a:extLst>
                <a:ext uri="{FF2B5EF4-FFF2-40B4-BE49-F238E27FC236}">
                  <a16:creationId xmlns:a16="http://schemas.microsoft.com/office/drawing/2014/main" id="{2D5A7971-D284-419A-879A-0ED508C485F9}"/>
                </a:ext>
              </a:extLst>
            </p:cNvPr>
            <p:cNvSpPr/>
            <p:nvPr/>
          </p:nvSpPr>
          <p:spPr>
            <a:xfrm>
              <a:off x="2886632" y="2857097"/>
              <a:ext cx="84425" cy="8031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50" name="Flowchart: Connector 49">
              <a:extLst>
                <a:ext uri="{FF2B5EF4-FFF2-40B4-BE49-F238E27FC236}">
                  <a16:creationId xmlns:a16="http://schemas.microsoft.com/office/drawing/2014/main" id="{7F97E84E-D350-4126-8928-9C3704324048}"/>
                </a:ext>
              </a:extLst>
            </p:cNvPr>
            <p:cNvSpPr/>
            <p:nvPr/>
          </p:nvSpPr>
          <p:spPr>
            <a:xfrm>
              <a:off x="3045663" y="2857097"/>
              <a:ext cx="84425" cy="8031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grpSp>
      <p:cxnSp>
        <p:nvCxnSpPr>
          <p:cNvPr id="2057" name="Straight Connector 2056">
            <a:extLst>
              <a:ext uri="{FF2B5EF4-FFF2-40B4-BE49-F238E27FC236}">
                <a16:creationId xmlns:a16="http://schemas.microsoft.com/office/drawing/2014/main" id="{72F18720-65DA-49DA-AE5C-872B110C73E0}"/>
              </a:ext>
            </a:extLst>
          </p:cNvPr>
          <p:cNvCxnSpPr>
            <a:cxnSpLocks/>
          </p:cNvCxnSpPr>
          <p:nvPr/>
        </p:nvCxnSpPr>
        <p:spPr>
          <a:xfrm flipV="1">
            <a:off x="6092146" y="1216153"/>
            <a:ext cx="5994752" cy="1"/>
          </a:xfrm>
          <a:prstGeom prst="line">
            <a:avLst/>
          </a:prstGeom>
          <a:ln w="12700">
            <a:solidFill>
              <a:srgbClr val="888888"/>
            </a:solidFill>
          </a:ln>
        </p:spPr>
        <p:style>
          <a:lnRef idx="1">
            <a:schemeClr val="accent3"/>
          </a:lnRef>
          <a:fillRef idx="0">
            <a:schemeClr val="accent3"/>
          </a:fillRef>
          <a:effectRef idx="0">
            <a:schemeClr val="accent3"/>
          </a:effectRef>
          <a:fontRef idx="minor">
            <a:schemeClr val="tx1"/>
          </a:fontRef>
        </p:style>
      </p:cxnSp>
      <p:cxnSp>
        <p:nvCxnSpPr>
          <p:cNvPr id="54" name="Straight Connector 53">
            <a:extLst>
              <a:ext uri="{FF2B5EF4-FFF2-40B4-BE49-F238E27FC236}">
                <a16:creationId xmlns:a16="http://schemas.microsoft.com/office/drawing/2014/main" id="{5803B933-FF65-4D00-A034-3D8E591AFD4F}"/>
              </a:ext>
            </a:extLst>
          </p:cNvPr>
          <p:cNvCxnSpPr>
            <a:cxnSpLocks/>
          </p:cNvCxnSpPr>
          <p:nvPr/>
        </p:nvCxnSpPr>
        <p:spPr>
          <a:xfrm>
            <a:off x="6111239" y="5800903"/>
            <a:ext cx="5975659" cy="0"/>
          </a:xfrm>
          <a:prstGeom prst="line">
            <a:avLst/>
          </a:prstGeom>
          <a:ln w="12700">
            <a:solidFill>
              <a:srgbClr val="888888"/>
            </a:solidFill>
          </a:ln>
        </p:spPr>
        <p:style>
          <a:lnRef idx="1">
            <a:schemeClr val="accent3"/>
          </a:lnRef>
          <a:fillRef idx="0">
            <a:schemeClr val="accent3"/>
          </a:fillRef>
          <a:effectRef idx="0">
            <a:schemeClr val="accent3"/>
          </a:effectRef>
          <a:fontRef idx="minor">
            <a:schemeClr val="tx1"/>
          </a:fontRef>
        </p:style>
      </p:cxnSp>
      <p:sp>
        <p:nvSpPr>
          <p:cNvPr id="2066" name="Heart 2065">
            <a:extLst>
              <a:ext uri="{FF2B5EF4-FFF2-40B4-BE49-F238E27FC236}">
                <a16:creationId xmlns:a16="http://schemas.microsoft.com/office/drawing/2014/main" id="{4AF2BF71-EB64-43FC-AA94-2CD87E576F71}"/>
              </a:ext>
            </a:extLst>
          </p:cNvPr>
          <p:cNvSpPr/>
          <p:nvPr/>
        </p:nvSpPr>
        <p:spPr>
          <a:xfrm>
            <a:off x="6376918" y="5898866"/>
            <a:ext cx="226226" cy="188100"/>
          </a:xfrm>
          <a:prstGeom prst="hear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2067" name="Speech Bubble: Oval 2066">
            <a:extLst>
              <a:ext uri="{FF2B5EF4-FFF2-40B4-BE49-F238E27FC236}">
                <a16:creationId xmlns:a16="http://schemas.microsoft.com/office/drawing/2014/main" id="{A62EE997-26DC-4804-8C20-E141363B1ED6}"/>
              </a:ext>
            </a:extLst>
          </p:cNvPr>
          <p:cNvSpPr/>
          <p:nvPr/>
        </p:nvSpPr>
        <p:spPr>
          <a:xfrm flipH="1">
            <a:off x="6841183" y="5898865"/>
            <a:ext cx="226224" cy="188101"/>
          </a:xfrm>
          <a:prstGeom prst="wedgeEllipseCallout">
            <a:avLst>
              <a:gd name="adj1" fmla="val -44554"/>
              <a:gd name="adj2" fmla="val 42935"/>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200" name="Freeform: Shape 199">
            <a:extLst>
              <a:ext uri="{FF2B5EF4-FFF2-40B4-BE49-F238E27FC236}">
                <a16:creationId xmlns:a16="http://schemas.microsoft.com/office/drawing/2014/main" id="{F4F7EAEA-262F-4816-8E6A-6AFA07F3A231}"/>
              </a:ext>
            </a:extLst>
          </p:cNvPr>
          <p:cNvSpPr/>
          <p:nvPr/>
        </p:nvSpPr>
        <p:spPr>
          <a:xfrm rot="3854833">
            <a:off x="8067366" y="5961677"/>
            <a:ext cx="12446" cy="111732"/>
          </a:xfrm>
          <a:custGeom>
            <a:avLst/>
            <a:gdLst>
              <a:gd name="connsiteX0" fmla="*/ 0 w 12446"/>
              <a:gd name="connsiteY0" fmla="*/ 0 h 111732"/>
              <a:gd name="connsiteX1" fmla="*/ 12446 w 12446"/>
              <a:gd name="connsiteY1" fmla="*/ 111694 h 111732"/>
              <a:gd name="connsiteX2" fmla="*/ 12112 w 12446"/>
              <a:gd name="connsiteY2" fmla="*/ 111732 h 111732"/>
              <a:gd name="connsiteX3" fmla="*/ 0 w 12446"/>
              <a:gd name="connsiteY3" fmla="*/ 3040 h 111732"/>
              <a:gd name="connsiteX4" fmla="*/ 0 w 12446"/>
              <a:gd name="connsiteY4" fmla="*/ 0 h 1117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46" h="111732">
                <a:moveTo>
                  <a:pt x="0" y="0"/>
                </a:moveTo>
                <a:lnTo>
                  <a:pt x="12446" y="111694"/>
                </a:lnTo>
                <a:lnTo>
                  <a:pt x="12112" y="111732"/>
                </a:lnTo>
                <a:lnTo>
                  <a:pt x="0" y="3040"/>
                </a:lnTo>
                <a:lnTo>
                  <a:pt x="0" y="0"/>
                </a:lnTo>
                <a:close/>
              </a:path>
            </a:pathLst>
          </a:cu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MY"/>
          </a:p>
        </p:txBody>
      </p:sp>
      <p:sp>
        <p:nvSpPr>
          <p:cNvPr id="195" name="Freeform: Shape 194">
            <a:extLst>
              <a:ext uri="{FF2B5EF4-FFF2-40B4-BE49-F238E27FC236}">
                <a16:creationId xmlns:a16="http://schemas.microsoft.com/office/drawing/2014/main" id="{4767BA89-A7C3-48DD-B0E1-3FEC03728CCD}"/>
              </a:ext>
            </a:extLst>
          </p:cNvPr>
          <p:cNvSpPr/>
          <p:nvPr/>
        </p:nvSpPr>
        <p:spPr>
          <a:xfrm rot="3854833">
            <a:off x="8151115" y="5921388"/>
            <a:ext cx="9793" cy="88097"/>
          </a:xfrm>
          <a:custGeom>
            <a:avLst/>
            <a:gdLst>
              <a:gd name="connsiteX0" fmla="*/ 0 w 9793"/>
              <a:gd name="connsiteY0" fmla="*/ 217 h 88097"/>
              <a:gd name="connsiteX1" fmla="*/ 315 w 9793"/>
              <a:gd name="connsiteY1" fmla="*/ 0 h 88097"/>
              <a:gd name="connsiteX2" fmla="*/ 9793 w 9793"/>
              <a:gd name="connsiteY2" fmla="*/ 85057 h 88097"/>
              <a:gd name="connsiteX3" fmla="*/ 9793 w 9793"/>
              <a:gd name="connsiteY3" fmla="*/ 88097 h 88097"/>
              <a:gd name="connsiteX4" fmla="*/ 0 w 9793"/>
              <a:gd name="connsiteY4" fmla="*/ 217 h 88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93" h="88097">
                <a:moveTo>
                  <a:pt x="0" y="217"/>
                </a:moveTo>
                <a:lnTo>
                  <a:pt x="315" y="0"/>
                </a:lnTo>
                <a:lnTo>
                  <a:pt x="9793" y="85057"/>
                </a:lnTo>
                <a:lnTo>
                  <a:pt x="9793" y="88097"/>
                </a:lnTo>
                <a:lnTo>
                  <a:pt x="0" y="217"/>
                </a:lnTo>
                <a:close/>
              </a:path>
            </a:pathLst>
          </a:cu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MY"/>
          </a:p>
        </p:txBody>
      </p:sp>
      <p:sp>
        <p:nvSpPr>
          <p:cNvPr id="40" name="Freeform: Shape 39">
            <a:extLst>
              <a:ext uri="{FF2B5EF4-FFF2-40B4-BE49-F238E27FC236}">
                <a16:creationId xmlns:a16="http://schemas.microsoft.com/office/drawing/2014/main" id="{D0A9358C-F270-413C-BC55-28D1EDE332DC}"/>
              </a:ext>
            </a:extLst>
          </p:cNvPr>
          <p:cNvSpPr/>
          <p:nvPr/>
        </p:nvSpPr>
        <p:spPr>
          <a:xfrm>
            <a:off x="11719129" y="5883528"/>
            <a:ext cx="205408" cy="198190"/>
          </a:xfrm>
          <a:custGeom>
            <a:avLst/>
            <a:gdLst>
              <a:gd name="connsiteX0" fmla="*/ 0 w 230381"/>
              <a:gd name="connsiteY0" fmla="*/ 0 h 234032"/>
              <a:gd name="connsiteX1" fmla="*/ 230381 w 230381"/>
              <a:gd name="connsiteY1" fmla="*/ 0 h 234032"/>
              <a:gd name="connsiteX2" fmla="*/ 230381 w 230381"/>
              <a:gd name="connsiteY2" fmla="*/ 234032 h 234032"/>
              <a:gd name="connsiteX3" fmla="*/ 229831 w 230381"/>
              <a:gd name="connsiteY3" fmla="*/ 234032 h 234032"/>
              <a:gd name="connsiteX4" fmla="*/ 115191 w 230381"/>
              <a:gd name="connsiteY4" fmla="*/ 124953 h 234032"/>
              <a:gd name="connsiteX5" fmla="*/ 551 w 230381"/>
              <a:gd name="connsiteY5" fmla="*/ 234032 h 234032"/>
              <a:gd name="connsiteX6" fmla="*/ 0 w 230381"/>
              <a:gd name="connsiteY6" fmla="*/ 234032 h 234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0381" h="234032">
                <a:moveTo>
                  <a:pt x="0" y="0"/>
                </a:moveTo>
                <a:lnTo>
                  <a:pt x="230381" y="0"/>
                </a:lnTo>
                <a:lnTo>
                  <a:pt x="230381" y="234032"/>
                </a:lnTo>
                <a:lnTo>
                  <a:pt x="229831" y="234032"/>
                </a:lnTo>
                <a:lnTo>
                  <a:pt x="115191" y="124953"/>
                </a:lnTo>
                <a:lnTo>
                  <a:pt x="551" y="234032"/>
                </a:lnTo>
                <a:lnTo>
                  <a:pt x="0" y="234032"/>
                </a:ln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MY" dirty="0"/>
          </a:p>
        </p:txBody>
      </p:sp>
      <p:sp>
        <p:nvSpPr>
          <p:cNvPr id="7" name="TextBox 6">
            <a:extLst>
              <a:ext uri="{FF2B5EF4-FFF2-40B4-BE49-F238E27FC236}">
                <a16:creationId xmlns:a16="http://schemas.microsoft.com/office/drawing/2014/main" id="{52796C3E-95DC-4BA6-BF77-BE850C5600BE}"/>
              </a:ext>
            </a:extLst>
          </p:cNvPr>
          <p:cNvSpPr txBox="1"/>
          <p:nvPr/>
        </p:nvSpPr>
        <p:spPr>
          <a:xfrm>
            <a:off x="6199290" y="6017705"/>
            <a:ext cx="1115452" cy="307777"/>
          </a:xfrm>
          <a:prstGeom prst="rect">
            <a:avLst/>
          </a:prstGeom>
          <a:noFill/>
        </p:spPr>
        <p:txBody>
          <a:bodyPr wrap="square" rtlCol="0">
            <a:spAutoFit/>
          </a:bodyPr>
          <a:lstStyle/>
          <a:p>
            <a:r>
              <a:rPr lang="en-US" sz="1400" b="1" dirty="0">
                <a:solidFill>
                  <a:schemeClr val="bg1"/>
                </a:solidFill>
                <a:latin typeface="Microsoft Yi Baiti" panose="03000500000000000000" pitchFamily="66" charset="0"/>
                <a:ea typeface="Microsoft Yi Baiti" panose="03000500000000000000" pitchFamily="66" charset="0"/>
                <a:cs typeface="Times New Roman" panose="02020603050405020304" pitchFamily="18" charset="0"/>
              </a:rPr>
              <a:t>9,000 likes</a:t>
            </a:r>
            <a:endParaRPr lang="en-MY" sz="1400" b="1" dirty="0">
              <a:solidFill>
                <a:schemeClr val="bg1"/>
              </a:solidFill>
              <a:latin typeface="Microsoft Yi Baiti" panose="03000500000000000000" pitchFamily="66" charset="0"/>
              <a:ea typeface="Microsoft Yi Baiti" panose="03000500000000000000" pitchFamily="66" charset="0"/>
              <a:cs typeface="Times New Roman" panose="02020603050405020304" pitchFamily="18" charset="0"/>
            </a:endParaRPr>
          </a:p>
        </p:txBody>
      </p:sp>
      <p:sp>
        <p:nvSpPr>
          <p:cNvPr id="44" name="TextBox 43">
            <a:extLst>
              <a:ext uri="{FF2B5EF4-FFF2-40B4-BE49-F238E27FC236}">
                <a16:creationId xmlns:a16="http://schemas.microsoft.com/office/drawing/2014/main" id="{A40DCDDE-6BF9-4BA1-9494-608AD7DC0575}"/>
              </a:ext>
            </a:extLst>
          </p:cNvPr>
          <p:cNvSpPr txBox="1"/>
          <p:nvPr/>
        </p:nvSpPr>
        <p:spPr>
          <a:xfrm>
            <a:off x="6209169" y="6233132"/>
            <a:ext cx="790803" cy="246221"/>
          </a:xfrm>
          <a:prstGeom prst="rect">
            <a:avLst/>
          </a:prstGeom>
          <a:noFill/>
        </p:spPr>
        <p:txBody>
          <a:bodyPr wrap="square" rtlCol="0">
            <a:spAutoFit/>
          </a:bodyPr>
          <a:lstStyle/>
          <a:p>
            <a:r>
              <a:rPr lang="en-US" sz="1000" dirty="0">
                <a:solidFill>
                  <a:srgbClr val="888888"/>
                </a:solidFill>
                <a:ea typeface="Microsoft Yi Baiti" panose="03000500000000000000" pitchFamily="66" charset="0"/>
                <a:cs typeface="Times New Roman" panose="02020603050405020304" pitchFamily="18" charset="0"/>
              </a:rPr>
              <a:t>1 DAY AGO</a:t>
            </a:r>
            <a:endParaRPr lang="en-MY" sz="1000" dirty="0">
              <a:solidFill>
                <a:srgbClr val="888888"/>
              </a:solidFill>
              <a:ea typeface="Microsoft Yi Baiti" panose="03000500000000000000" pitchFamily="66" charset="0"/>
              <a:cs typeface="Times New Roman" panose="02020603050405020304" pitchFamily="18" charset="0"/>
            </a:endParaRPr>
          </a:p>
        </p:txBody>
      </p:sp>
      <p:cxnSp>
        <p:nvCxnSpPr>
          <p:cNvPr id="45" name="Straight Connector 44">
            <a:extLst>
              <a:ext uri="{FF2B5EF4-FFF2-40B4-BE49-F238E27FC236}">
                <a16:creationId xmlns:a16="http://schemas.microsoft.com/office/drawing/2014/main" id="{6C3F0AA0-DC0B-44AD-AE82-03C05301C3BB}"/>
              </a:ext>
            </a:extLst>
          </p:cNvPr>
          <p:cNvCxnSpPr>
            <a:cxnSpLocks/>
          </p:cNvCxnSpPr>
          <p:nvPr/>
        </p:nvCxnSpPr>
        <p:spPr>
          <a:xfrm>
            <a:off x="6101692" y="6475820"/>
            <a:ext cx="5985206" cy="0"/>
          </a:xfrm>
          <a:prstGeom prst="line">
            <a:avLst/>
          </a:prstGeom>
          <a:ln w="12700">
            <a:solidFill>
              <a:srgbClr val="888888"/>
            </a:solidFill>
          </a:ln>
        </p:spPr>
        <p:style>
          <a:lnRef idx="1">
            <a:schemeClr val="accent3"/>
          </a:lnRef>
          <a:fillRef idx="0">
            <a:schemeClr val="accent3"/>
          </a:fillRef>
          <a:effectRef idx="0">
            <a:schemeClr val="accent3"/>
          </a:effectRef>
          <a:fontRef idx="minor">
            <a:schemeClr val="tx1"/>
          </a:fontRef>
        </p:style>
      </p:cxnSp>
      <p:sp>
        <p:nvSpPr>
          <p:cNvPr id="55" name="TextBox 54">
            <a:extLst>
              <a:ext uri="{FF2B5EF4-FFF2-40B4-BE49-F238E27FC236}">
                <a16:creationId xmlns:a16="http://schemas.microsoft.com/office/drawing/2014/main" id="{19AC7104-ADA5-400E-AB17-69E338179BEF}"/>
              </a:ext>
            </a:extLst>
          </p:cNvPr>
          <p:cNvSpPr txBox="1"/>
          <p:nvPr/>
        </p:nvSpPr>
        <p:spPr>
          <a:xfrm>
            <a:off x="6844974" y="6448070"/>
            <a:ext cx="1459134" cy="307777"/>
          </a:xfrm>
          <a:prstGeom prst="rect">
            <a:avLst/>
          </a:prstGeom>
          <a:noFill/>
        </p:spPr>
        <p:txBody>
          <a:bodyPr wrap="square" rtlCol="0">
            <a:spAutoFit/>
          </a:bodyPr>
          <a:lstStyle/>
          <a:p>
            <a:r>
              <a:rPr lang="en-US" sz="1400" b="1" dirty="0">
                <a:solidFill>
                  <a:srgbClr val="888888"/>
                </a:solidFill>
                <a:latin typeface="Microsoft Yi Baiti" panose="03000500000000000000" pitchFamily="66" charset="0"/>
                <a:ea typeface="Microsoft Yi Baiti" panose="03000500000000000000" pitchFamily="66" charset="0"/>
                <a:cs typeface="Times New Roman" panose="02020603050405020304" pitchFamily="18" charset="0"/>
              </a:rPr>
              <a:t>Add a comment…</a:t>
            </a:r>
            <a:endParaRPr lang="en-MY" sz="1400" b="1" dirty="0">
              <a:solidFill>
                <a:srgbClr val="888888"/>
              </a:solidFill>
              <a:latin typeface="Microsoft Yi Baiti" panose="03000500000000000000" pitchFamily="66" charset="0"/>
              <a:ea typeface="Microsoft Yi Baiti" panose="03000500000000000000" pitchFamily="66" charset="0"/>
              <a:cs typeface="Times New Roman" panose="02020603050405020304" pitchFamily="18" charset="0"/>
            </a:endParaRPr>
          </a:p>
        </p:txBody>
      </p:sp>
      <p:sp>
        <p:nvSpPr>
          <p:cNvPr id="56" name="TextBox 55">
            <a:extLst>
              <a:ext uri="{FF2B5EF4-FFF2-40B4-BE49-F238E27FC236}">
                <a16:creationId xmlns:a16="http://schemas.microsoft.com/office/drawing/2014/main" id="{A4CBC55B-B57E-46AA-9228-F665B65BD8AA}"/>
              </a:ext>
            </a:extLst>
          </p:cNvPr>
          <p:cNvSpPr txBox="1"/>
          <p:nvPr/>
        </p:nvSpPr>
        <p:spPr>
          <a:xfrm>
            <a:off x="11524120" y="6485333"/>
            <a:ext cx="552909" cy="307777"/>
          </a:xfrm>
          <a:prstGeom prst="rect">
            <a:avLst/>
          </a:prstGeom>
          <a:noFill/>
        </p:spPr>
        <p:txBody>
          <a:bodyPr wrap="square" rtlCol="0">
            <a:spAutoFit/>
          </a:bodyPr>
          <a:lstStyle/>
          <a:p>
            <a:r>
              <a:rPr lang="en-US" sz="1400" b="1" dirty="0">
                <a:solidFill>
                  <a:srgbClr val="44596C"/>
                </a:solidFill>
                <a:ea typeface="Microsoft Yi Baiti" panose="03000500000000000000" pitchFamily="66" charset="0"/>
                <a:cs typeface="Times New Roman" panose="02020603050405020304" pitchFamily="18" charset="0"/>
              </a:rPr>
              <a:t>Post</a:t>
            </a:r>
            <a:endParaRPr lang="en-MY" sz="1400" b="1" dirty="0">
              <a:solidFill>
                <a:srgbClr val="44596C"/>
              </a:solidFill>
              <a:ea typeface="Microsoft Yi Baiti" panose="03000500000000000000" pitchFamily="66" charset="0"/>
              <a:cs typeface="Times New Roman" panose="02020603050405020304" pitchFamily="18" charset="0"/>
            </a:endParaRPr>
          </a:p>
        </p:txBody>
      </p:sp>
      <p:sp>
        <p:nvSpPr>
          <p:cNvPr id="57" name="TextBox 56">
            <a:extLst>
              <a:ext uri="{FF2B5EF4-FFF2-40B4-BE49-F238E27FC236}">
                <a16:creationId xmlns:a16="http://schemas.microsoft.com/office/drawing/2014/main" id="{3FA299BB-6C48-4415-A486-2D8EEF16C5D4}"/>
              </a:ext>
            </a:extLst>
          </p:cNvPr>
          <p:cNvSpPr txBox="1"/>
          <p:nvPr/>
        </p:nvSpPr>
        <p:spPr>
          <a:xfrm>
            <a:off x="8261499" y="563553"/>
            <a:ext cx="1656046" cy="707886"/>
          </a:xfrm>
          <a:prstGeom prst="rect">
            <a:avLst/>
          </a:prstGeom>
          <a:noFill/>
        </p:spPr>
        <p:txBody>
          <a:bodyPr wrap="square" rtlCol="0">
            <a:spAutoFit/>
          </a:bodyPr>
          <a:lstStyle/>
          <a:p>
            <a:pPr algn="ctr"/>
            <a:r>
              <a:rPr lang="en-US" sz="4000" b="1" dirty="0">
                <a:gradFill flip="none" rotWithShape="1">
                  <a:gsLst>
                    <a:gs pos="38000">
                      <a:srgbClr val="F06E94"/>
                    </a:gs>
                    <a:gs pos="100000">
                      <a:srgbClr val="3E80E2"/>
                    </a:gs>
                    <a:gs pos="70000">
                      <a:srgbClr val="9865DF"/>
                    </a:gs>
                    <a:gs pos="0">
                      <a:srgbClr val="FFD13F"/>
                    </a:gs>
                  </a:gsLst>
                  <a:lin ang="16200000" scaled="1"/>
                  <a:tileRect/>
                </a:gradFill>
                <a:latin typeface="Arial Rounded MT Bold" panose="020F0704030504030204" pitchFamily="34" charset="0"/>
                <a:ea typeface="Microsoft YaHei UI Light" panose="020B0502040204020203" pitchFamily="34" charset="-122"/>
              </a:rPr>
              <a:t>TITLE</a:t>
            </a:r>
            <a:r>
              <a:rPr lang="en-US" sz="4000" b="1" dirty="0">
                <a:gradFill>
                  <a:gsLst>
                    <a:gs pos="38000">
                      <a:srgbClr val="F06E94"/>
                    </a:gs>
                    <a:gs pos="100000">
                      <a:srgbClr val="3E80E2"/>
                    </a:gs>
                    <a:gs pos="70000">
                      <a:srgbClr val="9865DF"/>
                    </a:gs>
                    <a:gs pos="0">
                      <a:srgbClr val="FFD13F"/>
                    </a:gs>
                  </a:gsLst>
                  <a:lin ang="13500000" scaled="1"/>
                </a:gradFill>
                <a:effectLst>
                  <a:outerShdw blurRad="50800" dist="38100" dir="5400000" algn="t" rotWithShape="0">
                    <a:prstClr val="black">
                      <a:alpha val="40000"/>
                    </a:prstClr>
                  </a:outerShdw>
                </a:effectLst>
                <a:latin typeface="Arial Rounded MT Bold" panose="020F0704030504030204" pitchFamily="34" charset="0"/>
              </a:rPr>
              <a:t> </a:t>
            </a:r>
            <a:endParaRPr lang="en-MY" sz="4000" b="1" dirty="0">
              <a:gradFill>
                <a:gsLst>
                  <a:gs pos="38000">
                    <a:srgbClr val="F06E94"/>
                  </a:gs>
                  <a:gs pos="100000">
                    <a:srgbClr val="3E80E2"/>
                  </a:gs>
                  <a:gs pos="70000">
                    <a:srgbClr val="9865DF"/>
                  </a:gs>
                  <a:gs pos="0">
                    <a:srgbClr val="FFD13F"/>
                  </a:gs>
                </a:gsLst>
                <a:lin ang="13500000" scaled="1"/>
              </a:gradFill>
              <a:effectLst>
                <a:outerShdw blurRad="50800" dist="38100" dir="5400000" algn="t" rotWithShape="0">
                  <a:prstClr val="black">
                    <a:alpha val="40000"/>
                  </a:prstClr>
                </a:outerShdw>
              </a:effectLst>
              <a:latin typeface="Arial Rounded MT Bold" panose="020F0704030504030204" pitchFamily="34" charset="0"/>
            </a:endParaRPr>
          </a:p>
        </p:txBody>
      </p:sp>
      <p:sp>
        <p:nvSpPr>
          <p:cNvPr id="68" name="Freeform: Shape 67">
            <a:extLst>
              <a:ext uri="{FF2B5EF4-FFF2-40B4-BE49-F238E27FC236}">
                <a16:creationId xmlns:a16="http://schemas.microsoft.com/office/drawing/2014/main" id="{CBBEB6BC-D8CF-4881-B24F-E3750DA34B8C}"/>
              </a:ext>
            </a:extLst>
          </p:cNvPr>
          <p:cNvSpPr/>
          <p:nvPr/>
        </p:nvSpPr>
        <p:spPr>
          <a:xfrm rot="16200000">
            <a:off x="9472224" y="103893"/>
            <a:ext cx="181811" cy="245979"/>
          </a:xfrm>
          <a:custGeom>
            <a:avLst/>
            <a:gdLst>
              <a:gd name="connsiteX0" fmla="*/ 213896 w 213896"/>
              <a:gd name="connsiteY0" fmla="*/ 117644 h 235286"/>
              <a:gd name="connsiteX1" fmla="*/ 106949 w 213896"/>
              <a:gd name="connsiteY1" fmla="*/ 235286 h 235286"/>
              <a:gd name="connsiteX2" fmla="*/ 0 w 213896"/>
              <a:gd name="connsiteY2" fmla="*/ 235286 h 235286"/>
              <a:gd name="connsiteX3" fmla="*/ 0 w 213896"/>
              <a:gd name="connsiteY3" fmla="*/ 160421 h 235286"/>
              <a:gd name="connsiteX4" fmla="*/ 50801 w 213896"/>
              <a:gd name="connsiteY4" fmla="*/ 160423 h 235286"/>
              <a:gd name="connsiteX5" fmla="*/ 101601 w 213896"/>
              <a:gd name="connsiteY5" fmla="*/ 117643 h 235286"/>
              <a:gd name="connsiteX6" fmla="*/ 50801 w 213896"/>
              <a:gd name="connsiteY6" fmla="*/ 74865 h 235286"/>
              <a:gd name="connsiteX7" fmla="*/ 0 w 213896"/>
              <a:gd name="connsiteY7" fmla="*/ 74865 h 235286"/>
              <a:gd name="connsiteX8" fmla="*/ 0 w 213896"/>
              <a:gd name="connsiteY8" fmla="*/ 0 h 235286"/>
              <a:gd name="connsiteX9" fmla="*/ 106949 w 213896"/>
              <a:gd name="connsiteY9" fmla="*/ 0 h 235286"/>
              <a:gd name="connsiteX10" fmla="*/ 213896 w 213896"/>
              <a:gd name="connsiteY10" fmla="*/ 117644 h 235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3896" h="235286">
                <a:moveTo>
                  <a:pt x="213896" y="117644"/>
                </a:moveTo>
                <a:lnTo>
                  <a:pt x="106949" y="235286"/>
                </a:lnTo>
                <a:lnTo>
                  <a:pt x="0" y="235286"/>
                </a:lnTo>
                <a:lnTo>
                  <a:pt x="0" y="160421"/>
                </a:lnTo>
                <a:lnTo>
                  <a:pt x="50801" y="160423"/>
                </a:lnTo>
                <a:cubicBezTo>
                  <a:pt x="78857" y="160423"/>
                  <a:pt x="101601" y="141269"/>
                  <a:pt x="101601" y="117643"/>
                </a:cubicBezTo>
                <a:cubicBezTo>
                  <a:pt x="101601" y="94017"/>
                  <a:pt x="78857" y="74865"/>
                  <a:pt x="50801" y="74865"/>
                </a:cubicBezTo>
                <a:lnTo>
                  <a:pt x="0" y="74865"/>
                </a:lnTo>
                <a:lnTo>
                  <a:pt x="0" y="0"/>
                </a:lnTo>
                <a:lnTo>
                  <a:pt x="106949" y="0"/>
                </a:lnTo>
                <a:lnTo>
                  <a:pt x="213896" y="117644"/>
                </a:ln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MY"/>
          </a:p>
        </p:txBody>
      </p:sp>
      <p:sp>
        <p:nvSpPr>
          <p:cNvPr id="69" name="Speech Bubble: Oval 68">
            <a:extLst>
              <a:ext uri="{FF2B5EF4-FFF2-40B4-BE49-F238E27FC236}">
                <a16:creationId xmlns:a16="http://schemas.microsoft.com/office/drawing/2014/main" id="{6AC3A6F8-B268-48F1-83D8-16256FEBD494}"/>
              </a:ext>
            </a:extLst>
          </p:cNvPr>
          <p:cNvSpPr/>
          <p:nvPr/>
        </p:nvSpPr>
        <p:spPr>
          <a:xfrm>
            <a:off x="9985110" y="126890"/>
            <a:ext cx="245979" cy="181811"/>
          </a:xfrm>
          <a:prstGeom prst="wedgeEllipseCallou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70" name="Freeform: Shape 69">
            <a:extLst>
              <a:ext uri="{FF2B5EF4-FFF2-40B4-BE49-F238E27FC236}">
                <a16:creationId xmlns:a16="http://schemas.microsoft.com/office/drawing/2014/main" id="{5FB6BF59-1CE6-4E24-80D6-8B42AF558364}"/>
              </a:ext>
            </a:extLst>
          </p:cNvPr>
          <p:cNvSpPr/>
          <p:nvPr/>
        </p:nvSpPr>
        <p:spPr>
          <a:xfrm>
            <a:off x="10034713" y="183419"/>
            <a:ext cx="146771" cy="68752"/>
          </a:xfrm>
          <a:custGeom>
            <a:avLst/>
            <a:gdLst>
              <a:gd name="connsiteX0" fmla="*/ 21 w 146771"/>
              <a:gd name="connsiteY0" fmla="*/ 61750 h 68752"/>
              <a:gd name="connsiteX1" fmla="*/ 45741 w 146771"/>
              <a:gd name="connsiteY1" fmla="*/ 790 h 68752"/>
              <a:gd name="connsiteX2" fmla="*/ 95271 w 146771"/>
              <a:gd name="connsiteY2" fmla="*/ 25555 h 68752"/>
              <a:gd name="connsiteX3" fmla="*/ 146706 w 146771"/>
              <a:gd name="connsiteY3" fmla="*/ 2695 h 68752"/>
              <a:gd name="connsiteX4" fmla="*/ 104796 w 146771"/>
              <a:gd name="connsiteY4" fmla="*/ 67465 h 68752"/>
              <a:gd name="connsiteX5" fmla="*/ 51456 w 146771"/>
              <a:gd name="connsiteY5" fmla="*/ 46510 h 68752"/>
              <a:gd name="connsiteX6" fmla="*/ 21 w 146771"/>
              <a:gd name="connsiteY6" fmla="*/ 61750 h 687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771" h="68752">
                <a:moveTo>
                  <a:pt x="21" y="61750"/>
                </a:moveTo>
                <a:cubicBezTo>
                  <a:pt x="-931" y="54130"/>
                  <a:pt x="29866" y="6822"/>
                  <a:pt x="45741" y="790"/>
                </a:cubicBezTo>
                <a:cubicBezTo>
                  <a:pt x="61616" y="-5242"/>
                  <a:pt x="78444" y="25238"/>
                  <a:pt x="95271" y="25555"/>
                </a:cubicBezTo>
                <a:cubicBezTo>
                  <a:pt x="112098" y="25872"/>
                  <a:pt x="145119" y="-4290"/>
                  <a:pt x="146706" y="2695"/>
                </a:cubicBezTo>
                <a:cubicBezTo>
                  <a:pt x="148293" y="9680"/>
                  <a:pt x="120671" y="60163"/>
                  <a:pt x="104796" y="67465"/>
                </a:cubicBezTo>
                <a:cubicBezTo>
                  <a:pt x="88921" y="74767"/>
                  <a:pt x="68284" y="48733"/>
                  <a:pt x="51456" y="46510"/>
                </a:cubicBezTo>
                <a:cubicBezTo>
                  <a:pt x="34628" y="44287"/>
                  <a:pt x="973" y="69370"/>
                  <a:pt x="21" y="6175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71" name="Oval 70">
            <a:extLst>
              <a:ext uri="{FF2B5EF4-FFF2-40B4-BE49-F238E27FC236}">
                <a16:creationId xmlns:a16="http://schemas.microsoft.com/office/drawing/2014/main" id="{136B481F-3738-4B63-AC48-4D4FF7AD26BB}"/>
              </a:ext>
            </a:extLst>
          </p:cNvPr>
          <p:cNvSpPr/>
          <p:nvPr/>
        </p:nvSpPr>
        <p:spPr>
          <a:xfrm>
            <a:off x="10545318" y="126890"/>
            <a:ext cx="232410" cy="203835"/>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grpSp>
        <p:nvGrpSpPr>
          <p:cNvPr id="72" name="Group 71">
            <a:extLst>
              <a:ext uri="{FF2B5EF4-FFF2-40B4-BE49-F238E27FC236}">
                <a16:creationId xmlns:a16="http://schemas.microsoft.com/office/drawing/2014/main" id="{A9983B73-AB16-482E-BAA4-1AC5444BCD37}"/>
              </a:ext>
            </a:extLst>
          </p:cNvPr>
          <p:cNvGrpSpPr/>
          <p:nvPr/>
        </p:nvGrpSpPr>
        <p:grpSpPr>
          <a:xfrm>
            <a:off x="10589127" y="183328"/>
            <a:ext cx="144791" cy="97343"/>
            <a:chOff x="10302235" y="480968"/>
            <a:chExt cx="144791" cy="97343"/>
          </a:xfrm>
        </p:grpSpPr>
        <p:sp>
          <p:nvSpPr>
            <p:cNvPr id="73" name="Flowchart: Decision 72">
              <a:extLst>
                <a:ext uri="{FF2B5EF4-FFF2-40B4-BE49-F238E27FC236}">
                  <a16:creationId xmlns:a16="http://schemas.microsoft.com/office/drawing/2014/main" id="{F11F480F-43AE-4CA9-815B-81ACAB9FFE38}"/>
                </a:ext>
              </a:extLst>
            </p:cNvPr>
            <p:cNvSpPr/>
            <p:nvPr/>
          </p:nvSpPr>
          <p:spPr>
            <a:xfrm rot="19381466">
              <a:off x="10302235" y="480968"/>
              <a:ext cx="144791" cy="82392"/>
            </a:xfrm>
            <a:prstGeom prst="flowChartDecision">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74" name="Isosceles Triangle 73">
              <a:extLst>
                <a:ext uri="{FF2B5EF4-FFF2-40B4-BE49-F238E27FC236}">
                  <a16:creationId xmlns:a16="http://schemas.microsoft.com/office/drawing/2014/main" id="{C7779C9E-DE6E-40F3-A6CF-17799CFAB497}"/>
                </a:ext>
              </a:extLst>
            </p:cNvPr>
            <p:cNvSpPr/>
            <p:nvPr/>
          </p:nvSpPr>
          <p:spPr>
            <a:xfrm rot="13921270">
              <a:off x="10310790" y="512540"/>
              <a:ext cx="62962" cy="68580"/>
            </a:xfrm>
            <a:prstGeom prs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grpSp>
      <p:sp>
        <p:nvSpPr>
          <p:cNvPr id="75" name="Heart 74">
            <a:extLst>
              <a:ext uri="{FF2B5EF4-FFF2-40B4-BE49-F238E27FC236}">
                <a16:creationId xmlns:a16="http://schemas.microsoft.com/office/drawing/2014/main" id="{36F11EEC-120C-4F83-83C5-1664B1491778}"/>
              </a:ext>
            </a:extLst>
          </p:cNvPr>
          <p:cNvSpPr/>
          <p:nvPr/>
        </p:nvSpPr>
        <p:spPr>
          <a:xfrm>
            <a:off x="11088398" y="139166"/>
            <a:ext cx="238125" cy="169545"/>
          </a:xfrm>
          <a:prstGeom prst="hear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76" name="Oval 75">
            <a:extLst>
              <a:ext uri="{FF2B5EF4-FFF2-40B4-BE49-F238E27FC236}">
                <a16:creationId xmlns:a16="http://schemas.microsoft.com/office/drawing/2014/main" id="{BB1EC965-7817-4605-AA31-BB2A97B5E4C6}"/>
              </a:ext>
            </a:extLst>
          </p:cNvPr>
          <p:cNvSpPr/>
          <p:nvPr/>
        </p:nvSpPr>
        <p:spPr>
          <a:xfrm>
            <a:off x="11602278" y="93970"/>
            <a:ext cx="308610" cy="248694"/>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cxnSp>
        <p:nvCxnSpPr>
          <p:cNvPr id="77" name="Straight Connector 76">
            <a:extLst>
              <a:ext uri="{FF2B5EF4-FFF2-40B4-BE49-F238E27FC236}">
                <a16:creationId xmlns:a16="http://schemas.microsoft.com/office/drawing/2014/main" id="{5247739A-2491-4544-9766-F14EA85C6A93}"/>
              </a:ext>
            </a:extLst>
          </p:cNvPr>
          <p:cNvCxnSpPr>
            <a:cxnSpLocks/>
          </p:cNvCxnSpPr>
          <p:nvPr/>
        </p:nvCxnSpPr>
        <p:spPr>
          <a:xfrm>
            <a:off x="0" y="488818"/>
            <a:ext cx="12192000" cy="0"/>
          </a:xfrm>
          <a:prstGeom prst="line">
            <a:avLst/>
          </a:prstGeom>
          <a:ln w="12700">
            <a:solidFill>
              <a:srgbClr val="888888"/>
            </a:solidFill>
          </a:ln>
        </p:spPr>
        <p:style>
          <a:lnRef idx="1">
            <a:schemeClr val="accent1"/>
          </a:lnRef>
          <a:fillRef idx="0">
            <a:schemeClr val="accent1"/>
          </a:fillRef>
          <a:effectRef idx="0">
            <a:schemeClr val="accent1"/>
          </a:effectRef>
          <a:fontRef idx="minor">
            <a:schemeClr val="tx1"/>
          </a:fontRef>
        </p:style>
      </p:cxnSp>
      <p:sp>
        <p:nvSpPr>
          <p:cNvPr id="78" name="Rectangle: Rounded Corners 77">
            <a:extLst>
              <a:ext uri="{FF2B5EF4-FFF2-40B4-BE49-F238E27FC236}">
                <a16:creationId xmlns:a16="http://schemas.microsoft.com/office/drawing/2014/main" id="{D4CBECBA-D877-461F-9F60-552EA549AD11}"/>
              </a:ext>
            </a:extLst>
          </p:cNvPr>
          <p:cNvSpPr/>
          <p:nvPr/>
        </p:nvSpPr>
        <p:spPr>
          <a:xfrm>
            <a:off x="4769427" y="93970"/>
            <a:ext cx="2691246" cy="250834"/>
          </a:xfrm>
          <a:prstGeom prst="roundRect">
            <a:avLst>
              <a:gd name="adj" fmla="val 12525"/>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79" name="TextBox 78">
            <a:extLst>
              <a:ext uri="{FF2B5EF4-FFF2-40B4-BE49-F238E27FC236}">
                <a16:creationId xmlns:a16="http://schemas.microsoft.com/office/drawing/2014/main" id="{E18BDE76-EDC5-46AC-977F-E1173B52E3CC}"/>
              </a:ext>
            </a:extLst>
          </p:cNvPr>
          <p:cNvSpPr txBox="1"/>
          <p:nvPr/>
        </p:nvSpPr>
        <p:spPr>
          <a:xfrm>
            <a:off x="5449966" y="62058"/>
            <a:ext cx="1470379" cy="307777"/>
          </a:xfrm>
          <a:prstGeom prst="rect">
            <a:avLst/>
          </a:prstGeom>
          <a:noFill/>
        </p:spPr>
        <p:txBody>
          <a:bodyPr wrap="square" rtlCol="0">
            <a:spAutoFit/>
          </a:bodyPr>
          <a:lstStyle/>
          <a:p>
            <a:r>
              <a:rPr lang="en-US" sz="1400" b="1" dirty="0">
                <a:solidFill>
                  <a:srgbClr val="F2F2F2"/>
                </a:solidFill>
                <a:latin typeface="Microsoft YaHei UI" panose="020B0503020204020204" pitchFamily="34" charset="-122"/>
                <a:ea typeface="Microsoft YaHei UI" panose="020B0503020204020204" pitchFamily="34" charset="-122"/>
              </a:rPr>
              <a:t>Subject Code</a:t>
            </a:r>
            <a:endParaRPr lang="en-MY" sz="1400" b="1" dirty="0">
              <a:solidFill>
                <a:srgbClr val="F2F2F2"/>
              </a:solidFill>
              <a:latin typeface="Microsoft YaHei UI" panose="020B0503020204020204" pitchFamily="34" charset="-122"/>
              <a:ea typeface="Microsoft YaHei UI" panose="020B0503020204020204" pitchFamily="34" charset="-122"/>
            </a:endParaRPr>
          </a:p>
        </p:txBody>
      </p:sp>
      <p:pic>
        <p:nvPicPr>
          <p:cNvPr id="80" name="Picture 79">
            <a:extLst>
              <a:ext uri="{FF2B5EF4-FFF2-40B4-BE49-F238E27FC236}">
                <a16:creationId xmlns:a16="http://schemas.microsoft.com/office/drawing/2014/main" id="{1B04F8DC-16A7-4E86-A43D-1C00335C1A74}"/>
              </a:ext>
            </a:extLst>
          </p:cNvPr>
          <p:cNvPicPr>
            <a:picLocks noChangeAspect="1"/>
          </p:cNvPicPr>
          <p:nvPr/>
        </p:nvPicPr>
        <p:blipFill rotWithShape="1">
          <a:blip r:embed="rId3"/>
          <a:srcRect l="23791" t="21831" r="66768" b="61099"/>
          <a:stretch/>
        </p:blipFill>
        <p:spPr>
          <a:xfrm>
            <a:off x="11622137" y="110591"/>
            <a:ext cx="270778" cy="217670"/>
          </a:xfrm>
          <a:prstGeom prst="flowChartConnector">
            <a:avLst/>
          </a:prstGeom>
        </p:spPr>
      </p:pic>
      <p:sp>
        <p:nvSpPr>
          <p:cNvPr id="81" name="TextBox 80">
            <a:extLst>
              <a:ext uri="{FF2B5EF4-FFF2-40B4-BE49-F238E27FC236}">
                <a16:creationId xmlns:a16="http://schemas.microsoft.com/office/drawing/2014/main" id="{EFCE7ED8-AB36-43D4-9A01-107F4922C416}"/>
              </a:ext>
            </a:extLst>
          </p:cNvPr>
          <p:cNvSpPr txBox="1"/>
          <p:nvPr/>
        </p:nvSpPr>
        <p:spPr>
          <a:xfrm>
            <a:off x="116567" y="-83304"/>
            <a:ext cx="2778168" cy="584775"/>
          </a:xfrm>
          <a:prstGeom prst="rect">
            <a:avLst/>
          </a:prstGeom>
          <a:noFill/>
        </p:spPr>
        <p:txBody>
          <a:bodyPr wrap="square" rtlCol="0">
            <a:spAutoFit/>
          </a:bodyPr>
          <a:lstStyle/>
          <a:p>
            <a:r>
              <a:rPr lang="en-US" sz="3200" dirty="0">
                <a:solidFill>
                  <a:schemeClr val="bg1"/>
                </a:solidFill>
                <a:latin typeface="Forte" panose="03060902040502070203" pitchFamily="66" charset="0"/>
              </a:rPr>
              <a:t>Subject Name</a:t>
            </a:r>
            <a:endParaRPr lang="en-MY" sz="3200" dirty="0">
              <a:solidFill>
                <a:schemeClr val="bg1"/>
              </a:solidFill>
              <a:latin typeface="Forte" panose="03060902040502070203" pitchFamily="66" charset="0"/>
            </a:endParaRPr>
          </a:p>
        </p:txBody>
      </p:sp>
      <p:grpSp>
        <p:nvGrpSpPr>
          <p:cNvPr id="58" name="Group 57">
            <a:extLst>
              <a:ext uri="{FF2B5EF4-FFF2-40B4-BE49-F238E27FC236}">
                <a16:creationId xmlns:a16="http://schemas.microsoft.com/office/drawing/2014/main" id="{02F6E6D8-6D47-477C-BC27-AB2E9C83DD48}"/>
              </a:ext>
            </a:extLst>
          </p:cNvPr>
          <p:cNvGrpSpPr/>
          <p:nvPr/>
        </p:nvGrpSpPr>
        <p:grpSpPr>
          <a:xfrm>
            <a:off x="6408447" y="6546740"/>
            <a:ext cx="218313" cy="189470"/>
            <a:chOff x="-7572375" y="6802506"/>
            <a:chExt cx="487680" cy="428625"/>
          </a:xfrm>
          <a:noFill/>
        </p:grpSpPr>
        <p:sp>
          <p:nvSpPr>
            <p:cNvPr id="59" name="Smiley Face 58">
              <a:extLst>
                <a:ext uri="{FF2B5EF4-FFF2-40B4-BE49-F238E27FC236}">
                  <a16:creationId xmlns:a16="http://schemas.microsoft.com/office/drawing/2014/main" id="{3E2AB8B1-BECC-4234-93AF-80808883A19F}"/>
                </a:ext>
              </a:extLst>
            </p:cNvPr>
            <p:cNvSpPr/>
            <p:nvPr/>
          </p:nvSpPr>
          <p:spPr>
            <a:xfrm>
              <a:off x="-7572375" y="6802506"/>
              <a:ext cx="487680" cy="428625"/>
            </a:xfrm>
            <a:prstGeom prst="smileyFac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60" name="Flowchart: Connector 59">
              <a:extLst>
                <a:ext uri="{FF2B5EF4-FFF2-40B4-BE49-F238E27FC236}">
                  <a16:creationId xmlns:a16="http://schemas.microsoft.com/office/drawing/2014/main" id="{4E8D7E74-632E-407D-B8CA-6422F3DFAE72}"/>
                </a:ext>
              </a:extLst>
            </p:cNvPr>
            <p:cNvSpPr/>
            <p:nvPr/>
          </p:nvSpPr>
          <p:spPr>
            <a:xfrm>
              <a:off x="-7429500" y="6926580"/>
              <a:ext cx="45719" cy="45719"/>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61" name="Flowchart: Connector 60">
              <a:extLst>
                <a:ext uri="{FF2B5EF4-FFF2-40B4-BE49-F238E27FC236}">
                  <a16:creationId xmlns:a16="http://schemas.microsoft.com/office/drawing/2014/main" id="{2E01E50B-CD09-4D8A-B47B-F703A6FFF396}"/>
                </a:ext>
              </a:extLst>
            </p:cNvPr>
            <p:cNvSpPr/>
            <p:nvPr/>
          </p:nvSpPr>
          <p:spPr>
            <a:xfrm>
              <a:off x="-7271386" y="6926579"/>
              <a:ext cx="45719" cy="45719"/>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grpSp>
      <p:graphicFrame>
        <p:nvGraphicFramePr>
          <p:cNvPr id="12" name="Pie Chart">
            <a:extLst>
              <a:ext uri="{FF2B5EF4-FFF2-40B4-BE49-F238E27FC236}">
                <a16:creationId xmlns:a16="http://schemas.microsoft.com/office/drawing/2014/main" id="{0EC36836-17E5-4C6E-846E-EA67A4B27C7F}"/>
              </a:ext>
            </a:extLst>
          </p:cNvPr>
          <p:cNvGraphicFramePr/>
          <p:nvPr>
            <p:extLst>
              <p:ext uri="{D42A27DB-BD31-4B8C-83A1-F6EECF244321}">
                <p14:modId xmlns:p14="http://schemas.microsoft.com/office/powerpoint/2010/main" val="2547475199"/>
              </p:ext>
            </p:extLst>
          </p:nvPr>
        </p:nvGraphicFramePr>
        <p:xfrm>
          <a:off x="76224" y="549943"/>
          <a:ext cx="6035015" cy="6243166"/>
        </p:xfrm>
        <a:graphic>
          <a:graphicData uri="http://schemas.openxmlformats.org/drawingml/2006/chart">
            <c:chart xmlns:c="http://schemas.openxmlformats.org/drawingml/2006/chart" xmlns:r="http://schemas.openxmlformats.org/officeDocument/2006/relationships" r:id="rId4"/>
          </a:graphicData>
        </a:graphic>
      </p:graphicFrame>
      <p:grpSp>
        <p:nvGrpSpPr>
          <p:cNvPr id="23" name="Purple Title">
            <a:extLst>
              <a:ext uri="{FF2B5EF4-FFF2-40B4-BE49-F238E27FC236}">
                <a16:creationId xmlns:a16="http://schemas.microsoft.com/office/drawing/2014/main" id="{C126E85B-7855-4D54-B07C-61BF2387AF63}"/>
              </a:ext>
            </a:extLst>
          </p:cNvPr>
          <p:cNvGrpSpPr/>
          <p:nvPr/>
        </p:nvGrpSpPr>
        <p:grpSpPr>
          <a:xfrm>
            <a:off x="3944285" y="1259205"/>
            <a:ext cx="1587809" cy="530789"/>
            <a:chOff x="3897630" y="1408501"/>
            <a:chExt cx="1587809" cy="530789"/>
          </a:xfrm>
        </p:grpSpPr>
        <p:cxnSp>
          <p:nvCxnSpPr>
            <p:cNvPr id="16" name="Straight Connector 15">
              <a:extLst>
                <a:ext uri="{FF2B5EF4-FFF2-40B4-BE49-F238E27FC236}">
                  <a16:creationId xmlns:a16="http://schemas.microsoft.com/office/drawing/2014/main" id="{76592B1E-265F-49D3-9BF0-E97752E7A802}"/>
                </a:ext>
              </a:extLst>
            </p:cNvPr>
            <p:cNvCxnSpPr>
              <a:cxnSpLocks/>
            </p:cNvCxnSpPr>
            <p:nvPr/>
          </p:nvCxnSpPr>
          <p:spPr>
            <a:xfrm>
              <a:off x="4114800" y="1733715"/>
              <a:ext cx="1370639"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9472F116-8ADC-4E32-A306-C17C0E7CB377}"/>
                </a:ext>
              </a:extLst>
            </p:cNvPr>
            <p:cNvCxnSpPr>
              <a:cxnSpLocks/>
            </p:cNvCxnSpPr>
            <p:nvPr/>
          </p:nvCxnSpPr>
          <p:spPr>
            <a:xfrm flipH="1">
              <a:off x="3897630" y="1729905"/>
              <a:ext cx="220980" cy="209385"/>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A2B54BA9-E5BC-4A94-BBE5-42A9007143DC}"/>
                </a:ext>
              </a:extLst>
            </p:cNvPr>
            <p:cNvSpPr txBox="1"/>
            <p:nvPr/>
          </p:nvSpPr>
          <p:spPr>
            <a:xfrm>
              <a:off x="4084107" y="1408501"/>
              <a:ext cx="1370639" cy="338554"/>
            </a:xfrm>
            <a:prstGeom prst="rect">
              <a:avLst/>
            </a:prstGeom>
            <a:noFill/>
          </p:spPr>
          <p:txBody>
            <a:bodyPr wrap="square" rtlCol="0">
              <a:spAutoFit/>
            </a:bodyPr>
            <a:lstStyle/>
            <a:p>
              <a:pPr algn="ctr"/>
              <a:r>
                <a:rPr lang="en-US" sz="1600" dirty="0">
                  <a:solidFill>
                    <a:schemeClr val="bg1">
                      <a:lumMod val="95000"/>
                    </a:schemeClr>
                  </a:solidFill>
                  <a:latin typeface="Bahnschrift Condensed" panose="020B0502040204020203" pitchFamily="34" charset="0"/>
                </a:rPr>
                <a:t>Penthouse </a:t>
              </a:r>
              <a:r>
                <a:rPr lang="en-US" sz="1600" dirty="0">
                  <a:solidFill>
                    <a:srgbClr val="D9CAF2"/>
                  </a:solidFill>
                  <a:latin typeface="Bahnschrift Condensed" panose="020B0502040204020203" pitchFamily="34" charset="0"/>
                </a:rPr>
                <a:t>20%</a:t>
              </a:r>
              <a:endParaRPr lang="en-MY" sz="1600" dirty="0">
                <a:solidFill>
                  <a:srgbClr val="D9CAF2"/>
                </a:solidFill>
                <a:latin typeface="Bahnschrift Condensed" panose="020B0502040204020203" pitchFamily="34" charset="0"/>
              </a:endParaRPr>
            </a:p>
          </p:txBody>
        </p:sp>
      </p:grpSp>
      <p:grpSp>
        <p:nvGrpSpPr>
          <p:cNvPr id="62" name="Red Title">
            <a:extLst>
              <a:ext uri="{FF2B5EF4-FFF2-40B4-BE49-F238E27FC236}">
                <a16:creationId xmlns:a16="http://schemas.microsoft.com/office/drawing/2014/main" id="{ABC86ECD-2C11-4547-AE7F-76EB3EF956C9}"/>
              </a:ext>
            </a:extLst>
          </p:cNvPr>
          <p:cNvGrpSpPr/>
          <p:nvPr/>
        </p:nvGrpSpPr>
        <p:grpSpPr>
          <a:xfrm>
            <a:off x="4390316" y="5254795"/>
            <a:ext cx="1653701" cy="555451"/>
            <a:chOff x="3907456" y="1514777"/>
            <a:chExt cx="1653701" cy="555451"/>
          </a:xfrm>
        </p:grpSpPr>
        <p:cxnSp>
          <p:nvCxnSpPr>
            <p:cNvPr id="63" name="Straight Connector 62">
              <a:extLst>
                <a:ext uri="{FF2B5EF4-FFF2-40B4-BE49-F238E27FC236}">
                  <a16:creationId xmlns:a16="http://schemas.microsoft.com/office/drawing/2014/main" id="{C764AF47-EB2A-41F6-92A1-DC0C0B6B742C}"/>
                </a:ext>
              </a:extLst>
            </p:cNvPr>
            <p:cNvCxnSpPr>
              <a:cxnSpLocks/>
            </p:cNvCxnSpPr>
            <p:nvPr/>
          </p:nvCxnSpPr>
          <p:spPr>
            <a:xfrm>
              <a:off x="4114800" y="1733715"/>
              <a:ext cx="1370639"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A6179444-8AAF-4007-9B45-A2D03A20A09B}"/>
                </a:ext>
              </a:extLst>
            </p:cNvPr>
            <p:cNvCxnSpPr>
              <a:cxnSpLocks/>
            </p:cNvCxnSpPr>
            <p:nvPr/>
          </p:nvCxnSpPr>
          <p:spPr>
            <a:xfrm rot="16200000" flipH="1">
              <a:off x="3901659" y="1520574"/>
              <a:ext cx="220980" cy="209385"/>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586B66C9-44A3-4EBE-A9BD-59A5A4BB135F}"/>
                </a:ext>
              </a:extLst>
            </p:cNvPr>
            <p:cNvSpPr txBox="1"/>
            <p:nvPr/>
          </p:nvSpPr>
          <p:spPr>
            <a:xfrm>
              <a:off x="4114800" y="1731674"/>
              <a:ext cx="1446357" cy="338554"/>
            </a:xfrm>
            <a:prstGeom prst="rect">
              <a:avLst/>
            </a:prstGeom>
            <a:noFill/>
          </p:spPr>
          <p:txBody>
            <a:bodyPr wrap="square" rtlCol="0">
              <a:spAutoFit/>
            </a:bodyPr>
            <a:lstStyle/>
            <a:p>
              <a:pPr algn="ctr"/>
              <a:r>
                <a:rPr lang="en-US" sz="1600" dirty="0">
                  <a:solidFill>
                    <a:schemeClr val="bg1">
                      <a:lumMod val="95000"/>
                    </a:schemeClr>
                  </a:solidFill>
                  <a:latin typeface="Bahnschrift Condensed" panose="020B0502040204020203" pitchFamily="34" charset="0"/>
                </a:rPr>
                <a:t>Nevertheless </a:t>
              </a:r>
              <a:r>
                <a:rPr lang="en-US" sz="1600" dirty="0">
                  <a:solidFill>
                    <a:srgbClr val="FA8C86"/>
                  </a:solidFill>
                  <a:latin typeface="Bahnschrift Condensed" panose="020B0502040204020203" pitchFamily="34" charset="0"/>
                </a:rPr>
                <a:t>13%</a:t>
              </a:r>
              <a:endParaRPr lang="en-MY" sz="1600" dirty="0">
                <a:solidFill>
                  <a:srgbClr val="FA8C86"/>
                </a:solidFill>
                <a:latin typeface="Bahnschrift Condensed" panose="020B0502040204020203" pitchFamily="34" charset="0"/>
              </a:endParaRPr>
            </a:p>
          </p:txBody>
        </p:sp>
      </p:grpSp>
      <p:grpSp>
        <p:nvGrpSpPr>
          <p:cNvPr id="66" name="Blue Title">
            <a:extLst>
              <a:ext uri="{FF2B5EF4-FFF2-40B4-BE49-F238E27FC236}">
                <a16:creationId xmlns:a16="http://schemas.microsoft.com/office/drawing/2014/main" id="{77D9A224-0345-49CE-840E-B0900705D4FE}"/>
              </a:ext>
            </a:extLst>
          </p:cNvPr>
          <p:cNvGrpSpPr/>
          <p:nvPr/>
        </p:nvGrpSpPr>
        <p:grpSpPr>
          <a:xfrm>
            <a:off x="1837700" y="5481113"/>
            <a:ext cx="1617286" cy="547938"/>
            <a:chOff x="4089133" y="1524330"/>
            <a:chExt cx="1617286" cy="547938"/>
          </a:xfrm>
        </p:grpSpPr>
        <p:cxnSp>
          <p:nvCxnSpPr>
            <p:cNvPr id="67" name="Straight Connector 66">
              <a:extLst>
                <a:ext uri="{FF2B5EF4-FFF2-40B4-BE49-F238E27FC236}">
                  <a16:creationId xmlns:a16="http://schemas.microsoft.com/office/drawing/2014/main" id="{0F7F98CF-7014-45D1-9B72-65693AA90EFD}"/>
                </a:ext>
              </a:extLst>
            </p:cNvPr>
            <p:cNvCxnSpPr>
              <a:cxnSpLocks/>
            </p:cNvCxnSpPr>
            <p:nvPr/>
          </p:nvCxnSpPr>
          <p:spPr>
            <a:xfrm>
              <a:off x="4114800" y="1733715"/>
              <a:ext cx="1370639"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42D9AF87-034C-405C-B405-33FC4033DD3E}"/>
                </a:ext>
              </a:extLst>
            </p:cNvPr>
            <p:cNvCxnSpPr>
              <a:cxnSpLocks/>
            </p:cNvCxnSpPr>
            <p:nvPr/>
          </p:nvCxnSpPr>
          <p:spPr>
            <a:xfrm flipH="1">
              <a:off x="5485439" y="1524330"/>
              <a:ext cx="220980" cy="209385"/>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29644AB3-5352-420B-8FD8-D6C4B2BA628A}"/>
                </a:ext>
              </a:extLst>
            </p:cNvPr>
            <p:cNvSpPr txBox="1"/>
            <p:nvPr/>
          </p:nvSpPr>
          <p:spPr>
            <a:xfrm>
              <a:off x="4089133" y="1733714"/>
              <a:ext cx="1446357" cy="338554"/>
            </a:xfrm>
            <a:prstGeom prst="rect">
              <a:avLst/>
            </a:prstGeom>
            <a:noFill/>
          </p:spPr>
          <p:txBody>
            <a:bodyPr wrap="square" rtlCol="0">
              <a:spAutoFit/>
            </a:bodyPr>
            <a:lstStyle/>
            <a:p>
              <a:pPr algn="ctr"/>
              <a:r>
                <a:rPr lang="en-US" sz="1600" dirty="0">
                  <a:solidFill>
                    <a:schemeClr val="bg1">
                      <a:lumMod val="95000"/>
                    </a:schemeClr>
                  </a:solidFill>
                  <a:latin typeface="Bahnschrift Condensed" panose="020B0502040204020203" pitchFamily="34" charset="0"/>
                </a:rPr>
                <a:t>Sweet Home </a:t>
              </a:r>
              <a:r>
                <a:rPr lang="en-US" sz="1600" dirty="0">
                  <a:solidFill>
                    <a:srgbClr val="A1C9ED"/>
                  </a:solidFill>
                  <a:latin typeface="Bahnschrift Condensed" panose="020B0502040204020203" pitchFamily="34" charset="0"/>
                </a:rPr>
                <a:t>15%</a:t>
              </a:r>
              <a:endParaRPr lang="en-MY" sz="1600" dirty="0">
                <a:solidFill>
                  <a:srgbClr val="A1C9ED"/>
                </a:solidFill>
                <a:latin typeface="Bahnschrift Condensed" panose="020B0502040204020203" pitchFamily="34" charset="0"/>
              </a:endParaRPr>
            </a:p>
          </p:txBody>
        </p:sp>
      </p:grpSp>
      <p:grpSp>
        <p:nvGrpSpPr>
          <p:cNvPr id="84" name="Yellow Title">
            <a:extLst>
              <a:ext uri="{FF2B5EF4-FFF2-40B4-BE49-F238E27FC236}">
                <a16:creationId xmlns:a16="http://schemas.microsoft.com/office/drawing/2014/main" id="{5549615C-5243-4D2C-B3D4-F9E9BAF8D9F9}"/>
              </a:ext>
            </a:extLst>
          </p:cNvPr>
          <p:cNvGrpSpPr/>
          <p:nvPr/>
        </p:nvGrpSpPr>
        <p:grpSpPr>
          <a:xfrm rot="3111758">
            <a:off x="-142979" y="5028217"/>
            <a:ext cx="1621997" cy="569340"/>
            <a:chOff x="3907456" y="1514777"/>
            <a:chExt cx="1621997" cy="569340"/>
          </a:xfrm>
        </p:grpSpPr>
        <p:cxnSp>
          <p:nvCxnSpPr>
            <p:cNvPr id="85" name="Straight Connector 84">
              <a:extLst>
                <a:ext uri="{FF2B5EF4-FFF2-40B4-BE49-F238E27FC236}">
                  <a16:creationId xmlns:a16="http://schemas.microsoft.com/office/drawing/2014/main" id="{728CF466-CD39-48CD-A7A5-12DD68CDEFE6}"/>
                </a:ext>
              </a:extLst>
            </p:cNvPr>
            <p:cNvCxnSpPr>
              <a:cxnSpLocks/>
            </p:cNvCxnSpPr>
            <p:nvPr/>
          </p:nvCxnSpPr>
          <p:spPr>
            <a:xfrm>
              <a:off x="4114800" y="1733715"/>
              <a:ext cx="1370639"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B6FD83B4-5E05-4978-B1E1-104202F96BD5}"/>
                </a:ext>
              </a:extLst>
            </p:cNvPr>
            <p:cNvCxnSpPr>
              <a:cxnSpLocks/>
            </p:cNvCxnSpPr>
            <p:nvPr/>
          </p:nvCxnSpPr>
          <p:spPr>
            <a:xfrm rot="16200000" flipH="1">
              <a:off x="3901659" y="1520574"/>
              <a:ext cx="220980" cy="209385"/>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7785AAB9-7C9E-4190-8A91-2241D867B573}"/>
                </a:ext>
              </a:extLst>
            </p:cNvPr>
            <p:cNvSpPr txBox="1"/>
            <p:nvPr/>
          </p:nvSpPr>
          <p:spPr>
            <a:xfrm>
              <a:off x="4083096" y="1745563"/>
              <a:ext cx="1446357" cy="338554"/>
            </a:xfrm>
            <a:prstGeom prst="rect">
              <a:avLst/>
            </a:prstGeom>
            <a:noFill/>
          </p:spPr>
          <p:txBody>
            <a:bodyPr wrap="square" rtlCol="0">
              <a:spAutoFit/>
            </a:bodyPr>
            <a:lstStyle/>
            <a:p>
              <a:pPr algn="ctr"/>
              <a:r>
                <a:rPr lang="en-US" sz="1600" dirty="0">
                  <a:solidFill>
                    <a:schemeClr val="bg1">
                      <a:lumMod val="95000"/>
                    </a:schemeClr>
                  </a:solidFill>
                  <a:latin typeface="Bahnschrift Condensed" panose="020B0502040204020203" pitchFamily="34" charset="0"/>
                </a:rPr>
                <a:t>Youth of May </a:t>
              </a:r>
              <a:r>
                <a:rPr lang="en-US" sz="1600" dirty="0">
                  <a:solidFill>
                    <a:srgbClr val="FDE28B"/>
                  </a:solidFill>
                  <a:latin typeface="Bahnschrift Condensed" panose="020B0502040204020203" pitchFamily="34" charset="0"/>
                </a:rPr>
                <a:t>10%</a:t>
              </a:r>
              <a:endParaRPr lang="en-MY" sz="1600" dirty="0">
                <a:solidFill>
                  <a:srgbClr val="FDE28B"/>
                </a:solidFill>
                <a:latin typeface="Bahnschrift Condensed" panose="020B0502040204020203" pitchFamily="34" charset="0"/>
              </a:endParaRPr>
            </a:p>
          </p:txBody>
        </p:sp>
      </p:grpSp>
      <p:grpSp>
        <p:nvGrpSpPr>
          <p:cNvPr id="88" name="Green Title">
            <a:extLst>
              <a:ext uri="{FF2B5EF4-FFF2-40B4-BE49-F238E27FC236}">
                <a16:creationId xmlns:a16="http://schemas.microsoft.com/office/drawing/2014/main" id="{9F0C2049-A07F-4405-88D5-C3B00283E496}"/>
              </a:ext>
            </a:extLst>
          </p:cNvPr>
          <p:cNvGrpSpPr/>
          <p:nvPr/>
        </p:nvGrpSpPr>
        <p:grpSpPr>
          <a:xfrm>
            <a:off x="924091" y="1150522"/>
            <a:ext cx="1573373" cy="571321"/>
            <a:chOff x="4114800" y="1377543"/>
            <a:chExt cx="1573373" cy="571321"/>
          </a:xfrm>
        </p:grpSpPr>
        <p:cxnSp>
          <p:nvCxnSpPr>
            <p:cNvPr id="89" name="Straight Connector 88">
              <a:extLst>
                <a:ext uri="{FF2B5EF4-FFF2-40B4-BE49-F238E27FC236}">
                  <a16:creationId xmlns:a16="http://schemas.microsoft.com/office/drawing/2014/main" id="{9BE23C37-6E21-4BDD-BA42-2C7C8EC38EEE}"/>
                </a:ext>
              </a:extLst>
            </p:cNvPr>
            <p:cNvCxnSpPr>
              <a:cxnSpLocks/>
            </p:cNvCxnSpPr>
            <p:nvPr/>
          </p:nvCxnSpPr>
          <p:spPr>
            <a:xfrm>
              <a:off x="4114800" y="1733715"/>
              <a:ext cx="1370639"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66960B80-5354-416B-AA7F-69ED4C20CF26}"/>
                </a:ext>
              </a:extLst>
            </p:cNvPr>
            <p:cNvCxnSpPr>
              <a:cxnSpLocks/>
            </p:cNvCxnSpPr>
            <p:nvPr/>
          </p:nvCxnSpPr>
          <p:spPr>
            <a:xfrm rot="16200000" flipH="1">
              <a:off x="5472991" y="1733681"/>
              <a:ext cx="220980" cy="209385"/>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91" name="TextBox 90">
              <a:extLst>
                <a:ext uri="{FF2B5EF4-FFF2-40B4-BE49-F238E27FC236}">
                  <a16:creationId xmlns:a16="http://schemas.microsoft.com/office/drawing/2014/main" id="{426CC482-9442-468A-90C6-F8A6DF3C286A}"/>
                </a:ext>
              </a:extLst>
            </p:cNvPr>
            <p:cNvSpPr txBox="1"/>
            <p:nvPr/>
          </p:nvSpPr>
          <p:spPr>
            <a:xfrm>
              <a:off x="4114800" y="1377543"/>
              <a:ext cx="1446357" cy="338554"/>
            </a:xfrm>
            <a:prstGeom prst="rect">
              <a:avLst/>
            </a:prstGeom>
            <a:noFill/>
          </p:spPr>
          <p:txBody>
            <a:bodyPr wrap="square" rtlCol="0">
              <a:spAutoFit/>
            </a:bodyPr>
            <a:lstStyle/>
            <a:p>
              <a:pPr algn="ctr"/>
              <a:r>
                <a:rPr lang="en-US" sz="1600" dirty="0">
                  <a:solidFill>
                    <a:schemeClr val="bg1">
                      <a:lumMod val="95000"/>
                    </a:schemeClr>
                  </a:solidFill>
                  <a:latin typeface="Bahnschrift Condensed" panose="020B0502040204020203" pitchFamily="34" charset="0"/>
                </a:rPr>
                <a:t>Vincenzo </a:t>
              </a:r>
              <a:r>
                <a:rPr lang="en-US" sz="1600" dirty="0">
                  <a:solidFill>
                    <a:srgbClr val="C2DFAF"/>
                  </a:solidFill>
                  <a:latin typeface="Bahnschrift Condensed" panose="020B0502040204020203" pitchFamily="34" charset="0"/>
                </a:rPr>
                <a:t>17%</a:t>
              </a:r>
              <a:endParaRPr lang="en-MY" sz="1600" dirty="0">
                <a:solidFill>
                  <a:srgbClr val="C2DFAF"/>
                </a:solidFill>
                <a:latin typeface="Bahnschrift Condensed" panose="020B0502040204020203" pitchFamily="34" charset="0"/>
              </a:endParaRPr>
            </a:p>
          </p:txBody>
        </p:sp>
      </p:grpSp>
      <p:grpSp>
        <p:nvGrpSpPr>
          <p:cNvPr id="92" name="Group 91">
            <a:extLst>
              <a:ext uri="{FF2B5EF4-FFF2-40B4-BE49-F238E27FC236}">
                <a16:creationId xmlns:a16="http://schemas.microsoft.com/office/drawing/2014/main" id="{C23E8653-1B3B-4052-96E2-AFFDFA736837}"/>
              </a:ext>
            </a:extLst>
          </p:cNvPr>
          <p:cNvGrpSpPr/>
          <p:nvPr/>
        </p:nvGrpSpPr>
        <p:grpSpPr>
          <a:xfrm>
            <a:off x="7305446" y="5863287"/>
            <a:ext cx="179480" cy="194686"/>
            <a:chOff x="1199896" y="-10941"/>
            <a:chExt cx="446361" cy="498486"/>
          </a:xfrm>
        </p:grpSpPr>
        <p:sp>
          <p:nvSpPr>
            <p:cNvPr id="93" name="Freeform: Shape 92">
              <a:extLst>
                <a:ext uri="{FF2B5EF4-FFF2-40B4-BE49-F238E27FC236}">
                  <a16:creationId xmlns:a16="http://schemas.microsoft.com/office/drawing/2014/main" id="{EF81EF49-EF07-4021-AECC-CEE8793B7562}"/>
                </a:ext>
              </a:extLst>
            </p:cNvPr>
            <p:cNvSpPr/>
            <p:nvPr/>
          </p:nvSpPr>
          <p:spPr>
            <a:xfrm rot="14482435">
              <a:off x="1173834" y="15121"/>
              <a:ext cx="498486" cy="446361"/>
            </a:xfrm>
            <a:custGeom>
              <a:avLst/>
              <a:gdLst>
                <a:gd name="connsiteX0" fmla="*/ 915416 w 1821750"/>
                <a:gd name="connsiteY0" fmla="*/ 1718130 h 1718130"/>
                <a:gd name="connsiteX1" fmla="*/ 0 w 1821750"/>
                <a:gd name="connsiteY1" fmla="*/ 0 h 1718130"/>
                <a:gd name="connsiteX2" fmla="*/ 4140 w 1821750"/>
                <a:gd name="connsiteY2" fmla="*/ 0 h 1718130"/>
                <a:gd name="connsiteX3" fmla="*/ 845357 w 1821750"/>
                <a:gd name="connsiteY3" fmla="*/ 664666 h 1718130"/>
                <a:gd name="connsiteX4" fmla="*/ 842541 w 1821750"/>
                <a:gd name="connsiteY4" fmla="*/ 678853 h 1718130"/>
                <a:gd name="connsiteX5" fmla="*/ 1008796 w 1821750"/>
                <a:gd name="connsiteY5" fmla="*/ 678853 h 1718130"/>
                <a:gd name="connsiteX6" fmla="*/ 1005456 w 1821750"/>
                <a:gd name="connsiteY6" fmla="*/ 662021 h 1718130"/>
                <a:gd name="connsiteX7" fmla="*/ 1821750 w 1821750"/>
                <a:gd name="connsiteY7" fmla="*/ 17047 h 1718130"/>
                <a:gd name="connsiteX8" fmla="*/ 915416 w 1821750"/>
                <a:gd name="connsiteY8" fmla="*/ 1718130 h 1718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1750" h="1718130">
                  <a:moveTo>
                    <a:pt x="915416" y="1718130"/>
                  </a:moveTo>
                  <a:lnTo>
                    <a:pt x="0" y="0"/>
                  </a:lnTo>
                  <a:lnTo>
                    <a:pt x="4140" y="0"/>
                  </a:lnTo>
                  <a:lnTo>
                    <a:pt x="845357" y="664666"/>
                  </a:lnTo>
                  <a:lnTo>
                    <a:pt x="842541" y="678853"/>
                  </a:lnTo>
                  <a:lnTo>
                    <a:pt x="1008796" y="678853"/>
                  </a:lnTo>
                  <a:lnTo>
                    <a:pt x="1005456" y="662021"/>
                  </a:lnTo>
                  <a:lnTo>
                    <a:pt x="1821750" y="17047"/>
                  </a:lnTo>
                  <a:lnTo>
                    <a:pt x="915416" y="1718130"/>
                  </a:lnTo>
                  <a:close/>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MY"/>
            </a:p>
          </p:txBody>
        </p:sp>
        <p:cxnSp>
          <p:nvCxnSpPr>
            <p:cNvPr id="94" name="Straight Connector 93">
              <a:extLst>
                <a:ext uri="{FF2B5EF4-FFF2-40B4-BE49-F238E27FC236}">
                  <a16:creationId xmlns:a16="http://schemas.microsoft.com/office/drawing/2014/main" id="{8E9C9AEB-9CB9-46A2-8FC8-79BD998F4135}"/>
                </a:ext>
              </a:extLst>
            </p:cNvPr>
            <p:cNvCxnSpPr>
              <a:cxnSpLocks/>
              <a:endCxn id="93" idx="0"/>
            </p:cNvCxnSpPr>
            <p:nvPr/>
          </p:nvCxnSpPr>
          <p:spPr>
            <a:xfrm flipV="1">
              <a:off x="1370052" y="127129"/>
              <a:ext cx="248346" cy="12727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95" name="Group 94">
            <a:extLst>
              <a:ext uri="{FF2B5EF4-FFF2-40B4-BE49-F238E27FC236}">
                <a16:creationId xmlns:a16="http://schemas.microsoft.com/office/drawing/2014/main" id="{FC91BB97-7688-4493-8175-327BA9D01E14}"/>
              </a:ext>
            </a:extLst>
          </p:cNvPr>
          <p:cNvGrpSpPr/>
          <p:nvPr/>
        </p:nvGrpSpPr>
        <p:grpSpPr>
          <a:xfrm>
            <a:off x="11593896" y="645532"/>
            <a:ext cx="402487" cy="80310"/>
            <a:chOff x="2727601" y="2857097"/>
            <a:chExt cx="402487" cy="80310"/>
          </a:xfrm>
          <a:solidFill>
            <a:schemeClr val="bg1"/>
          </a:solidFill>
        </p:grpSpPr>
        <p:sp>
          <p:nvSpPr>
            <p:cNvPr id="96" name="Flowchart: Connector 95">
              <a:extLst>
                <a:ext uri="{FF2B5EF4-FFF2-40B4-BE49-F238E27FC236}">
                  <a16:creationId xmlns:a16="http://schemas.microsoft.com/office/drawing/2014/main" id="{30E5FD04-338A-4B1B-96F7-E7D354371A58}"/>
                </a:ext>
              </a:extLst>
            </p:cNvPr>
            <p:cNvSpPr/>
            <p:nvPr/>
          </p:nvSpPr>
          <p:spPr>
            <a:xfrm>
              <a:off x="2727601" y="2857097"/>
              <a:ext cx="84425" cy="80310"/>
            </a:xfrm>
            <a:prstGeom prst="flowChartConnector">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97" name="Flowchart: Connector 96">
              <a:extLst>
                <a:ext uri="{FF2B5EF4-FFF2-40B4-BE49-F238E27FC236}">
                  <a16:creationId xmlns:a16="http://schemas.microsoft.com/office/drawing/2014/main" id="{1ED5AFE5-CFA0-46D2-A25A-FD9B68B31D0A}"/>
                </a:ext>
              </a:extLst>
            </p:cNvPr>
            <p:cNvSpPr/>
            <p:nvPr/>
          </p:nvSpPr>
          <p:spPr>
            <a:xfrm>
              <a:off x="2886632" y="2857097"/>
              <a:ext cx="84425" cy="80310"/>
            </a:xfrm>
            <a:prstGeom prst="flowChartConnector">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98" name="Flowchart: Connector 97">
              <a:extLst>
                <a:ext uri="{FF2B5EF4-FFF2-40B4-BE49-F238E27FC236}">
                  <a16:creationId xmlns:a16="http://schemas.microsoft.com/office/drawing/2014/main" id="{9BCC8AC0-1BDC-4491-BD9B-520938D63931}"/>
                </a:ext>
              </a:extLst>
            </p:cNvPr>
            <p:cNvSpPr/>
            <p:nvPr/>
          </p:nvSpPr>
          <p:spPr>
            <a:xfrm>
              <a:off x="3045663" y="2857097"/>
              <a:ext cx="84425" cy="80310"/>
            </a:xfrm>
            <a:prstGeom prst="flowChartConnector">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grpSp>
      <p:sp>
        <p:nvSpPr>
          <p:cNvPr id="99" name="TextBox 98">
            <a:extLst>
              <a:ext uri="{FF2B5EF4-FFF2-40B4-BE49-F238E27FC236}">
                <a16:creationId xmlns:a16="http://schemas.microsoft.com/office/drawing/2014/main" id="{ED516706-5192-4761-8A09-03DC778863C8}"/>
              </a:ext>
            </a:extLst>
          </p:cNvPr>
          <p:cNvSpPr txBox="1"/>
          <p:nvPr/>
        </p:nvSpPr>
        <p:spPr>
          <a:xfrm>
            <a:off x="6128383" y="1245914"/>
            <a:ext cx="5871529" cy="4616648"/>
          </a:xfrm>
          <a:prstGeom prst="rect">
            <a:avLst/>
          </a:prstGeom>
          <a:noFill/>
        </p:spPr>
        <p:txBody>
          <a:bodyPr wrap="square" rtlCol="0">
            <a:spAutoFit/>
          </a:bodyPr>
          <a:lstStyle/>
          <a:p>
            <a:pPr algn="just"/>
            <a:r>
              <a:rPr lang="en-US" sz="1400" dirty="0">
                <a:solidFill>
                  <a:schemeClr val="bg1"/>
                </a:solidFill>
              </a:rPr>
              <a:t>Description </a:t>
            </a:r>
            <a:r>
              <a:rPr lang="en-US" sz="1400" dirty="0" err="1">
                <a:solidFill>
                  <a:schemeClr val="bg1"/>
                </a:solidFill>
              </a:rPr>
              <a:t>description</a:t>
            </a:r>
            <a:r>
              <a:rPr lang="en-US" sz="1400" dirty="0">
                <a:solidFill>
                  <a:schemeClr val="bg1"/>
                </a:solidFill>
              </a:rPr>
              <a:t> </a:t>
            </a:r>
            <a:r>
              <a:rPr lang="en-US" sz="1400" dirty="0" err="1">
                <a:solidFill>
                  <a:schemeClr val="bg1"/>
                </a:solidFill>
              </a:rPr>
              <a:t>description</a:t>
            </a:r>
            <a:r>
              <a:rPr lang="en-US" sz="1400" dirty="0">
                <a:solidFill>
                  <a:schemeClr val="bg1"/>
                </a:solidFill>
              </a:rPr>
              <a:t> </a:t>
            </a:r>
            <a:r>
              <a:rPr lang="en-US" sz="1400" dirty="0" err="1">
                <a:solidFill>
                  <a:schemeClr val="bg1"/>
                </a:solidFill>
              </a:rPr>
              <a:t>description</a:t>
            </a:r>
            <a:r>
              <a:rPr lang="en-US" sz="1400" dirty="0">
                <a:solidFill>
                  <a:schemeClr val="bg1"/>
                </a:solidFill>
              </a:rPr>
              <a:t> </a:t>
            </a:r>
            <a:r>
              <a:rPr lang="en-US" sz="1400" dirty="0" err="1">
                <a:solidFill>
                  <a:schemeClr val="bg1"/>
                </a:solidFill>
              </a:rPr>
              <a:t>description</a:t>
            </a:r>
            <a:r>
              <a:rPr lang="en-US" sz="1400" dirty="0">
                <a:solidFill>
                  <a:schemeClr val="bg1"/>
                </a:solidFill>
              </a:rPr>
              <a:t> </a:t>
            </a:r>
            <a:r>
              <a:rPr lang="en-US" sz="1400" dirty="0" err="1">
                <a:solidFill>
                  <a:schemeClr val="bg1"/>
                </a:solidFill>
              </a:rPr>
              <a:t>description</a:t>
            </a:r>
            <a:r>
              <a:rPr lang="en-US" sz="1400" dirty="0">
                <a:solidFill>
                  <a:schemeClr val="bg1"/>
                </a:solidFill>
              </a:rPr>
              <a:t> </a:t>
            </a:r>
            <a:r>
              <a:rPr lang="en-US" sz="1400" dirty="0" err="1">
                <a:solidFill>
                  <a:schemeClr val="bg1"/>
                </a:solidFill>
              </a:rPr>
              <a:t>description</a:t>
            </a:r>
            <a:r>
              <a:rPr lang="en-US" sz="1400" dirty="0">
                <a:solidFill>
                  <a:schemeClr val="bg1"/>
                </a:solidFill>
              </a:rPr>
              <a:t> </a:t>
            </a:r>
            <a:r>
              <a:rPr lang="en-US" sz="1400" dirty="0" err="1">
                <a:solidFill>
                  <a:schemeClr val="bg1"/>
                </a:solidFill>
              </a:rPr>
              <a:t>description</a:t>
            </a:r>
            <a:r>
              <a:rPr lang="en-US" sz="1400" dirty="0">
                <a:solidFill>
                  <a:schemeClr val="bg1"/>
                </a:solidFill>
              </a:rPr>
              <a:t> </a:t>
            </a:r>
            <a:r>
              <a:rPr lang="en-US" sz="1400" dirty="0" err="1">
                <a:solidFill>
                  <a:schemeClr val="bg1"/>
                </a:solidFill>
              </a:rPr>
              <a:t>description</a:t>
            </a:r>
            <a:r>
              <a:rPr lang="en-US" sz="1400" dirty="0">
                <a:solidFill>
                  <a:schemeClr val="bg1"/>
                </a:solidFill>
              </a:rPr>
              <a:t> </a:t>
            </a:r>
            <a:r>
              <a:rPr lang="en-US" sz="1400" dirty="0" err="1">
                <a:solidFill>
                  <a:schemeClr val="bg1"/>
                </a:solidFill>
              </a:rPr>
              <a:t>description</a:t>
            </a:r>
            <a:r>
              <a:rPr lang="en-US" sz="1400" dirty="0">
                <a:solidFill>
                  <a:schemeClr val="bg1"/>
                </a:solidFill>
              </a:rPr>
              <a:t> </a:t>
            </a:r>
            <a:r>
              <a:rPr lang="en-US" sz="1400" dirty="0" err="1">
                <a:solidFill>
                  <a:schemeClr val="bg1"/>
                </a:solidFill>
              </a:rPr>
              <a:t>description</a:t>
            </a:r>
            <a:r>
              <a:rPr lang="en-US" sz="1400" dirty="0">
                <a:solidFill>
                  <a:schemeClr val="bg1"/>
                </a:solidFill>
              </a:rPr>
              <a:t> </a:t>
            </a:r>
            <a:r>
              <a:rPr lang="en-US" sz="1400" dirty="0" err="1">
                <a:solidFill>
                  <a:schemeClr val="bg1"/>
                </a:solidFill>
              </a:rPr>
              <a:t>description</a:t>
            </a:r>
            <a:r>
              <a:rPr lang="en-US" sz="1400" dirty="0">
                <a:solidFill>
                  <a:schemeClr val="bg1"/>
                </a:solidFill>
              </a:rPr>
              <a:t> </a:t>
            </a:r>
            <a:r>
              <a:rPr lang="en-US" sz="1400" dirty="0" err="1">
                <a:solidFill>
                  <a:schemeClr val="bg1"/>
                </a:solidFill>
              </a:rPr>
              <a:t>description</a:t>
            </a:r>
            <a:r>
              <a:rPr lang="en-US" sz="1400" dirty="0">
                <a:solidFill>
                  <a:schemeClr val="bg1"/>
                </a:solidFill>
              </a:rPr>
              <a:t> </a:t>
            </a:r>
            <a:r>
              <a:rPr lang="en-US" sz="1400" dirty="0" err="1">
                <a:solidFill>
                  <a:schemeClr val="bg1"/>
                </a:solidFill>
              </a:rPr>
              <a:t>description</a:t>
            </a:r>
            <a:r>
              <a:rPr lang="en-US" sz="1400" dirty="0">
                <a:solidFill>
                  <a:schemeClr val="bg1"/>
                </a:solidFill>
              </a:rPr>
              <a:t> </a:t>
            </a:r>
            <a:r>
              <a:rPr lang="en-US" sz="1400" dirty="0" err="1">
                <a:solidFill>
                  <a:schemeClr val="bg1"/>
                </a:solidFill>
              </a:rPr>
              <a:t>description</a:t>
            </a:r>
            <a:r>
              <a:rPr lang="en-US" sz="1400" dirty="0">
                <a:solidFill>
                  <a:schemeClr val="bg1"/>
                </a:solidFill>
              </a:rPr>
              <a:t> </a:t>
            </a:r>
            <a:r>
              <a:rPr lang="en-US" sz="1400" dirty="0" err="1">
                <a:solidFill>
                  <a:schemeClr val="bg1"/>
                </a:solidFill>
              </a:rPr>
              <a:t>description</a:t>
            </a:r>
            <a:r>
              <a:rPr lang="en-US" sz="1400" dirty="0">
                <a:solidFill>
                  <a:schemeClr val="bg1"/>
                </a:solidFill>
              </a:rPr>
              <a:t> </a:t>
            </a:r>
            <a:r>
              <a:rPr lang="en-US" sz="1400" dirty="0" err="1">
                <a:solidFill>
                  <a:schemeClr val="bg1"/>
                </a:solidFill>
              </a:rPr>
              <a:t>description</a:t>
            </a:r>
            <a:r>
              <a:rPr lang="en-US" sz="1400" dirty="0">
                <a:solidFill>
                  <a:schemeClr val="bg1"/>
                </a:solidFill>
              </a:rPr>
              <a:t> </a:t>
            </a:r>
            <a:r>
              <a:rPr lang="en-US" sz="1400" dirty="0" err="1">
                <a:solidFill>
                  <a:schemeClr val="bg1"/>
                </a:solidFill>
              </a:rPr>
              <a:t>description</a:t>
            </a:r>
            <a:r>
              <a:rPr lang="en-US" sz="1400" dirty="0">
                <a:solidFill>
                  <a:schemeClr val="bg1"/>
                </a:solidFill>
              </a:rPr>
              <a:t> </a:t>
            </a:r>
            <a:r>
              <a:rPr lang="en-US" sz="1400" dirty="0" err="1">
                <a:solidFill>
                  <a:schemeClr val="bg1"/>
                </a:solidFill>
              </a:rPr>
              <a:t>description</a:t>
            </a:r>
            <a:r>
              <a:rPr lang="en-US" sz="1400" dirty="0">
                <a:solidFill>
                  <a:schemeClr val="bg1"/>
                </a:solidFill>
              </a:rPr>
              <a:t> </a:t>
            </a:r>
            <a:r>
              <a:rPr lang="en-US" sz="1400" dirty="0" err="1">
                <a:solidFill>
                  <a:schemeClr val="bg1"/>
                </a:solidFill>
              </a:rPr>
              <a:t>description</a:t>
            </a:r>
            <a:r>
              <a:rPr lang="en-US" sz="1400" dirty="0">
                <a:solidFill>
                  <a:schemeClr val="bg1"/>
                </a:solidFill>
              </a:rPr>
              <a:t> </a:t>
            </a:r>
            <a:r>
              <a:rPr lang="en-US" sz="1400" dirty="0" err="1">
                <a:solidFill>
                  <a:schemeClr val="bg1"/>
                </a:solidFill>
              </a:rPr>
              <a:t>description</a:t>
            </a:r>
            <a:r>
              <a:rPr lang="en-US" sz="1400" dirty="0">
                <a:solidFill>
                  <a:schemeClr val="bg1"/>
                </a:solidFill>
              </a:rPr>
              <a:t> </a:t>
            </a:r>
            <a:r>
              <a:rPr lang="en-US" sz="1400" dirty="0" err="1">
                <a:solidFill>
                  <a:schemeClr val="bg1"/>
                </a:solidFill>
              </a:rPr>
              <a:t>description</a:t>
            </a:r>
            <a:r>
              <a:rPr lang="en-US" sz="1400" dirty="0">
                <a:solidFill>
                  <a:schemeClr val="bg1"/>
                </a:solidFill>
              </a:rPr>
              <a:t> </a:t>
            </a:r>
            <a:r>
              <a:rPr lang="en-US" sz="1400" dirty="0" err="1">
                <a:solidFill>
                  <a:schemeClr val="bg1"/>
                </a:solidFill>
              </a:rPr>
              <a:t>description</a:t>
            </a:r>
            <a:r>
              <a:rPr lang="en-US" sz="1400" dirty="0">
                <a:solidFill>
                  <a:schemeClr val="bg1"/>
                </a:solidFill>
              </a:rPr>
              <a:t> </a:t>
            </a:r>
            <a:r>
              <a:rPr lang="en-US" sz="1400" dirty="0" err="1">
                <a:solidFill>
                  <a:schemeClr val="bg1"/>
                </a:solidFill>
              </a:rPr>
              <a:t>description</a:t>
            </a:r>
            <a:r>
              <a:rPr lang="en-US" sz="1400" dirty="0">
                <a:solidFill>
                  <a:schemeClr val="bg1"/>
                </a:solidFill>
              </a:rPr>
              <a:t> </a:t>
            </a:r>
            <a:r>
              <a:rPr lang="en-US" sz="1400" dirty="0" err="1">
                <a:solidFill>
                  <a:schemeClr val="bg1"/>
                </a:solidFill>
              </a:rPr>
              <a:t>description</a:t>
            </a:r>
            <a:r>
              <a:rPr lang="en-US" sz="1400" dirty="0">
                <a:solidFill>
                  <a:schemeClr val="bg1"/>
                </a:solidFill>
              </a:rPr>
              <a:t> </a:t>
            </a:r>
            <a:r>
              <a:rPr lang="en-US" sz="1400" dirty="0" err="1">
                <a:solidFill>
                  <a:schemeClr val="bg1"/>
                </a:solidFill>
              </a:rPr>
              <a:t>description</a:t>
            </a:r>
            <a:r>
              <a:rPr lang="en-US" sz="1400" dirty="0">
                <a:solidFill>
                  <a:schemeClr val="bg1"/>
                </a:solidFill>
              </a:rPr>
              <a:t> </a:t>
            </a:r>
            <a:r>
              <a:rPr lang="en-US" sz="1400" dirty="0" err="1">
                <a:solidFill>
                  <a:schemeClr val="bg1"/>
                </a:solidFill>
              </a:rPr>
              <a:t>description</a:t>
            </a:r>
            <a:r>
              <a:rPr lang="en-US" sz="1400" dirty="0">
                <a:solidFill>
                  <a:schemeClr val="bg1"/>
                </a:solidFill>
              </a:rPr>
              <a:t> </a:t>
            </a:r>
            <a:r>
              <a:rPr lang="en-US" sz="1400" dirty="0" err="1">
                <a:solidFill>
                  <a:schemeClr val="bg1"/>
                </a:solidFill>
              </a:rPr>
              <a:t>description</a:t>
            </a:r>
            <a:r>
              <a:rPr lang="en-US" sz="1400" dirty="0">
                <a:solidFill>
                  <a:schemeClr val="bg1"/>
                </a:solidFill>
              </a:rPr>
              <a:t> </a:t>
            </a:r>
            <a:r>
              <a:rPr lang="en-US" sz="1400" dirty="0" err="1">
                <a:solidFill>
                  <a:schemeClr val="bg1"/>
                </a:solidFill>
              </a:rPr>
              <a:t>description</a:t>
            </a:r>
            <a:r>
              <a:rPr lang="en-US" sz="1400" dirty="0">
                <a:solidFill>
                  <a:schemeClr val="bg1"/>
                </a:solidFill>
              </a:rPr>
              <a:t> </a:t>
            </a:r>
            <a:r>
              <a:rPr lang="en-US" sz="1400" dirty="0" err="1">
                <a:solidFill>
                  <a:schemeClr val="bg1"/>
                </a:solidFill>
              </a:rPr>
              <a:t>description</a:t>
            </a:r>
            <a:r>
              <a:rPr lang="en-US" sz="1400" dirty="0">
                <a:solidFill>
                  <a:schemeClr val="bg1"/>
                </a:solidFill>
              </a:rPr>
              <a:t> </a:t>
            </a:r>
            <a:r>
              <a:rPr lang="en-US" sz="1400" dirty="0" err="1">
                <a:solidFill>
                  <a:schemeClr val="bg1"/>
                </a:solidFill>
              </a:rPr>
              <a:t>description</a:t>
            </a:r>
            <a:r>
              <a:rPr lang="en-US" sz="1400" dirty="0">
                <a:solidFill>
                  <a:schemeClr val="bg1"/>
                </a:solidFill>
              </a:rPr>
              <a:t> </a:t>
            </a:r>
            <a:r>
              <a:rPr lang="en-US" sz="1400" dirty="0" err="1">
                <a:solidFill>
                  <a:schemeClr val="bg1"/>
                </a:solidFill>
              </a:rPr>
              <a:t>description</a:t>
            </a:r>
            <a:r>
              <a:rPr lang="en-US" sz="1400" dirty="0">
                <a:solidFill>
                  <a:schemeClr val="bg1"/>
                </a:solidFill>
              </a:rPr>
              <a:t> </a:t>
            </a:r>
            <a:r>
              <a:rPr lang="en-US" sz="1400" dirty="0" err="1">
                <a:solidFill>
                  <a:schemeClr val="bg1"/>
                </a:solidFill>
              </a:rPr>
              <a:t>description</a:t>
            </a:r>
            <a:r>
              <a:rPr lang="en-US" sz="1400" dirty="0">
                <a:solidFill>
                  <a:schemeClr val="bg1"/>
                </a:solidFill>
              </a:rPr>
              <a:t> </a:t>
            </a:r>
            <a:r>
              <a:rPr lang="en-US" sz="1400" dirty="0" err="1">
                <a:solidFill>
                  <a:schemeClr val="bg1"/>
                </a:solidFill>
              </a:rPr>
              <a:t>description</a:t>
            </a:r>
            <a:r>
              <a:rPr lang="en-US" sz="1400" dirty="0">
                <a:solidFill>
                  <a:schemeClr val="bg1"/>
                </a:solidFill>
              </a:rPr>
              <a:t> </a:t>
            </a:r>
            <a:r>
              <a:rPr lang="en-US" sz="1400" dirty="0" err="1">
                <a:solidFill>
                  <a:schemeClr val="bg1"/>
                </a:solidFill>
              </a:rPr>
              <a:t>description</a:t>
            </a:r>
            <a:r>
              <a:rPr lang="en-US" sz="1400" dirty="0">
                <a:solidFill>
                  <a:schemeClr val="bg1"/>
                </a:solidFill>
              </a:rPr>
              <a:t> </a:t>
            </a:r>
            <a:r>
              <a:rPr lang="en-US" sz="1400" dirty="0" err="1">
                <a:solidFill>
                  <a:schemeClr val="bg1"/>
                </a:solidFill>
              </a:rPr>
              <a:t>description</a:t>
            </a:r>
            <a:r>
              <a:rPr lang="en-US" sz="1400" dirty="0">
                <a:solidFill>
                  <a:schemeClr val="bg1"/>
                </a:solidFill>
              </a:rPr>
              <a:t> </a:t>
            </a:r>
            <a:r>
              <a:rPr lang="en-US" sz="1400" dirty="0" err="1">
                <a:solidFill>
                  <a:schemeClr val="bg1"/>
                </a:solidFill>
              </a:rPr>
              <a:t>description</a:t>
            </a:r>
            <a:r>
              <a:rPr lang="en-US" sz="1400" dirty="0">
                <a:solidFill>
                  <a:schemeClr val="bg1"/>
                </a:solidFill>
              </a:rPr>
              <a:t> </a:t>
            </a:r>
            <a:r>
              <a:rPr lang="en-US" sz="1400" dirty="0" err="1">
                <a:solidFill>
                  <a:schemeClr val="bg1"/>
                </a:solidFill>
              </a:rPr>
              <a:t>description</a:t>
            </a:r>
            <a:r>
              <a:rPr lang="en-US" sz="1400" dirty="0">
                <a:solidFill>
                  <a:schemeClr val="bg1"/>
                </a:solidFill>
              </a:rPr>
              <a:t> </a:t>
            </a:r>
            <a:r>
              <a:rPr lang="en-US" sz="1400" dirty="0" err="1">
                <a:solidFill>
                  <a:schemeClr val="bg1"/>
                </a:solidFill>
              </a:rPr>
              <a:t>description</a:t>
            </a:r>
            <a:r>
              <a:rPr lang="en-US" sz="1400" dirty="0">
                <a:solidFill>
                  <a:schemeClr val="bg1"/>
                </a:solidFill>
              </a:rPr>
              <a:t> </a:t>
            </a:r>
            <a:r>
              <a:rPr lang="en-US" sz="1400" dirty="0" err="1">
                <a:solidFill>
                  <a:schemeClr val="bg1"/>
                </a:solidFill>
              </a:rPr>
              <a:t>description</a:t>
            </a:r>
            <a:r>
              <a:rPr lang="en-US" sz="1400" dirty="0">
                <a:solidFill>
                  <a:schemeClr val="bg1"/>
                </a:solidFill>
              </a:rPr>
              <a:t> </a:t>
            </a:r>
            <a:r>
              <a:rPr lang="en-US" sz="1400" dirty="0" err="1">
                <a:solidFill>
                  <a:schemeClr val="bg1"/>
                </a:solidFill>
              </a:rPr>
              <a:t>description</a:t>
            </a:r>
            <a:r>
              <a:rPr lang="en-US" sz="1400" dirty="0">
                <a:solidFill>
                  <a:schemeClr val="bg1"/>
                </a:solidFill>
              </a:rPr>
              <a:t> </a:t>
            </a:r>
            <a:r>
              <a:rPr lang="en-US" sz="1400" dirty="0" err="1">
                <a:solidFill>
                  <a:schemeClr val="bg1"/>
                </a:solidFill>
              </a:rPr>
              <a:t>description</a:t>
            </a:r>
            <a:r>
              <a:rPr lang="en-US" sz="1400" dirty="0">
                <a:solidFill>
                  <a:schemeClr val="bg1"/>
                </a:solidFill>
              </a:rPr>
              <a:t> </a:t>
            </a:r>
            <a:r>
              <a:rPr lang="en-US" sz="1400" dirty="0" err="1">
                <a:solidFill>
                  <a:schemeClr val="bg1"/>
                </a:solidFill>
              </a:rPr>
              <a:t>description</a:t>
            </a:r>
            <a:r>
              <a:rPr lang="en-US" sz="1400" dirty="0">
                <a:solidFill>
                  <a:schemeClr val="bg1"/>
                </a:solidFill>
              </a:rPr>
              <a:t> </a:t>
            </a:r>
            <a:r>
              <a:rPr lang="en-US" sz="1400" dirty="0" err="1">
                <a:solidFill>
                  <a:schemeClr val="bg1"/>
                </a:solidFill>
              </a:rPr>
              <a:t>description</a:t>
            </a:r>
            <a:r>
              <a:rPr lang="en-US" sz="1400" dirty="0">
                <a:solidFill>
                  <a:schemeClr val="bg1"/>
                </a:solidFill>
              </a:rPr>
              <a:t> </a:t>
            </a:r>
            <a:r>
              <a:rPr lang="en-US" sz="1400" dirty="0" err="1">
                <a:solidFill>
                  <a:schemeClr val="bg1"/>
                </a:solidFill>
              </a:rPr>
              <a:t>description</a:t>
            </a:r>
            <a:r>
              <a:rPr lang="en-US" sz="1400" dirty="0">
                <a:solidFill>
                  <a:schemeClr val="bg1"/>
                </a:solidFill>
              </a:rPr>
              <a:t> </a:t>
            </a:r>
            <a:r>
              <a:rPr lang="en-US" sz="1400" dirty="0" err="1">
                <a:solidFill>
                  <a:schemeClr val="bg1"/>
                </a:solidFill>
              </a:rPr>
              <a:t>description</a:t>
            </a:r>
            <a:r>
              <a:rPr lang="en-US" sz="1400" dirty="0">
                <a:solidFill>
                  <a:schemeClr val="bg1"/>
                </a:solidFill>
              </a:rPr>
              <a:t> </a:t>
            </a:r>
            <a:r>
              <a:rPr lang="en-US" sz="1400" dirty="0" err="1">
                <a:solidFill>
                  <a:schemeClr val="bg1"/>
                </a:solidFill>
              </a:rPr>
              <a:t>description</a:t>
            </a:r>
            <a:r>
              <a:rPr lang="en-US" sz="1400" dirty="0">
                <a:solidFill>
                  <a:schemeClr val="bg1"/>
                </a:solidFill>
              </a:rPr>
              <a:t> </a:t>
            </a:r>
            <a:r>
              <a:rPr lang="en-US" sz="1400" dirty="0" err="1">
                <a:solidFill>
                  <a:schemeClr val="bg1"/>
                </a:solidFill>
              </a:rPr>
              <a:t>description</a:t>
            </a:r>
            <a:r>
              <a:rPr lang="en-US" sz="1400" dirty="0">
                <a:solidFill>
                  <a:schemeClr val="bg1"/>
                </a:solidFill>
              </a:rPr>
              <a:t> </a:t>
            </a:r>
            <a:r>
              <a:rPr lang="en-US" sz="1400" dirty="0" err="1">
                <a:solidFill>
                  <a:schemeClr val="bg1"/>
                </a:solidFill>
              </a:rPr>
              <a:t>description</a:t>
            </a:r>
            <a:r>
              <a:rPr lang="en-US" sz="1400" dirty="0">
                <a:solidFill>
                  <a:schemeClr val="bg1"/>
                </a:solidFill>
              </a:rPr>
              <a:t> </a:t>
            </a:r>
            <a:r>
              <a:rPr lang="en-US" sz="1400" dirty="0" err="1">
                <a:solidFill>
                  <a:schemeClr val="bg1"/>
                </a:solidFill>
              </a:rPr>
              <a:t>description</a:t>
            </a:r>
            <a:r>
              <a:rPr lang="en-US" sz="1400" dirty="0">
                <a:solidFill>
                  <a:schemeClr val="bg1"/>
                </a:solidFill>
              </a:rPr>
              <a:t> </a:t>
            </a:r>
            <a:r>
              <a:rPr lang="en-US" sz="1400" dirty="0" err="1">
                <a:solidFill>
                  <a:schemeClr val="bg1"/>
                </a:solidFill>
              </a:rPr>
              <a:t>description</a:t>
            </a:r>
            <a:r>
              <a:rPr lang="en-US" sz="1400" dirty="0">
                <a:solidFill>
                  <a:schemeClr val="bg1"/>
                </a:solidFill>
              </a:rPr>
              <a:t> </a:t>
            </a:r>
            <a:r>
              <a:rPr lang="en-US" sz="1400" dirty="0" err="1">
                <a:solidFill>
                  <a:schemeClr val="bg1"/>
                </a:solidFill>
              </a:rPr>
              <a:t>description</a:t>
            </a:r>
            <a:r>
              <a:rPr lang="en-US" sz="1400" dirty="0">
                <a:solidFill>
                  <a:schemeClr val="bg1"/>
                </a:solidFill>
              </a:rPr>
              <a:t> </a:t>
            </a:r>
            <a:r>
              <a:rPr lang="en-US" sz="1400" dirty="0" err="1">
                <a:solidFill>
                  <a:schemeClr val="bg1"/>
                </a:solidFill>
              </a:rPr>
              <a:t>description</a:t>
            </a:r>
            <a:r>
              <a:rPr lang="en-US" sz="1400" dirty="0">
                <a:solidFill>
                  <a:schemeClr val="bg1"/>
                </a:solidFill>
              </a:rPr>
              <a:t> </a:t>
            </a:r>
            <a:r>
              <a:rPr lang="en-US" sz="1400" dirty="0" err="1">
                <a:solidFill>
                  <a:schemeClr val="bg1"/>
                </a:solidFill>
              </a:rPr>
              <a:t>description</a:t>
            </a:r>
            <a:r>
              <a:rPr lang="en-US" sz="1400" dirty="0">
                <a:solidFill>
                  <a:schemeClr val="bg1"/>
                </a:solidFill>
              </a:rPr>
              <a:t> </a:t>
            </a:r>
            <a:r>
              <a:rPr lang="en-US" sz="1400" dirty="0" err="1">
                <a:solidFill>
                  <a:schemeClr val="bg1"/>
                </a:solidFill>
              </a:rPr>
              <a:t>description</a:t>
            </a:r>
            <a:r>
              <a:rPr lang="en-US" sz="1400" dirty="0">
                <a:solidFill>
                  <a:schemeClr val="bg1"/>
                </a:solidFill>
              </a:rPr>
              <a:t> </a:t>
            </a:r>
            <a:r>
              <a:rPr lang="en-US" sz="1400" dirty="0" err="1">
                <a:solidFill>
                  <a:schemeClr val="bg1"/>
                </a:solidFill>
              </a:rPr>
              <a:t>description</a:t>
            </a:r>
            <a:r>
              <a:rPr lang="en-US" sz="1400" dirty="0">
                <a:solidFill>
                  <a:schemeClr val="bg1"/>
                </a:solidFill>
              </a:rPr>
              <a:t> </a:t>
            </a:r>
            <a:r>
              <a:rPr lang="en-US" sz="1400" dirty="0" err="1">
                <a:solidFill>
                  <a:schemeClr val="bg1"/>
                </a:solidFill>
              </a:rPr>
              <a:t>description</a:t>
            </a:r>
            <a:r>
              <a:rPr lang="en-US" sz="1400" dirty="0">
                <a:solidFill>
                  <a:schemeClr val="bg1"/>
                </a:solidFill>
              </a:rPr>
              <a:t> </a:t>
            </a:r>
            <a:r>
              <a:rPr lang="en-US" sz="1400" dirty="0" err="1">
                <a:solidFill>
                  <a:schemeClr val="bg1"/>
                </a:solidFill>
              </a:rPr>
              <a:t>description</a:t>
            </a:r>
            <a:r>
              <a:rPr lang="en-US" sz="1400" dirty="0">
                <a:solidFill>
                  <a:schemeClr val="bg1"/>
                </a:solidFill>
              </a:rPr>
              <a:t> </a:t>
            </a:r>
            <a:r>
              <a:rPr lang="en-US" sz="1400" dirty="0" err="1">
                <a:solidFill>
                  <a:schemeClr val="bg1"/>
                </a:solidFill>
              </a:rPr>
              <a:t>description</a:t>
            </a:r>
            <a:r>
              <a:rPr lang="en-US" sz="1400" dirty="0">
                <a:solidFill>
                  <a:schemeClr val="bg1"/>
                </a:solidFill>
              </a:rPr>
              <a:t> </a:t>
            </a:r>
            <a:r>
              <a:rPr lang="en-US" sz="1400" dirty="0" err="1">
                <a:solidFill>
                  <a:schemeClr val="bg1"/>
                </a:solidFill>
              </a:rPr>
              <a:t>description</a:t>
            </a:r>
            <a:r>
              <a:rPr lang="en-US" sz="1400" dirty="0">
                <a:solidFill>
                  <a:schemeClr val="bg1"/>
                </a:solidFill>
              </a:rPr>
              <a:t> </a:t>
            </a:r>
            <a:r>
              <a:rPr lang="en-US" sz="1400" dirty="0" err="1">
                <a:solidFill>
                  <a:schemeClr val="bg1"/>
                </a:solidFill>
              </a:rPr>
              <a:t>description</a:t>
            </a:r>
            <a:r>
              <a:rPr lang="en-US" sz="1400" dirty="0">
                <a:solidFill>
                  <a:schemeClr val="bg1"/>
                </a:solidFill>
              </a:rPr>
              <a:t> </a:t>
            </a:r>
            <a:r>
              <a:rPr lang="en-US" sz="1400" dirty="0" err="1">
                <a:solidFill>
                  <a:schemeClr val="bg1"/>
                </a:solidFill>
              </a:rPr>
              <a:t>description</a:t>
            </a:r>
            <a:r>
              <a:rPr lang="en-US" sz="1400" dirty="0">
                <a:solidFill>
                  <a:schemeClr val="bg1"/>
                </a:solidFill>
              </a:rPr>
              <a:t> </a:t>
            </a:r>
            <a:r>
              <a:rPr lang="en-US" sz="1400" dirty="0" err="1">
                <a:solidFill>
                  <a:schemeClr val="bg1"/>
                </a:solidFill>
              </a:rPr>
              <a:t>description</a:t>
            </a:r>
            <a:r>
              <a:rPr lang="en-US" sz="1400" dirty="0">
                <a:solidFill>
                  <a:schemeClr val="bg1"/>
                </a:solidFill>
              </a:rPr>
              <a:t> </a:t>
            </a:r>
            <a:r>
              <a:rPr lang="en-US" sz="1400" dirty="0" err="1">
                <a:solidFill>
                  <a:schemeClr val="bg1"/>
                </a:solidFill>
              </a:rPr>
              <a:t>description</a:t>
            </a:r>
            <a:r>
              <a:rPr lang="en-US" sz="1400" dirty="0">
                <a:solidFill>
                  <a:schemeClr val="bg1"/>
                </a:solidFill>
              </a:rPr>
              <a:t> </a:t>
            </a:r>
            <a:r>
              <a:rPr lang="en-US" sz="1400" dirty="0" err="1">
                <a:solidFill>
                  <a:schemeClr val="bg1"/>
                </a:solidFill>
              </a:rPr>
              <a:t>description</a:t>
            </a:r>
            <a:r>
              <a:rPr lang="en-US" sz="1400" dirty="0">
                <a:solidFill>
                  <a:schemeClr val="bg1"/>
                </a:solidFill>
              </a:rPr>
              <a:t> </a:t>
            </a:r>
            <a:r>
              <a:rPr lang="en-US" sz="1400" dirty="0" err="1">
                <a:solidFill>
                  <a:schemeClr val="bg1"/>
                </a:solidFill>
              </a:rPr>
              <a:t>description</a:t>
            </a:r>
            <a:r>
              <a:rPr lang="en-US" sz="1400" dirty="0">
                <a:solidFill>
                  <a:schemeClr val="bg1"/>
                </a:solidFill>
              </a:rPr>
              <a:t> </a:t>
            </a:r>
            <a:r>
              <a:rPr lang="en-US" sz="1400" dirty="0" err="1">
                <a:solidFill>
                  <a:schemeClr val="bg1"/>
                </a:solidFill>
              </a:rPr>
              <a:t>description</a:t>
            </a:r>
            <a:r>
              <a:rPr lang="en-US" sz="1400" dirty="0">
                <a:solidFill>
                  <a:schemeClr val="bg1"/>
                </a:solidFill>
              </a:rPr>
              <a:t> </a:t>
            </a:r>
            <a:r>
              <a:rPr lang="en-US" sz="1400" dirty="0" err="1">
                <a:solidFill>
                  <a:schemeClr val="bg1"/>
                </a:solidFill>
              </a:rPr>
              <a:t>description</a:t>
            </a:r>
            <a:r>
              <a:rPr lang="en-US" sz="1400" dirty="0">
                <a:solidFill>
                  <a:schemeClr val="bg1"/>
                </a:solidFill>
              </a:rPr>
              <a:t> </a:t>
            </a:r>
            <a:r>
              <a:rPr lang="en-US" sz="1400" dirty="0" err="1">
                <a:solidFill>
                  <a:schemeClr val="bg1"/>
                </a:solidFill>
              </a:rPr>
              <a:t>description</a:t>
            </a:r>
            <a:r>
              <a:rPr lang="en-US" sz="1400" dirty="0">
                <a:solidFill>
                  <a:schemeClr val="bg1"/>
                </a:solidFill>
              </a:rPr>
              <a:t> </a:t>
            </a:r>
            <a:r>
              <a:rPr lang="en-US" sz="1400" dirty="0" err="1">
                <a:solidFill>
                  <a:schemeClr val="bg1"/>
                </a:solidFill>
              </a:rPr>
              <a:t>description</a:t>
            </a:r>
            <a:r>
              <a:rPr lang="en-US" sz="1400" dirty="0">
                <a:solidFill>
                  <a:schemeClr val="bg1"/>
                </a:solidFill>
              </a:rPr>
              <a:t> </a:t>
            </a:r>
            <a:r>
              <a:rPr lang="en-US" sz="1400" dirty="0" err="1">
                <a:solidFill>
                  <a:schemeClr val="bg1"/>
                </a:solidFill>
              </a:rPr>
              <a:t>description</a:t>
            </a:r>
            <a:r>
              <a:rPr lang="en-US" sz="1400" dirty="0">
                <a:solidFill>
                  <a:schemeClr val="bg1"/>
                </a:solidFill>
              </a:rPr>
              <a:t> </a:t>
            </a:r>
            <a:r>
              <a:rPr lang="en-US" sz="1400" dirty="0" err="1">
                <a:solidFill>
                  <a:schemeClr val="bg1"/>
                </a:solidFill>
              </a:rPr>
              <a:t>description</a:t>
            </a:r>
            <a:r>
              <a:rPr lang="en-US" sz="1400" dirty="0">
                <a:solidFill>
                  <a:schemeClr val="bg1"/>
                </a:solidFill>
              </a:rPr>
              <a:t> </a:t>
            </a:r>
            <a:r>
              <a:rPr lang="en-US" sz="1400" dirty="0" err="1">
                <a:solidFill>
                  <a:schemeClr val="bg1"/>
                </a:solidFill>
              </a:rPr>
              <a:t>description</a:t>
            </a:r>
            <a:r>
              <a:rPr lang="en-US" sz="1400" dirty="0">
                <a:solidFill>
                  <a:schemeClr val="bg1"/>
                </a:solidFill>
              </a:rPr>
              <a:t> </a:t>
            </a:r>
            <a:r>
              <a:rPr lang="en-US" sz="1400" dirty="0" err="1">
                <a:solidFill>
                  <a:schemeClr val="bg1"/>
                </a:solidFill>
              </a:rPr>
              <a:t>description</a:t>
            </a:r>
            <a:r>
              <a:rPr lang="en-US" sz="1400" dirty="0">
                <a:solidFill>
                  <a:schemeClr val="bg1"/>
                </a:solidFill>
              </a:rPr>
              <a:t> </a:t>
            </a:r>
            <a:r>
              <a:rPr lang="en-US" sz="1400" dirty="0" err="1">
                <a:solidFill>
                  <a:schemeClr val="bg1"/>
                </a:solidFill>
              </a:rPr>
              <a:t>description</a:t>
            </a:r>
            <a:r>
              <a:rPr lang="en-US" sz="1400" dirty="0">
                <a:solidFill>
                  <a:schemeClr val="bg1"/>
                </a:solidFill>
              </a:rPr>
              <a:t> </a:t>
            </a:r>
            <a:r>
              <a:rPr lang="en-US" sz="1400" dirty="0" err="1">
                <a:solidFill>
                  <a:schemeClr val="bg1"/>
                </a:solidFill>
              </a:rPr>
              <a:t>description</a:t>
            </a:r>
            <a:r>
              <a:rPr lang="en-US" sz="1400" dirty="0">
                <a:solidFill>
                  <a:schemeClr val="bg1"/>
                </a:solidFill>
              </a:rPr>
              <a:t> </a:t>
            </a:r>
            <a:r>
              <a:rPr lang="en-US" sz="1400" dirty="0" err="1">
                <a:solidFill>
                  <a:schemeClr val="bg1"/>
                </a:solidFill>
              </a:rPr>
              <a:t>description</a:t>
            </a:r>
            <a:r>
              <a:rPr lang="en-US" sz="1400" dirty="0">
                <a:solidFill>
                  <a:schemeClr val="bg1"/>
                </a:solidFill>
              </a:rPr>
              <a:t> </a:t>
            </a:r>
            <a:r>
              <a:rPr lang="en-US" sz="1400" dirty="0" err="1">
                <a:solidFill>
                  <a:schemeClr val="bg1"/>
                </a:solidFill>
              </a:rPr>
              <a:t>description</a:t>
            </a:r>
            <a:r>
              <a:rPr lang="en-US" sz="1400" dirty="0">
                <a:solidFill>
                  <a:schemeClr val="bg1"/>
                </a:solidFill>
              </a:rPr>
              <a:t> </a:t>
            </a:r>
            <a:r>
              <a:rPr lang="en-US" sz="1400" dirty="0" err="1">
                <a:solidFill>
                  <a:schemeClr val="bg1"/>
                </a:solidFill>
              </a:rPr>
              <a:t>description</a:t>
            </a:r>
            <a:r>
              <a:rPr lang="en-US" sz="1400" dirty="0">
                <a:solidFill>
                  <a:schemeClr val="bg1"/>
                </a:solidFill>
              </a:rPr>
              <a:t> </a:t>
            </a:r>
            <a:r>
              <a:rPr lang="en-US" sz="1400" dirty="0" err="1">
                <a:solidFill>
                  <a:schemeClr val="bg1"/>
                </a:solidFill>
              </a:rPr>
              <a:t>description</a:t>
            </a:r>
            <a:r>
              <a:rPr lang="en-US" sz="1400" dirty="0">
                <a:solidFill>
                  <a:schemeClr val="bg1"/>
                </a:solidFill>
              </a:rPr>
              <a:t> </a:t>
            </a:r>
            <a:r>
              <a:rPr lang="en-US" sz="1400" dirty="0" err="1">
                <a:solidFill>
                  <a:schemeClr val="bg1"/>
                </a:solidFill>
              </a:rPr>
              <a:t>description</a:t>
            </a:r>
            <a:r>
              <a:rPr lang="en-US" sz="1400" dirty="0">
                <a:solidFill>
                  <a:schemeClr val="bg1"/>
                </a:solidFill>
              </a:rPr>
              <a:t> </a:t>
            </a:r>
            <a:r>
              <a:rPr lang="en-US" sz="1400" dirty="0" err="1">
                <a:solidFill>
                  <a:schemeClr val="bg1"/>
                </a:solidFill>
              </a:rPr>
              <a:t>description</a:t>
            </a:r>
            <a:r>
              <a:rPr lang="en-US" sz="1400" dirty="0">
                <a:solidFill>
                  <a:schemeClr val="bg1"/>
                </a:solidFill>
              </a:rPr>
              <a:t> </a:t>
            </a:r>
            <a:r>
              <a:rPr lang="en-US" sz="1400" dirty="0" err="1">
                <a:solidFill>
                  <a:schemeClr val="bg1"/>
                </a:solidFill>
              </a:rPr>
              <a:t>description</a:t>
            </a:r>
            <a:r>
              <a:rPr lang="en-US" sz="1400" dirty="0">
                <a:solidFill>
                  <a:schemeClr val="bg1"/>
                </a:solidFill>
              </a:rPr>
              <a:t> </a:t>
            </a:r>
            <a:r>
              <a:rPr lang="en-US" sz="1400" dirty="0" err="1">
                <a:solidFill>
                  <a:schemeClr val="bg1"/>
                </a:solidFill>
              </a:rPr>
              <a:t>description</a:t>
            </a:r>
            <a:r>
              <a:rPr lang="en-US" sz="1400" dirty="0">
                <a:solidFill>
                  <a:schemeClr val="bg1"/>
                </a:solidFill>
              </a:rPr>
              <a:t> </a:t>
            </a:r>
            <a:r>
              <a:rPr lang="en-US" sz="1400" dirty="0" err="1">
                <a:solidFill>
                  <a:schemeClr val="bg1"/>
                </a:solidFill>
              </a:rPr>
              <a:t>description</a:t>
            </a:r>
            <a:r>
              <a:rPr lang="en-US" sz="1400" dirty="0">
                <a:solidFill>
                  <a:schemeClr val="bg1"/>
                </a:solidFill>
              </a:rPr>
              <a:t> </a:t>
            </a:r>
            <a:r>
              <a:rPr lang="en-US" sz="1400" dirty="0" err="1">
                <a:solidFill>
                  <a:schemeClr val="bg1"/>
                </a:solidFill>
              </a:rPr>
              <a:t>description</a:t>
            </a:r>
            <a:r>
              <a:rPr lang="en-US" sz="1400" dirty="0">
                <a:solidFill>
                  <a:schemeClr val="bg1"/>
                </a:solidFill>
              </a:rPr>
              <a:t> </a:t>
            </a:r>
            <a:r>
              <a:rPr lang="en-US" sz="1400" dirty="0" err="1">
                <a:solidFill>
                  <a:schemeClr val="bg1"/>
                </a:solidFill>
              </a:rPr>
              <a:t>description</a:t>
            </a:r>
            <a:r>
              <a:rPr lang="en-US" sz="1400" dirty="0">
                <a:solidFill>
                  <a:schemeClr val="bg1"/>
                </a:solidFill>
              </a:rPr>
              <a:t> </a:t>
            </a:r>
            <a:r>
              <a:rPr lang="en-US" sz="1400" dirty="0" err="1">
                <a:solidFill>
                  <a:schemeClr val="bg1"/>
                </a:solidFill>
              </a:rPr>
              <a:t>description</a:t>
            </a:r>
            <a:r>
              <a:rPr lang="en-US" sz="1400" dirty="0">
                <a:solidFill>
                  <a:schemeClr val="bg1"/>
                </a:solidFill>
              </a:rPr>
              <a:t> </a:t>
            </a:r>
            <a:r>
              <a:rPr lang="en-US" sz="1400" dirty="0" err="1">
                <a:solidFill>
                  <a:schemeClr val="bg1"/>
                </a:solidFill>
              </a:rPr>
              <a:t>description</a:t>
            </a:r>
            <a:r>
              <a:rPr lang="en-US" sz="1400" dirty="0">
                <a:solidFill>
                  <a:schemeClr val="bg1"/>
                </a:solidFill>
              </a:rPr>
              <a:t> </a:t>
            </a:r>
            <a:r>
              <a:rPr lang="en-US" sz="1400" dirty="0" err="1">
                <a:solidFill>
                  <a:schemeClr val="bg1"/>
                </a:solidFill>
              </a:rPr>
              <a:t>description</a:t>
            </a:r>
            <a:r>
              <a:rPr lang="en-US" sz="1400" dirty="0">
                <a:solidFill>
                  <a:schemeClr val="bg1"/>
                </a:solidFill>
              </a:rPr>
              <a:t> </a:t>
            </a:r>
            <a:r>
              <a:rPr lang="en-US" sz="1400" dirty="0" err="1">
                <a:solidFill>
                  <a:schemeClr val="bg1"/>
                </a:solidFill>
              </a:rPr>
              <a:t>description</a:t>
            </a:r>
            <a:r>
              <a:rPr lang="en-US" sz="1400" dirty="0">
                <a:solidFill>
                  <a:schemeClr val="bg1"/>
                </a:solidFill>
              </a:rPr>
              <a:t> </a:t>
            </a:r>
            <a:r>
              <a:rPr lang="en-US" sz="1400" dirty="0" err="1">
                <a:solidFill>
                  <a:schemeClr val="bg1"/>
                </a:solidFill>
              </a:rPr>
              <a:t>description</a:t>
            </a:r>
            <a:r>
              <a:rPr lang="en-US" sz="1400" dirty="0">
                <a:solidFill>
                  <a:schemeClr val="bg1"/>
                </a:solidFill>
              </a:rPr>
              <a:t> </a:t>
            </a:r>
            <a:r>
              <a:rPr lang="en-US" sz="1400" dirty="0" err="1">
                <a:solidFill>
                  <a:schemeClr val="bg1"/>
                </a:solidFill>
              </a:rPr>
              <a:t>description</a:t>
            </a:r>
            <a:r>
              <a:rPr lang="en-US" sz="1400" dirty="0">
                <a:solidFill>
                  <a:schemeClr val="bg1"/>
                </a:solidFill>
              </a:rPr>
              <a:t> </a:t>
            </a:r>
            <a:r>
              <a:rPr lang="en-US" sz="1400" dirty="0" err="1">
                <a:solidFill>
                  <a:schemeClr val="bg1"/>
                </a:solidFill>
              </a:rPr>
              <a:t>description</a:t>
            </a:r>
            <a:r>
              <a:rPr lang="en-US" sz="1400" dirty="0">
                <a:solidFill>
                  <a:schemeClr val="bg1"/>
                </a:solidFill>
              </a:rPr>
              <a:t> </a:t>
            </a:r>
            <a:r>
              <a:rPr lang="en-US" sz="1400" dirty="0" err="1">
                <a:solidFill>
                  <a:schemeClr val="bg1"/>
                </a:solidFill>
              </a:rPr>
              <a:t>description</a:t>
            </a:r>
            <a:r>
              <a:rPr lang="en-US" sz="1400" dirty="0">
                <a:solidFill>
                  <a:schemeClr val="bg1"/>
                </a:solidFill>
              </a:rPr>
              <a:t> </a:t>
            </a:r>
            <a:r>
              <a:rPr lang="en-US" sz="1400" dirty="0" err="1">
                <a:solidFill>
                  <a:schemeClr val="bg1"/>
                </a:solidFill>
              </a:rPr>
              <a:t>description</a:t>
            </a:r>
            <a:r>
              <a:rPr lang="en-US" sz="1400" dirty="0">
                <a:solidFill>
                  <a:schemeClr val="bg1"/>
                </a:solidFill>
              </a:rPr>
              <a:t> </a:t>
            </a:r>
            <a:r>
              <a:rPr lang="en-US" sz="1400" dirty="0" err="1">
                <a:solidFill>
                  <a:schemeClr val="bg1"/>
                </a:solidFill>
              </a:rPr>
              <a:t>description</a:t>
            </a:r>
            <a:r>
              <a:rPr lang="en-US" sz="1400" dirty="0">
                <a:solidFill>
                  <a:schemeClr val="bg1"/>
                </a:solidFill>
              </a:rPr>
              <a:t> </a:t>
            </a:r>
            <a:r>
              <a:rPr lang="en-US" sz="1400" dirty="0" err="1">
                <a:solidFill>
                  <a:schemeClr val="bg1"/>
                </a:solidFill>
              </a:rPr>
              <a:t>description</a:t>
            </a:r>
            <a:r>
              <a:rPr lang="en-US" sz="1400" dirty="0">
                <a:solidFill>
                  <a:schemeClr val="bg1"/>
                </a:solidFill>
              </a:rPr>
              <a:t> </a:t>
            </a:r>
            <a:r>
              <a:rPr lang="en-US" sz="1400" dirty="0" err="1">
                <a:solidFill>
                  <a:schemeClr val="bg1"/>
                </a:solidFill>
              </a:rPr>
              <a:t>description</a:t>
            </a:r>
            <a:r>
              <a:rPr lang="en-US" sz="1400" dirty="0">
                <a:solidFill>
                  <a:schemeClr val="bg1"/>
                </a:solidFill>
              </a:rPr>
              <a:t> </a:t>
            </a:r>
            <a:r>
              <a:rPr lang="en-US" sz="1400" dirty="0" err="1">
                <a:solidFill>
                  <a:schemeClr val="bg1"/>
                </a:solidFill>
              </a:rPr>
              <a:t>description</a:t>
            </a:r>
            <a:r>
              <a:rPr lang="en-US" sz="1400" dirty="0">
                <a:solidFill>
                  <a:schemeClr val="bg1"/>
                </a:solidFill>
              </a:rPr>
              <a:t> </a:t>
            </a:r>
            <a:r>
              <a:rPr lang="en-US" sz="1400" dirty="0" err="1">
                <a:solidFill>
                  <a:schemeClr val="bg1"/>
                </a:solidFill>
              </a:rPr>
              <a:t>description</a:t>
            </a:r>
            <a:r>
              <a:rPr lang="en-US" sz="1400" dirty="0">
                <a:solidFill>
                  <a:schemeClr val="bg1"/>
                </a:solidFill>
              </a:rPr>
              <a:t> </a:t>
            </a:r>
            <a:r>
              <a:rPr lang="en-US" sz="1400" dirty="0" err="1">
                <a:solidFill>
                  <a:schemeClr val="bg1"/>
                </a:solidFill>
              </a:rPr>
              <a:t>description</a:t>
            </a:r>
            <a:r>
              <a:rPr lang="en-US" sz="1400" dirty="0">
                <a:solidFill>
                  <a:schemeClr val="bg1"/>
                </a:solidFill>
              </a:rPr>
              <a:t> </a:t>
            </a:r>
            <a:r>
              <a:rPr lang="en-US" sz="1400" dirty="0" err="1">
                <a:solidFill>
                  <a:schemeClr val="bg1"/>
                </a:solidFill>
              </a:rPr>
              <a:t>description</a:t>
            </a:r>
            <a:r>
              <a:rPr lang="en-US" sz="1400" dirty="0">
                <a:solidFill>
                  <a:schemeClr val="bg1"/>
                </a:solidFill>
              </a:rPr>
              <a:t> </a:t>
            </a:r>
            <a:r>
              <a:rPr lang="en-US" sz="1400" dirty="0" err="1">
                <a:solidFill>
                  <a:schemeClr val="bg1"/>
                </a:solidFill>
              </a:rPr>
              <a:t>description</a:t>
            </a:r>
            <a:r>
              <a:rPr lang="en-US" sz="1400" dirty="0">
                <a:solidFill>
                  <a:schemeClr val="bg1"/>
                </a:solidFill>
              </a:rPr>
              <a:t> </a:t>
            </a:r>
            <a:r>
              <a:rPr lang="en-US" sz="1400" dirty="0" err="1">
                <a:solidFill>
                  <a:schemeClr val="bg1"/>
                </a:solidFill>
              </a:rPr>
              <a:t>description</a:t>
            </a:r>
            <a:r>
              <a:rPr lang="en-US" sz="1400" dirty="0">
                <a:solidFill>
                  <a:schemeClr val="bg1"/>
                </a:solidFill>
              </a:rPr>
              <a:t> </a:t>
            </a:r>
            <a:r>
              <a:rPr lang="en-US" sz="1400" dirty="0" err="1">
                <a:solidFill>
                  <a:schemeClr val="bg1"/>
                </a:solidFill>
              </a:rPr>
              <a:t>description</a:t>
            </a:r>
            <a:r>
              <a:rPr lang="en-US" sz="1400" dirty="0">
                <a:solidFill>
                  <a:schemeClr val="bg1"/>
                </a:solidFill>
              </a:rPr>
              <a:t> </a:t>
            </a:r>
            <a:r>
              <a:rPr lang="en-US" sz="1400" dirty="0" err="1">
                <a:solidFill>
                  <a:schemeClr val="bg1"/>
                </a:solidFill>
              </a:rPr>
              <a:t>description</a:t>
            </a:r>
            <a:r>
              <a:rPr lang="en-US" sz="1400" dirty="0">
                <a:solidFill>
                  <a:schemeClr val="bg1"/>
                </a:solidFill>
              </a:rPr>
              <a:t> </a:t>
            </a:r>
            <a:r>
              <a:rPr lang="en-US" sz="1400" dirty="0" err="1">
                <a:solidFill>
                  <a:schemeClr val="bg1"/>
                </a:solidFill>
              </a:rPr>
              <a:t>description</a:t>
            </a:r>
            <a:r>
              <a:rPr lang="en-US" sz="1400" dirty="0">
                <a:solidFill>
                  <a:schemeClr val="bg1"/>
                </a:solidFill>
              </a:rPr>
              <a:t> </a:t>
            </a:r>
            <a:r>
              <a:rPr lang="en-US" sz="1400" dirty="0" err="1">
                <a:solidFill>
                  <a:schemeClr val="bg1"/>
                </a:solidFill>
              </a:rPr>
              <a:t>description</a:t>
            </a:r>
            <a:r>
              <a:rPr lang="en-US" sz="1400" dirty="0">
                <a:solidFill>
                  <a:schemeClr val="bg1"/>
                </a:solidFill>
              </a:rPr>
              <a:t> </a:t>
            </a:r>
            <a:r>
              <a:rPr lang="en-US" sz="1400" dirty="0" err="1">
                <a:solidFill>
                  <a:schemeClr val="bg1"/>
                </a:solidFill>
              </a:rPr>
              <a:t>description</a:t>
            </a:r>
            <a:r>
              <a:rPr lang="en-US" sz="1400" dirty="0">
                <a:solidFill>
                  <a:schemeClr val="bg1"/>
                </a:solidFill>
              </a:rPr>
              <a:t> </a:t>
            </a:r>
            <a:r>
              <a:rPr lang="en-US" sz="1400" dirty="0" err="1">
                <a:solidFill>
                  <a:schemeClr val="bg1"/>
                </a:solidFill>
              </a:rPr>
              <a:t>description</a:t>
            </a:r>
            <a:r>
              <a:rPr lang="en-US" sz="1400" dirty="0">
                <a:solidFill>
                  <a:schemeClr val="bg1"/>
                </a:solidFill>
              </a:rPr>
              <a:t> </a:t>
            </a:r>
            <a:r>
              <a:rPr lang="en-US" sz="1400" dirty="0" err="1">
                <a:solidFill>
                  <a:schemeClr val="bg1"/>
                </a:solidFill>
              </a:rPr>
              <a:t>description</a:t>
            </a:r>
            <a:r>
              <a:rPr lang="en-US" sz="1400" dirty="0">
                <a:solidFill>
                  <a:schemeClr val="bg1"/>
                </a:solidFill>
              </a:rPr>
              <a:t> </a:t>
            </a:r>
            <a:r>
              <a:rPr lang="en-US" sz="1400" dirty="0" err="1">
                <a:solidFill>
                  <a:schemeClr val="bg1"/>
                </a:solidFill>
              </a:rPr>
              <a:t>description</a:t>
            </a:r>
            <a:r>
              <a:rPr lang="en-US" sz="1400" dirty="0">
                <a:solidFill>
                  <a:schemeClr val="bg1"/>
                </a:solidFill>
              </a:rPr>
              <a:t> </a:t>
            </a:r>
            <a:r>
              <a:rPr lang="en-US" sz="1400" dirty="0" err="1">
                <a:solidFill>
                  <a:schemeClr val="bg1"/>
                </a:solidFill>
              </a:rPr>
              <a:t>description</a:t>
            </a:r>
            <a:r>
              <a:rPr lang="en-US" sz="1400" dirty="0">
                <a:solidFill>
                  <a:schemeClr val="bg1"/>
                </a:solidFill>
              </a:rPr>
              <a:t> </a:t>
            </a:r>
            <a:r>
              <a:rPr lang="en-US" sz="1400" dirty="0" err="1">
                <a:solidFill>
                  <a:schemeClr val="bg1"/>
                </a:solidFill>
              </a:rPr>
              <a:t>description</a:t>
            </a:r>
            <a:r>
              <a:rPr lang="en-US" sz="1400" dirty="0">
                <a:solidFill>
                  <a:schemeClr val="bg1"/>
                </a:solidFill>
              </a:rPr>
              <a:t> </a:t>
            </a:r>
            <a:r>
              <a:rPr lang="en-US" sz="1400" dirty="0" err="1">
                <a:solidFill>
                  <a:schemeClr val="bg1"/>
                </a:solidFill>
              </a:rPr>
              <a:t>description</a:t>
            </a:r>
            <a:r>
              <a:rPr lang="en-US" sz="1400" dirty="0">
                <a:solidFill>
                  <a:schemeClr val="bg1"/>
                </a:solidFill>
              </a:rPr>
              <a:t> </a:t>
            </a:r>
            <a:r>
              <a:rPr lang="en-US" sz="1400" dirty="0" err="1">
                <a:solidFill>
                  <a:schemeClr val="bg1"/>
                </a:solidFill>
              </a:rPr>
              <a:t>description</a:t>
            </a:r>
            <a:r>
              <a:rPr lang="en-US" sz="1400" dirty="0">
                <a:solidFill>
                  <a:schemeClr val="bg1"/>
                </a:solidFill>
              </a:rPr>
              <a:t> </a:t>
            </a:r>
            <a:r>
              <a:rPr lang="en-US" sz="1400" dirty="0" err="1">
                <a:solidFill>
                  <a:schemeClr val="bg1"/>
                </a:solidFill>
              </a:rPr>
              <a:t>description</a:t>
            </a:r>
            <a:r>
              <a:rPr lang="en-US" sz="1400" dirty="0">
                <a:solidFill>
                  <a:schemeClr val="bg1"/>
                </a:solidFill>
              </a:rPr>
              <a:t> </a:t>
            </a:r>
            <a:r>
              <a:rPr lang="en-US" sz="1400" dirty="0" err="1">
                <a:solidFill>
                  <a:schemeClr val="bg1"/>
                </a:solidFill>
              </a:rPr>
              <a:t>description</a:t>
            </a:r>
            <a:r>
              <a:rPr lang="en-US" sz="1400" dirty="0">
                <a:solidFill>
                  <a:schemeClr val="bg1"/>
                </a:solidFill>
              </a:rPr>
              <a:t> </a:t>
            </a:r>
            <a:r>
              <a:rPr lang="en-US" sz="1400" dirty="0" err="1">
                <a:solidFill>
                  <a:schemeClr val="bg1"/>
                </a:solidFill>
              </a:rPr>
              <a:t>description</a:t>
            </a:r>
            <a:r>
              <a:rPr lang="en-US" sz="1400" dirty="0">
                <a:solidFill>
                  <a:schemeClr val="bg1"/>
                </a:solidFill>
              </a:rPr>
              <a:t> </a:t>
            </a:r>
            <a:r>
              <a:rPr lang="en-US" sz="1400" dirty="0" err="1">
                <a:solidFill>
                  <a:schemeClr val="bg1"/>
                </a:solidFill>
              </a:rPr>
              <a:t>description</a:t>
            </a:r>
            <a:r>
              <a:rPr lang="en-US" sz="1400" dirty="0">
                <a:solidFill>
                  <a:schemeClr val="bg1"/>
                </a:solidFill>
              </a:rPr>
              <a:t> </a:t>
            </a:r>
            <a:r>
              <a:rPr lang="en-US" sz="1400" dirty="0" err="1">
                <a:solidFill>
                  <a:schemeClr val="bg1"/>
                </a:solidFill>
              </a:rPr>
              <a:t>description</a:t>
            </a:r>
            <a:r>
              <a:rPr lang="en-US" sz="1400" dirty="0">
                <a:solidFill>
                  <a:schemeClr val="bg1"/>
                </a:solidFill>
              </a:rPr>
              <a:t> </a:t>
            </a:r>
            <a:r>
              <a:rPr lang="en-US" sz="1400" dirty="0" err="1">
                <a:solidFill>
                  <a:schemeClr val="bg1"/>
                </a:solidFill>
              </a:rPr>
              <a:t>description</a:t>
            </a:r>
            <a:r>
              <a:rPr lang="en-US" sz="1400" dirty="0">
                <a:solidFill>
                  <a:schemeClr val="bg1"/>
                </a:solidFill>
              </a:rPr>
              <a:t> </a:t>
            </a:r>
            <a:r>
              <a:rPr lang="en-US" sz="1400" dirty="0" err="1">
                <a:solidFill>
                  <a:schemeClr val="bg1"/>
                </a:solidFill>
              </a:rPr>
              <a:t>description</a:t>
            </a:r>
            <a:r>
              <a:rPr lang="en-US" sz="1400" dirty="0">
                <a:solidFill>
                  <a:schemeClr val="bg1"/>
                </a:solidFill>
              </a:rPr>
              <a:t> </a:t>
            </a:r>
            <a:r>
              <a:rPr lang="en-US" sz="1400" dirty="0" err="1">
                <a:solidFill>
                  <a:schemeClr val="bg1"/>
                </a:solidFill>
              </a:rPr>
              <a:t>description</a:t>
            </a:r>
            <a:r>
              <a:rPr lang="en-US" sz="1400" dirty="0">
                <a:solidFill>
                  <a:schemeClr val="bg1"/>
                </a:solidFill>
              </a:rPr>
              <a:t> </a:t>
            </a:r>
            <a:r>
              <a:rPr lang="en-US" sz="1400" dirty="0" err="1">
                <a:solidFill>
                  <a:schemeClr val="bg1"/>
                </a:solidFill>
              </a:rPr>
              <a:t>description</a:t>
            </a:r>
            <a:r>
              <a:rPr lang="en-US" sz="1400" dirty="0">
                <a:solidFill>
                  <a:schemeClr val="bg1"/>
                </a:solidFill>
              </a:rPr>
              <a:t>…</a:t>
            </a:r>
            <a:endParaRPr lang="en-MY" sz="1400" dirty="0">
              <a:solidFill>
                <a:schemeClr val="bg1"/>
              </a:solidFill>
            </a:endParaRPr>
          </a:p>
        </p:txBody>
      </p:sp>
    </p:spTree>
    <p:extLst>
      <p:ext uri="{BB962C8B-B14F-4D97-AF65-F5344CB8AC3E}">
        <p14:creationId xmlns:p14="http://schemas.microsoft.com/office/powerpoint/2010/main" val="1920740765"/>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100"/>
                                  </p:stCondLst>
                                  <p:childTnLst>
                                    <p:set>
                                      <p:cBhvr>
                                        <p:cTn id="6" dur="1" fill="hold">
                                          <p:stCondLst>
                                            <p:cond delay="0"/>
                                          </p:stCondLst>
                                        </p:cTn>
                                        <p:tgtEl>
                                          <p:spTgt spid="12">
                                            <p:graphicEl>
                                              <a:chart seriesIdx="-4" categoryIdx="0" bldStep="category"/>
                                            </p:graphicEl>
                                          </p:spTgt>
                                        </p:tgtEl>
                                        <p:attrNameLst>
                                          <p:attrName>style.visibility</p:attrName>
                                        </p:attrNameLst>
                                      </p:cBhvr>
                                      <p:to>
                                        <p:strVal val="visible"/>
                                      </p:to>
                                    </p:set>
                                    <p:anim calcmode="lin" valueType="num">
                                      <p:cBhvr>
                                        <p:cTn id="7" dur="250" fill="hold"/>
                                        <p:tgtEl>
                                          <p:spTgt spid="12">
                                            <p:graphicEl>
                                              <a:chart seriesIdx="-4" categoryIdx="0" bldStep="category"/>
                                            </p:graphicEl>
                                          </p:spTgt>
                                        </p:tgtEl>
                                        <p:attrNameLst>
                                          <p:attrName>ppt_w</p:attrName>
                                        </p:attrNameLst>
                                      </p:cBhvr>
                                      <p:tavLst>
                                        <p:tav tm="0">
                                          <p:val>
                                            <p:fltVal val="0"/>
                                          </p:val>
                                        </p:tav>
                                        <p:tav tm="100000">
                                          <p:val>
                                            <p:strVal val="#ppt_w"/>
                                          </p:val>
                                        </p:tav>
                                      </p:tavLst>
                                    </p:anim>
                                    <p:anim calcmode="lin" valueType="num">
                                      <p:cBhvr>
                                        <p:cTn id="8" dur="250" fill="hold"/>
                                        <p:tgtEl>
                                          <p:spTgt spid="12">
                                            <p:graphicEl>
                                              <a:chart seriesIdx="-4" categoryIdx="0" bldStep="category"/>
                                            </p:graphicEl>
                                          </p:spTgt>
                                        </p:tgtEl>
                                        <p:attrNameLst>
                                          <p:attrName>ppt_h</p:attrName>
                                        </p:attrNameLst>
                                      </p:cBhvr>
                                      <p:tavLst>
                                        <p:tav tm="0">
                                          <p:val>
                                            <p:fltVal val="0"/>
                                          </p:val>
                                        </p:tav>
                                        <p:tav tm="100000">
                                          <p:val>
                                            <p:strVal val="#ppt_h"/>
                                          </p:val>
                                        </p:tav>
                                      </p:tavLst>
                                    </p:anim>
                                    <p:animEffect transition="in" filter="fade">
                                      <p:cBhvr>
                                        <p:cTn id="9" dur="250"/>
                                        <p:tgtEl>
                                          <p:spTgt spid="12">
                                            <p:graphicEl>
                                              <a:chart seriesIdx="-4" categoryIdx="0" bldStep="category"/>
                                            </p:graphicEl>
                                          </p:spTgt>
                                        </p:tgtEl>
                                      </p:cBhvr>
                                    </p:animEffect>
                                  </p:childTnLst>
                                </p:cTn>
                              </p:par>
                              <p:par>
                                <p:cTn id="10" presetID="53" presetClass="entr" presetSubtype="16" fill="hold" grpId="0" nodeType="withEffect">
                                  <p:stCondLst>
                                    <p:cond delay="200"/>
                                  </p:stCondLst>
                                  <p:childTnLst>
                                    <p:set>
                                      <p:cBhvr>
                                        <p:cTn id="11" dur="1" fill="hold">
                                          <p:stCondLst>
                                            <p:cond delay="0"/>
                                          </p:stCondLst>
                                        </p:cTn>
                                        <p:tgtEl>
                                          <p:spTgt spid="12">
                                            <p:graphicEl>
                                              <a:chart seriesIdx="-4" categoryIdx="1" bldStep="category"/>
                                            </p:graphicEl>
                                          </p:spTgt>
                                        </p:tgtEl>
                                        <p:attrNameLst>
                                          <p:attrName>style.visibility</p:attrName>
                                        </p:attrNameLst>
                                      </p:cBhvr>
                                      <p:to>
                                        <p:strVal val="visible"/>
                                      </p:to>
                                    </p:set>
                                    <p:anim calcmode="lin" valueType="num">
                                      <p:cBhvr>
                                        <p:cTn id="12" dur="250" fill="hold"/>
                                        <p:tgtEl>
                                          <p:spTgt spid="12">
                                            <p:graphicEl>
                                              <a:chart seriesIdx="-4" categoryIdx="1" bldStep="category"/>
                                            </p:graphicEl>
                                          </p:spTgt>
                                        </p:tgtEl>
                                        <p:attrNameLst>
                                          <p:attrName>ppt_w</p:attrName>
                                        </p:attrNameLst>
                                      </p:cBhvr>
                                      <p:tavLst>
                                        <p:tav tm="0">
                                          <p:val>
                                            <p:fltVal val="0"/>
                                          </p:val>
                                        </p:tav>
                                        <p:tav tm="100000">
                                          <p:val>
                                            <p:strVal val="#ppt_w"/>
                                          </p:val>
                                        </p:tav>
                                      </p:tavLst>
                                    </p:anim>
                                    <p:anim calcmode="lin" valueType="num">
                                      <p:cBhvr>
                                        <p:cTn id="13" dur="250" fill="hold"/>
                                        <p:tgtEl>
                                          <p:spTgt spid="12">
                                            <p:graphicEl>
                                              <a:chart seriesIdx="-4" categoryIdx="1" bldStep="category"/>
                                            </p:graphicEl>
                                          </p:spTgt>
                                        </p:tgtEl>
                                        <p:attrNameLst>
                                          <p:attrName>ppt_h</p:attrName>
                                        </p:attrNameLst>
                                      </p:cBhvr>
                                      <p:tavLst>
                                        <p:tav tm="0">
                                          <p:val>
                                            <p:fltVal val="0"/>
                                          </p:val>
                                        </p:tav>
                                        <p:tav tm="100000">
                                          <p:val>
                                            <p:strVal val="#ppt_h"/>
                                          </p:val>
                                        </p:tav>
                                      </p:tavLst>
                                    </p:anim>
                                    <p:animEffect transition="in" filter="fade">
                                      <p:cBhvr>
                                        <p:cTn id="14" dur="250"/>
                                        <p:tgtEl>
                                          <p:spTgt spid="12">
                                            <p:graphicEl>
                                              <a:chart seriesIdx="-4" categoryIdx="1" bldStep="category"/>
                                            </p:graphicEl>
                                          </p:spTgt>
                                        </p:tgtEl>
                                      </p:cBhvr>
                                    </p:animEffect>
                                  </p:childTnLst>
                                </p:cTn>
                              </p:par>
                              <p:par>
                                <p:cTn id="15" presetID="53" presetClass="entr" presetSubtype="16" fill="hold" grpId="0" nodeType="withEffect">
                                  <p:stCondLst>
                                    <p:cond delay="300"/>
                                  </p:stCondLst>
                                  <p:childTnLst>
                                    <p:set>
                                      <p:cBhvr>
                                        <p:cTn id="16" dur="1" fill="hold">
                                          <p:stCondLst>
                                            <p:cond delay="0"/>
                                          </p:stCondLst>
                                        </p:cTn>
                                        <p:tgtEl>
                                          <p:spTgt spid="12">
                                            <p:graphicEl>
                                              <a:chart seriesIdx="-4" categoryIdx="2" bldStep="category"/>
                                            </p:graphicEl>
                                          </p:spTgt>
                                        </p:tgtEl>
                                        <p:attrNameLst>
                                          <p:attrName>style.visibility</p:attrName>
                                        </p:attrNameLst>
                                      </p:cBhvr>
                                      <p:to>
                                        <p:strVal val="visible"/>
                                      </p:to>
                                    </p:set>
                                    <p:anim calcmode="lin" valueType="num">
                                      <p:cBhvr>
                                        <p:cTn id="17" dur="250" fill="hold"/>
                                        <p:tgtEl>
                                          <p:spTgt spid="12">
                                            <p:graphicEl>
                                              <a:chart seriesIdx="-4" categoryIdx="2" bldStep="category"/>
                                            </p:graphicEl>
                                          </p:spTgt>
                                        </p:tgtEl>
                                        <p:attrNameLst>
                                          <p:attrName>ppt_w</p:attrName>
                                        </p:attrNameLst>
                                      </p:cBhvr>
                                      <p:tavLst>
                                        <p:tav tm="0">
                                          <p:val>
                                            <p:fltVal val="0"/>
                                          </p:val>
                                        </p:tav>
                                        <p:tav tm="100000">
                                          <p:val>
                                            <p:strVal val="#ppt_w"/>
                                          </p:val>
                                        </p:tav>
                                      </p:tavLst>
                                    </p:anim>
                                    <p:anim calcmode="lin" valueType="num">
                                      <p:cBhvr>
                                        <p:cTn id="18" dur="250" fill="hold"/>
                                        <p:tgtEl>
                                          <p:spTgt spid="12">
                                            <p:graphicEl>
                                              <a:chart seriesIdx="-4" categoryIdx="2" bldStep="category"/>
                                            </p:graphicEl>
                                          </p:spTgt>
                                        </p:tgtEl>
                                        <p:attrNameLst>
                                          <p:attrName>ppt_h</p:attrName>
                                        </p:attrNameLst>
                                      </p:cBhvr>
                                      <p:tavLst>
                                        <p:tav tm="0">
                                          <p:val>
                                            <p:fltVal val="0"/>
                                          </p:val>
                                        </p:tav>
                                        <p:tav tm="100000">
                                          <p:val>
                                            <p:strVal val="#ppt_h"/>
                                          </p:val>
                                        </p:tav>
                                      </p:tavLst>
                                    </p:anim>
                                    <p:animEffect transition="in" filter="fade">
                                      <p:cBhvr>
                                        <p:cTn id="19" dur="250"/>
                                        <p:tgtEl>
                                          <p:spTgt spid="12">
                                            <p:graphicEl>
                                              <a:chart seriesIdx="-4" categoryIdx="2" bldStep="category"/>
                                            </p:graphicEl>
                                          </p:spTgt>
                                        </p:tgtEl>
                                      </p:cBhvr>
                                    </p:animEffect>
                                  </p:childTnLst>
                                </p:cTn>
                              </p:par>
                              <p:par>
                                <p:cTn id="20" presetID="53" presetClass="entr" presetSubtype="16" fill="hold" grpId="0" nodeType="withEffect">
                                  <p:stCondLst>
                                    <p:cond delay="400"/>
                                  </p:stCondLst>
                                  <p:childTnLst>
                                    <p:set>
                                      <p:cBhvr>
                                        <p:cTn id="21" dur="1" fill="hold">
                                          <p:stCondLst>
                                            <p:cond delay="0"/>
                                          </p:stCondLst>
                                        </p:cTn>
                                        <p:tgtEl>
                                          <p:spTgt spid="12">
                                            <p:graphicEl>
                                              <a:chart seriesIdx="-4" categoryIdx="3" bldStep="category"/>
                                            </p:graphicEl>
                                          </p:spTgt>
                                        </p:tgtEl>
                                        <p:attrNameLst>
                                          <p:attrName>style.visibility</p:attrName>
                                        </p:attrNameLst>
                                      </p:cBhvr>
                                      <p:to>
                                        <p:strVal val="visible"/>
                                      </p:to>
                                    </p:set>
                                    <p:anim calcmode="lin" valueType="num">
                                      <p:cBhvr>
                                        <p:cTn id="22" dur="250" fill="hold"/>
                                        <p:tgtEl>
                                          <p:spTgt spid="12">
                                            <p:graphicEl>
                                              <a:chart seriesIdx="-4" categoryIdx="3" bldStep="category"/>
                                            </p:graphicEl>
                                          </p:spTgt>
                                        </p:tgtEl>
                                        <p:attrNameLst>
                                          <p:attrName>ppt_w</p:attrName>
                                        </p:attrNameLst>
                                      </p:cBhvr>
                                      <p:tavLst>
                                        <p:tav tm="0">
                                          <p:val>
                                            <p:fltVal val="0"/>
                                          </p:val>
                                        </p:tav>
                                        <p:tav tm="100000">
                                          <p:val>
                                            <p:strVal val="#ppt_w"/>
                                          </p:val>
                                        </p:tav>
                                      </p:tavLst>
                                    </p:anim>
                                    <p:anim calcmode="lin" valueType="num">
                                      <p:cBhvr>
                                        <p:cTn id="23" dur="250" fill="hold"/>
                                        <p:tgtEl>
                                          <p:spTgt spid="12">
                                            <p:graphicEl>
                                              <a:chart seriesIdx="-4" categoryIdx="3" bldStep="category"/>
                                            </p:graphicEl>
                                          </p:spTgt>
                                        </p:tgtEl>
                                        <p:attrNameLst>
                                          <p:attrName>ppt_h</p:attrName>
                                        </p:attrNameLst>
                                      </p:cBhvr>
                                      <p:tavLst>
                                        <p:tav tm="0">
                                          <p:val>
                                            <p:fltVal val="0"/>
                                          </p:val>
                                        </p:tav>
                                        <p:tav tm="100000">
                                          <p:val>
                                            <p:strVal val="#ppt_h"/>
                                          </p:val>
                                        </p:tav>
                                      </p:tavLst>
                                    </p:anim>
                                    <p:animEffect transition="in" filter="fade">
                                      <p:cBhvr>
                                        <p:cTn id="24" dur="250"/>
                                        <p:tgtEl>
                                          <p:spTgt spid="12">
                                            <p:graphicEl>
                                              <a:chart seriesIdx="-4" categoryIdx="3" bldStep="category"/>
                                            </p:graphicEl>
                                          </p:spTgt>
                                        </p:tgtEl>
                                      </p:cBhvr>
                                    </p:animEffect>
                                  </p:childTnLst>
                                </p:cTn>
                              </p:par>
                              <p:par>
                                <p:cTn id="25" presetID="53" presetClass="entr" presetSubtype="16" fill="hold" grpId="0" nodeType="withEffect">
                                  <p:stCondLst>
                                    <p:cond delay="500"/>
                                  </p:stCondLst>
                                  <p:childTnLst>
                                    <p:set>
                                      <p:cBhvr>
                                        <p:cTn id="26" dur="1" fill="hold">
                                          <p:stCondLst>
                                            <p:cond delay="0"/>
                                          </p:stCondLst>
                                        </p:cTn>
                                        <p:tgtEl>
                                          <p:spTgt spid="12">
                                            <p:graphicEl>
                                              <a:chart seriesIdx="-4" categoryIdx="4" bldStep="category"/>
                                            </p:graphicEl>
                                          </p:spTgt>
                                        </p:tgtEl>
                                        <p:attrNameLst>
                                          <p:attrName>style.visibility</p:attrName>
                                        </p:attrNameLst>
                                      </p:cBhvr>
                                      <p:to>
                                        <p:strVal val="visible"/>
                                      </p:to>
                                    </p:set>
                                    <p:anim calcmode="lin" valueType="num">
                                      <p:cBhvr>
                                        <p:cTn id="27" dur="250" fill="hold"/>
                                        <p:tgtEl>
                                          <p:spTgt spid="12">
                                            <p:graphicEl>
                                              <a:chart seriesIdx="-4" categoryIdx="4" bldStep="category"/>
                                            </p:graphicEl>
                                          </p:spTgt>
                                        </p:tgtEl>
                                        <p:attrNameLst>
                                          <p:attrName>ppt_w</p:attrName>
                                        </p:attrNameLst>
                                      </p:cBhvr>
                                      <p:tavLst>
                                        <p:tav tm="0">
                                          <p:val>
                                            <p:fltVal val="0"/>
                                          </p:val>
                                        </p:tav>
                                        <p:tav tm="100000">
                                          <p:val>
                                            <p:strVal val="#ppt_w"/>
                                          </p:val>
                                        </p:tav>
                                      </p:tavLst>
                                    </p:anim>
                                    <p:anim calcmode="lin" valueType="num">
                                      <p:cBhvr>
                                        <p:cTn id="28" dur="250" fill="hold"/>
                                        <p:tgtEl>
                                          <p:spTgt spid="12">
                                            <p:graphicEl>
                                              <a:chart seriesIdx="-4" categoryIdx="4" bldStep="category"/>
                                            </p:graphicEl>
                                          </p:spTgt>
                                        </p:tgtEl>
                                        <p:attrNameLst>
                                          <p:attrName>ppt_h</p:attrName>
                                        </p:attrNameLst>
                                      </p:cBhvr>
                                      <p:tavLst>
                                        <p:tav tm="0">
                                          <p:val>
                                            <p:fltVal val="0"/>
                                          </p:val>
                                        </p:tav>
                                        <p:tav tm="100000">
                                          <p:val>
                                            <p:strVal val="#ppt_h"/>
                                          </p:val>
                                        </p:tav>
                                      </p:tavLst>
                                    </p:anim>
                                    <p:animEffect transition="in" filter="fade">
                                      <p:cBhvr>
                                        <p:cTn id="29" dur="250"/>
                                        <p:tgtEl>
                                          <p:spTgt spid="12">
                                            <p:graphicEl>
                                              <a:chart seriesIdx="-4" categoryIdx="4" bldStep="category"/>
                                            </p:graphicEl>
                                          </p:spTgt>
                                        </p:tgtEl>
                                      </p:cBhvr>
                                    </p:animEffect>
                                  </p:childTnLst>
                                </p:cTn>
                              </p:par>
                            </p:childTnLst>
                          </p:cTn>
                        </p:par>
                        <p:par>
                          <p:cTn id="30" fill="hold">
                            <p:stCondLst>
                              <p:cond delay="750"/>
                            </p:stCondLst>
                            <p:childTnLst>
                              <p:par>
                                <p:cTn id="31" presetID="6" presetClass="emph" presetSubtype="0" fill="hold" grpId="1" nodeType="afterEffect">
                                  <p:stCondLst>
                                    <p:cond delay="0"/>
                                  </p:stCondLst>
                                  <p:childTnLst>
                                    <p:animScale>
                                      <p:cBhvr>
                                        <p:cTn id="32" dur="250" fill="hold"/>
                                        <p:tgtEl>
                                          <p:spTgt spid="12">
                                            <p:graphicEl>
                                              <a:chart seriesIdx="-4" categoryIdx="0" bldStep="category"/>
                                            </p:graphicEl>
                                          </p:spTgt>
                                        </p:tgtEl>
                                      </p:cBhvr>
                                      <p:by x="110000" y="110000"/>
                                    </p:animScale>
                                  </p:childTnLst>
                                </p:cTn>
                              </p:par>
                              <p:par>
                                <p:cTn id="33" presetID="22" presetClass="entr" presetSubtype="8" fill="hold" nodeType="withEffect">
                                  <p:stCondLst>
                                    <p:cond delay="100"/>
                                  </p:stCondLst>
                                  <p:childTnLst>
                                    <p:set>
                                      <p:cBhvr>
                                        <p:cTn id="34" dur="1" fill="hold">
                                          <p:stCondLst>
                                            <p:cond delay="0"/>
                                          </p:stCondLst>
                                        </p:cTn>
                                        <p:tgtEl>
                                          <p:spTgt spid="23"/>
                                        </p:tgtEl>
                                        <p:attrNameLst>
                                          <p:attrName>style.visibility</p:attrName>
                                        </p:attrNameLst>
                                      </p:cBhvr>
                                      <p:to>
                                        <p:strVal val="visible"/>
                                      </p:to>
                                    </p:set>
                                    <p:animEffect transition="in" filter="wipe(left)">
                                      <p:cBhvr>
                                        <p:cTn id="35" dur="500"/>
                                        <p:tgtEl>
                                          <p:spTgt spid="23"/>
                                        </p:tgtEl>
                                      </p:cBhvr>
                                    </p:animEffect>
                                  </p:childTnLst>
                                </p:cTn>
                              </p:par>
                            </p:childTnLst>
                          </p:cTn>
                        </p:par>
                        <p:par>
                          <p:cTn id="36" fill="hold">
                            <p:stCondLst>
                              <p:cond delay="1350"/>
                            </p:stCondLst>
                            <p:childTnLst>
                              <p:par>
                                <p:cTn id="37" presetID="6" presetClass="emph" presetSubtype="0" fill="hold" grpId="1" nodeType="afterEffect">
                                  <p:stCondLst>
                                    <p:cond delay="0"/>
                                  </p:stCondLst>
                                  <p:childTnLst>
                                    <p:animScale>
                                      <p:cBhvr>
                                        <p:cTn id="38" dur="250" fill="hold"/>
                                        <p:tgtEl>
                                          <p:spTgt spid="12">
                                            <p:graphicEl>
                                              <a:chart seriesIdx="-4" categoryIdx="1" bldStep="category"/>
                                            </p:graphicEl>
                                          </p:spTgt>
                                        </p:tgtEl>
                                      </p:cBhvr>
                                      <p:by x="110000" y="110000"/>
                                    </p:animScale>
                                  </p:childTnLst>
                                </p:cTn>
                              </p:par>
                              <p:par>
                                <p:cTn id="39" presetID="22" presetClass="entr" presetSubtype="8" fill="hold" nodeType="withEffect">
                                  <p:stCondLst>
                                    <p:cond delay="200"/>
                                  </p:stCondLst>
                                  <p:childTnLst>
                                    <p:set>
                                      <p:cBhvr>
                                        <p:cTn id="40" dur="1" fill="hold">
                                          <p:stCondLst>
                                            <p:cond delay="0"/>
                                          </p:stCondLst>
                                        </p:cTn>
                                        <p:tgtEl>
                                          <p:spTgt spid="62"/>
                                        </p:tgtEl>
                                        <p:attrNameLst>
                                          <p:attrName>style.visibility</p:attrName>
                                        </p:attrNameLst>
                                      </p:cBhvr>
                                      <p:to>
                                        <p:strVal val="visible"/>
                                      </p:to>
                                    </p:set>
                                    <p:animEffect transition="in" filter="wipe(left)">
                                      <p:cBhvr>
                                        <p:cTn id="41" dur="500"/>
                                        <p:tgtEl>
                                          <p:spTgt spid="62"/>
                                        </p:tgtEl>
                                      </p:cBhvr>
                                    </p:animEffect>
                                  </p:childTnLst>
                                </p:cTn>
                              </p:par>
                            </p:childTnLst>
                          </p:cTn>
                        </p:par>
                        <p:par>
                          <p:cTn id="42" fill="hold">
                            <p:stCondLst>
                              <p:cond delay="2050"/>
                            </p:stCondLst>
                            <p:childTnLst>
                              <p:par>
                                <p:cTn id="43" presetID="6" presetClass="emph" presetSubtype="0" fill="hold" grpId="1" nodeType="afterEffect">
                                  <p:stCondLst>
                                    <p:cond delay="0"/>
                                  </p:stCondLst>
                                  <p:childTnLst>
                                    <p:animScale>
                                      <p:cBhvr>
                                        <p:cTn id="44" dur="250" fill="hold"/>
                                        <p:tgtEl>
                                          <p:spTgt spid="12">
                                            <p:graphicEl>
                                              <a:chart seriesIdx="-4" categoryIdx="2" bldStep="category"/>
                                            </p:graphicEl>
                                          </p:spTgt>
                                        </p:tgtEl>
                                      </p:cBhvr>
                                      <p:by x="110000" y="110000"/>
                                    </p:animScale>
                                  </p:childTnLst>
                                </p:cTn>
                              </p:par>
                              <p:par>
                                <p:cTn id="45" presetID="22" presetClass="entr" presetSubtype="2" fill="hold" nodeType="withEffect">
                                  <p:stCondLst>
                                    <p:cond delay="300"/>
                                  </p:stCondLst>
                                  <p:childTnLst>
                                    <p:set>
                                      <p:cBhvr>
                                        <p:cTn id="46" dur="1" fill="hold">
                                          <p:stCondLst>
                                            <p:cond delay="0"/>
                                          </p:stCondLst>
                                        </p:cTn>
                                        <p:tgtEl>
                                          <p:spTgt spid="66"/>
                                        </p:tgtEl>
                                        <p:attrNameLst>
                                          <p:attrName>style.visibility</p:attrName>
                                        </p:attrNameLst>
                                      </p:cBhvr>
                                      <p:to>
                                        <p:strVal val="visible"/>
                                      </p:to>
                                    </p:set>
                                    <p:animEffect transition="in" filter="wipe(right)">
                                      <p:cBhvr>
                                        <p:cTn id="47" dur="500"/>
                                        <p:tgtEl>
                                          <p:spTgt spid="66"/>
                                        </p:tgtEl>
                                      </p:cBhvr>
                                    </p:animEffect>
                                  </p:childTnLst>
                                </p:cTn>
                              </p:par>
                            </p:childTnLst>
                          </p:cTn>
                        </p:par>
                        <p:par>
                          <p:cTn id="48" fill="hold">
                            <p:stCondLst>
                              <p:cond delay="2850"/>
                            </p:stCondLst>
                            <p:childTnLst>
                              <p:par>
                                <p:cTn id="49" presetID="6" presetClass="emph" presetSubtype="0" fill="hold" grpId="1" nodeType="afterEffect">
                                  <p:stCondLst>
                                    <p:cond delay="0"/>
                                  </p:stCondLst>
                                  <p:childTnLst>
                                    <p:animScale>
                                      <p:cBhvr>
                                        <p:cTn id="50" dur="250" fill="hold"/>
                                        <p:tgtEl>
                                          <p:spTgt spid="12">
                                            <p:graphicEl>
                                              <a:chart seriesIdx="-4" categoryIdx="3" bldStep="category"/>
                                            </p:graphicEl>
                                          </p:spTgt>
                                        </p:tgtEl>
                                      </p:cBhvr>
                                      <p:by x="110000" y="110000"/>
                                    </p:animScale>
                                  </p:childTnLst>
                                </p:cTn>
                              </p:par>
                              <p:par>
                                <p:cTn id="51" presetID="22" presetClass="entr" presetSubtype="1" fill="hold" nodeType="withEffect">
                                  <p:stCondLst>
                                    <p:cond delay="400"/>
                                  </p:stCondLst>
                                  <p:childTnLst>
                                    <p:set>
                                      <p:cBhvr>
                                        <p:cTn id="52" dur="1" fill="hold">
                                          <p:stCondLst>
                                            <p:cond delay="0"/>
                                          </p:stCondLst>
                                        </p:cTn>
                                        <p:tgtEl>
                                          <p:spTgt spid="84"/>
                                        </p:tgtEl>
                                        <p:attrNameLst>
                                          <p:attrName>style.visibility</p:attrName>
                                        </p:attrNameLst>
                                      </p:cBhvr>
                                      <p:to>
                                        <p:strVal val="visible"/>
                                      </p:to>
                                    </p:set>
                                    <p:animEffect transition="in" filter="wipe(up)">
                                      <p:cBhvr>
                                        <p:cTn id="53" dur="500"/>
                                        <p:tgtEl>
                                          <p:spTgt spid="84"/>
                                        </p:tgtEl>
                                      </p:cBhvr>
                                    </p:animEffect>
                                  </p:childTnLst>
                                </p:cTn>
                              </p:par>
                            </p:childTnLst>
                          </p:cTn>
                        </p:par>
                        <p:par>
                          <p:cTn id="54" fill="hold">
                            <p:stCondLst>
                              <p:cond delay="3750"/>
                            </p:stCondLst>
                            <p:childTnLst>
                              <p:par>
                                <p:cTn id="55" presetID="6" presetClass="emph" presetSubtype="0" fill="hold" grpId="1" nodeType="afterEffect">
                                  <p:stCondLst>
                                    <p:cond delay="0"/>
                                  </p:stCondLst>
                                  <p:childTnLst>
                                    <p:animScale>
                                      <p:cBhvr>
                                        <p:cTn id="56" dur="250" fill="hold"/>
                                        <p:tgtEl>
                                          <p:spTgt spid="12">
                                            <p:graphicEl>
                                              <a:chart seriesIdx="-4" categoryIdx="4" bldStep="category"/>
                                            </p:graphicEl>
                                          </p:spTgt>
                                        </p:tgtEl>
                                      </p:cBhvr>
                                      <p:by x="110000" y="110000"/>
                                    </p:animScale>
                                  </p:childTnLst>
                                </p:cTn>
                              </p:par>
                              <p:par>
                                <p:cTn id="57" presetID="22" presetClass="entr" presetSubtype="2" fill="hold" nodeType="withEffect">
                                  <p:stCondLst>
                                    <p:cond delay="0"/>
                                  </p:stCondLst>
                                  <p:childTnLst>
                                    <p:set>
                                      <p:cBhvr>
                                        <p:cTn id="58" dur="1" fill="hold">
                                          <p:stCondLst>
                                            <p:cond delay="0"/>
                                          </p:stCondLst>
                                        </p:cTn>
                                        <p:tgtEl>
                                          <p:spTgt spid="88"/>
                                        </p:tgtEl>
                                        <p:attrNameLst>
                                          <p:attrName>style.visibility</p:attrName>
                                        </p:attrNameLst>
                                      </p:cBhvr>
                                      <p:to>
                                        <p:strVal val="visible"/>
                                      </p:to>
                                    </p:set>
                                    <p:animEffect transition="in" filter="wipe(right)">
                                      <p:cBhvr>
                                        <p:cTn id="59" dur="500"/>
                                        <p:tgtEl>
                                          <p:spTgt spid="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2" grpId="0" uiExpand="1">
        <p:bldSub>
          <a:bldChart bld="category"/>
        </p:bldSub>
      </p:bldGraphic>
      <p:bldGraphic spid="12" grpId="1" uiExpand="1">
        <p:bldSub>
          <a:bldChart bld="category"/>
        </p:bldSub>
      </p:bldGraphic>
    </p:bldLst>
  </p:timing>
</p:sld>
</file>

<file path=ppt/slides/slide31.xml><?xml version="1.0" encoding="utf-8"?>
<p:sld xmlns:a="http://schemas.openxmlformats.org/drawingml/2006/main" xmlns:r="http://schemas.openxmlformats.org/officeDocument/2006/relationships" xmlns:p="http://schemas.openxmlformats.org/presentationml/2006/main">
  <p:cSld>
    <p:bg>
      <p:bgPr>
        <a:gradFill>
          <a:gsLst>
            <a:gs pos="45000">
              <a:srgbClr val="C22198"/>
            </a:gs>
            <a:gs pos="100000">
              <a:srgbClr val="396ADA"/>
            </a:gs>
            <a:gs pos="76000">
              <a:srgbClr val="9537B4"/>
            </a:gs>
            <a:gs pos="0">
              <a:srgbClr val="FB5C03"/>
            </a:gs>
          </a:gsLst>
          <a:lin ang="13500000" scaled="1"/>
        </a:gradFill>
        <a:effectLst/>
      </p:bgPr>
    </p:bg>
    <p:spTree>
      <p:nvGrpSpPr>
        <p:cNvPr id="1" name=""/>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32E1E003-721E-4DC8-8105-809361751FBC}"/>
              </a:ext>
            </a:extLst>
          </p:cNvPr>
          <p:cNvSpPr/>
          <p:nvPr/>
        </p:nvSpPr>
        <p:spPr>
          <a:xfrm>
            <a:off x="73742" y="100484"/>
            <a:ext cx="12044516" cy="6674805"/>
          </a:xfrm>
          <a:prstGeom prst="roundRect">
            <a:avLst>
              <a:gd name="adj" fmla="val 1836"/>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33" name="Rectangle: Rounded Corners 32">
            <a:extLst>
              <a:ext uri="{FF2B5EF4-FFF2-40B4-BE49-F238E27FC236}">
                <a16:creationId xmlns:a16="http://schemas.microsoft.com/office/drawing/2014/main" id="{37B61D47-F471-4748-BAFD-38E567D46CE7}"/>
              </a:ext>
            </a:extLst>
          </p:cNvPr>
          <p:cNvSpPr/>
          <p:nvPr/>
        </p:nvSpPr>
        <p:spPr>
          <a:xfrm>
            <a:off x="135543" y="793821"/>
            <a:ext cx="11897474" cy="5923118"/>
          </a:xfrm>
          <a:prstGeom prst="roundRect">
            <a:avLst>
              <a:gd name="adj" fmla="val 3537"/>
            </a:avLst>
          </a:prstGeom>
          <a:solidFill>
            <a:srgbClr val="A8B2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pic>
        <p:nvPicPr>
          <p:cNvPr id="17" name="Picture 16">
            <a:extLst>
              <a:ext uri="{FF2B5EF4-FFF2-40B4-BE49-F238E27FC236}">
                <a16:creationId xmlns:a16="http://schemas.microsoft.com/office/drawing/2014/main" id="{0F6E42E4-9DA7-4C66-9150-89CE6E1CF729}"/>
              </a:ext>
            </a:extLst>
          </p:cNvPr>
          <p:cNvPicPr>
            <a:picLocks noChangeAspect="1"/>
          </p:cNvPicPr>
          <p:nvPr/>
        </p:nvPicPr>
        <p:blipFill rotWithShape="1">
          <a:blip r:embed="rId3"/>
          <a:srcRect l="23791" t="21831" r="66768" b="61099"/>
          <a:stretch/>
        </p:blipFill>
        <p:spPr>
          <a:xfrm>
            <a:off x="159177" y="120234"/>
            <a:ext cx="387764" cy="373412"/>
          </a:xfrm>
          <a:prstGeom prst="flowChartConnector">
            <a:avLst/>
          </a:prstGeom>
        </p:spPr>
      </p:pic>
      <p:sp>
        <p:nvSpPr>
          <p:cNvPr id="18" name="TextBox 17">
            <a:extLst>
              <a:ext uri="{FF2B5EF4-FFF2-40B4-BE49-F238E27FC236}">
                <a16:creationId xmlns:a16="http://schemas.microsoft.com/office/drawing/2014/main" id="{E23D1C09-4420-413C-B718-07A89DB9F7A7}"/>
              </a:ext>
            </a:extLst>
          </p:cNvPr>
          <p:cNvSpPr txBox="1"/>
          <p:nvPr/>
        </p:nvSpPr>
        <p:spPr>
          <a:xfrm>
            <a:off x="3233160" y="141061"/>
            <a:ext cx="5725680" cy="707886"/>
          </a:xfrm>
          <a:prstGeom prst="rect">
            <a:avLst/>
          </a:prstGeom>
          <a:noFill/>
        </p:spPr>
        <p:txBody>
          <a:bodyPr wrap="square" rtlCol="0">
            <a:spAutoFit/>
          </a:bodyPr>
          <a:lstStyle/>
          <a:p>
            <a:pPr algn="ctr"/>
            <a:r>
              <a:rPr lang="en-US" sz="4000" b="1" dirty="0">
                <a:gradFill flip="none" rotWithShape="1">
                  <a:gsLst>
                    <a:gs pos="38000">
                      <a:srgbClr val="F06E94"/>
                    </a:gs>
                    <a:gs pos="100000">
                      <a:srgbClr val="3E80E2"/>
                    </a:gs>
                    <a:gs pos="70000">
                      <a:srgbClr val="9865DF"/>
                    </a:gs>
                    <a:gs pos="0">
                      <a:srgbClr val="FFD13F"/>
                    </a:gs>
                  </a:gsLst>
                  <a:lin ang="16200000" scaled="1"/>
                  <a:tileRect/>
                </a:gradFill>
                <a:latin typeface="Arial Rounded MT Bold" panose="020F0704030504030204" pitchFamily="34" charset="0"/>
                <a:ea typeface="Microsoft YaHei UI Light" panose="020B0502040204020203" pitchFamily="34" charset="-122"/>
              </a:rPr>
              <a:t>TIME FOR QUIZ POP!</a:t>
            </a:r>
            <a:r>
              <a:rPr lang="en-US" sz="4000" b="1" dirty="0">
                <a:gradFill>
                  <a:gsLst>
                    <a:gs pos="38000">
                      <a:srgbClr val="F06E94"/>
                    </a:gs>
                    <a:gs pos="100000">
                      <a:srgbClr val="3E80E2"/>
                    </a:gs>
                    <a:gs pos="70000">
                      <a:srgbClr val="9865DF"/>
                    </a:gs>
                    <a:gs pos="0">
                      <a:srgbClr val="FFD13F"/>
                    </a:gs>
                  </a:gsLst>
                  <a:lin ang="13500000" scaled="1"/>
                </a:gradFill>
                <a:effectLst>
                  <a:outerShdw blurRad="50800" dist="38100" dir="5400000" algn="t" rotWithShape="0">
                    <a:prstClr val="black">
                      <a:alpha val="40000"/>
                    </a:prstClr>
                  </a:outerShdw>
                </a:effectLst>
                <a:latin typeface="Arial Rounded MT Bold" panose="020F0704030504030204" pitchFamily="34" charset="0"/>
              </a:rPr>
              <a:t> </a:t>
            </a:r>
            <a:endParaRPr lang="en-MY" sz="4000" b="1" dirty="0">
              <a:gradFill>
                <a:gsLst>
                  <a:gs pos="38000">
                    <a:srgbClr val="F06E94"/>
                  </a:gs>
                  <a:gs pos="100000">
                    <a:srgbClr val="3E80E2"/>
                  </a:gs>
                  <a:gs pos="70000">
                    <a:srgbClr val="9865DF"/>
                  </a:gs>
                  <a:gs pos="0">
                    <a:srgbClr val="FFD13F"/>
                  </a:gs>
                </a:gsLst>
                <a:lin ang="13500000" scaled="1"/>
              </a:gradFill>
              <a:effectLst>
                <a:outerShdw blurRad="50800" dist="38100" dir="5400000" algn="t" rotWithShape="0">
                  <a:prstClr val="black">
                    <a:alpha val="40000"/>
                  </a:prstClr>
                </a:outerShdw>
              </a:effectLst>
              <a:latin typeface="Arial Rounded MT Bold" panose="020F0704030504030204" pitchFamily="34" charset="0"/>
            </a:endParaRPr>
          </a:p>
        </p:txBody>
      </p:sp>
      <p:sp>
        <p:nvSpPr>
          <p:cNvPr id="19" name="TextBox 18">
            <a:extLst>
              <a:ext uri="{FF2B5EF4-FFF2-40B4-BE49-F238E27FC236}">
                <a16:creationId xmlns:a16="http://schemas.microsoft.com/office/drawing/2014/main" id="{61234692-5E3D-45D3-B344-A47EE153F392}"/>
              </a:ext>
            </a:extLst>
          </p:cNvPr>
          <p:cNvSpPr txBox="1"/>
          <p:nvPr/>
        </p:nvSpPr>
        <p:spPr>
          <a:xfrm>
            <a:off x="493954" y="271072"/>
            <a:ext cx="371149" cy="246221"/>
          </a:xfrm>
          <a:prstGeom prst="rect">
            <a:avLst/>
          </a:prstGeom>
          <a:noFill/>
        </p:spPr>
        <p:txBody>
          <a:bodyPr wrap="square" rtlCol="0">
            <a:spAutoFit/>
          </a:bodyPr>
          <a:lstStyle/>
          <a:p>
            <a:r>
              <a:rPr lang="en-US" sz="1000" dirty="0">
                <a:solidFill>
                  <a:schemeClr val="tx1">
                    <a:alpha val="58000"/>
                  </a:schemeClr>
                </a:solidFill>
              </a:rPr>
              <a:t>1m</a:t>
            </a:r>
            <a:endParaRPr lang="en-MY" sz="1000" dirty="0">
              <a:solidFill>
                <a:schemeClr val="tx1">
                  <a:alpha val="58000"/>
                </a:schemeClr>
              </a:solidFill>
            </a:endParaRPr>
          </a:p>
        </p:txBody>
      </p:sp>
      <p:grpSp>
        <p:nvGrpSpPr>
          <p:cNvPr id="23" name="Group 22">
            <a:extLst>
              <a:ext uri="{FF2B5EF4-FFF2-40B4-BE49-F238E27FC236}">
                <a16:creationId xmlns:a16="http://schemas.microsoft.com/office/drawing/2014/main" id="{27EE8EA7-9E1A-457D-9DDD-FA3657E2D769}"/>
              </a:ext>
            </a:extLst>
          </p:cNvPr>
          <p:cNvGrpSpPr/>
          <p:nvPr/>
        </p:nvGrpSpPr>
        <p:grpSpPr>
          <a:xfrm>
            <a:off x="11428046" y="309143"/>
            <a:ext cx="402487" cy="80310"/>
            <a:chOff x="2727601" y="2857097"/>
            <a:chExt cx="402487" cy="80310"/>
          </a:xfrm>
        </p:grpSpPr>
        <p:sp>
          <p:nvSpPr>
            <p:cNvPr id="20" name="Flowchart: Connector 19">
              <a:extLst>
                <a:ext uri="{FF2B5EF4-FFF2-40B4-BE49-F238E27FC236}">
                  <a16:creationId xmlns:a16="http://schemas.microsoft.com/office/drawing/2014/main" id="{EEA93432-9233-4D7D-960D-7BD95631909B}"/>
                </a:ext>
              </a:extLst>
            </p:cNvPr>
            <p:cNvSpPr/>
            <p:nvPr/>
          </p:nvSpPr>
          <p:spPr>
            <a:xfrm>
              <a:off x="2727601" y="2857097"/>
              <a:ext cx="84425" cy="8031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21" name="Flowchart: Connector 20">
              <a:extLst>
                <a:ext uri="{FF2B5EF4-FFF2-40B4-BE49-F238E27FC236}">
                  <a16:creationId xmlns:a16="http://schemas.microsoft.com/office/drawing/2014/main" id="{EE3DDDAF-6062-48DD-8915-D86CA35DCEFC}"/>
                </a:ext>
              </a:extLst>
            </p:cNvPr>
            <p:cNvSpPr/>
            <p:nvPr/>
          </p:nvSpPr>
          <p:spPr>
            <a:xfrm>
              <a:off x="2886632" y="2857097"/>
              <a:ext cx="84425" cy="8031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22" name="Flowchart: Connector 21">
              <a:extLst>
                <a:ext uri="{FF2B5EF4-FFF2-40B4-BE49-F238E27FC236}">
                  <a16:creationId xmlns:a16="http://schemas.microsoft.com/office/drawing/2014/main" id="{347CA7CD-EB39-47AE-86DC-1780B3CBEDA5}"/>
                </a:ext>
              </a:extLst>
            </p:cNvPr>
            <p:cNvSpPr/>
            <p:nvPr/>
          </p:nvSpPr>
          <p:spPr>
            <a:xfrm>
              <a:off x="3045663" y="2857097"/>
              <a:ext cx="84425" cy="8031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grpSp>
      <p:sp>
        <p:nvSpPr>
          <p:cNvPr id="44" name="Rectangle: Rounded Corners 43">
            <a:extLst>
              <a:ext uri="{FF2B5EF4-FFF2-40B4-BE49-F238E27FC236}">
                <a16:creationId xmlns:a16="http://schemas.microsoft.com/office/drawing/2014/main" id="{27BEF083-6C0F-452F-BCBB-C4F72880B7E3}"/>
              </a:ext>
            </a:extLst>
          </p:cNvPr>
          <p:cNvSpPr/>
          <p:nvPr/>
        </p:nvSpPr>
        <p:spPr>
          <a:xfrm>
            <a:off x="6380181" y="173701"/>
            <a:ext cx="5637596" cy="45719"/>
          </a:xfrm>
          <a:prstGeom prst="roundRect">
            <a:avLst>
              <a:gd name="adj" fmla="val 33910"/>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45" name="Rectangle: Rounded Corners 44">
            <a:extLst>
              <a:ext uri="{FF2B5EF4-FFF2-40B4-BE49-F238E27FC236}">
                <a16:creationId xmlns:a16="http://schemas.microsoft.com/office/drawing/2014/main" id="{2A569E80-115F-4FFD-B57A-E9EB20B40B7D}"/>
              </a:ext>
            </a:extLst>
          </p:cNvPr>
          <p:cNvSpPr/>
          <p:nvPr/>
        </p:nvSpPr>
        <p:spPr>
          <a:xfrm>
            <a:off x="632376" y="174623"/>
            <a:ext cx="5637596" cy="45719"/>
          </a:xfrm>
          <a:prstGeom prst="roundRect">
            <a:avLst>
              <a:gd name="adj" fmla="val 33910"/>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grpSp>
        <p:nvGrpSpPr>
          <p:cNvPr id="16" name="Question 1">
            <a:extLst>
              <a:ext uri="{FF2B5EF4-FFF2-40B4-BE49-F238E27FC236}">
                <a16:creationId xmlns:a16="http://schemas.microsoft.com/office/drawing/2014/main" id="{180E0304-A789-4C7D-BAB9-7C76462ED888}"/>
              </a:ext>
            </a:extLst>
          </p:cNvPr>
          <p:cNvGrpSpPr/>
          <p:nvPr/>
        </p:nvGrpSpPr>
        <p:grpSpPr>
          <a:xfrm>
            <a:off x="960290" y="2281106"/>
            <a:ext cx="4101954" cy="3886200"/>
            <a:chOff x="4546587" y="0"/>
            <a:chExt cx="4114809" cy="3886200"/>
          </a:xfrm>
        </p:grpSpPr>
        <p:grpSp>
          <p:nvGrpSpPr>
            <p:cNvPr id="24" name="Group 23">
              <a:extLst>
                <a:ext uri="{FF2B5EF4-FFF2-40B4-BE49-F238E27FC236}">
                  <a16:creationId xmlns:a16="http://schemas.microsoft.com/office/drawing/2014/main" id="{F78D48EE-1702-4A9F-AA1C-22AD2EDDEE12}"/>
                </a:ext>
              </a:extLst>
            </p:cNvPr>
            <p:cNvGrpSpPr/>
            <p:nvPr/>
          </p:nvGrpSpPr>
          <p:grpSpPr>
            <a:xfrm>
              <a:off x="4546591" y="0"/>
              <a:ext cx="4114805" cy="3886200"/>
              <a:chOff x="4546591" y="0"/>
              <a:chExt cx="4114805" cy="3886200"/>
            </a:xfrm>
          </p:grpSpPr>
          <p:sp>
            <p:nvSpPr>
              <p:cNvPr id="26" name="Rectangle: Rounded Corners 25">
                <a:extLst>
                  <a:ext uri="{FF2B5EF4-FFF2-40B4-BE49-F238E27FC236}">
                    <a16:creationId xmlns:a16="http://schemas.microsoft.com/office/drawing/2014/main" id="{89F79494-3B5B-44EB-A8AC-585081736E40}"/>
                  </a:ext>
                </a:extLst>
              </p:cNvPr>
              <p:cNvSpPr/>
              <p:nvPr/>
            </p:nvSpPr>
            <p:spPr>
              <a:xfrm>
                <a:off x="4546595" y="0"/>
                <a:ext cx="4114801" cy="3886200"/>
              </a:xfrm>
              <a:prstGeom prst="roundRect">
                <a:avLst>
                  <a:gd name="adj" fmla="val 4249"/>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27" name="Freeform: Shape 26">
                <a:extLst>
                  <a:ext uri="{FF2B5EF4-FFF2-40B4-BE49-F238E27FC236}">
                    <a16:creationId xmlns:a16="http://schemas.microsoft.com/office/drawing/2014/main" id="{18F7C863-F806-430C-A26E-FA695494FF2B}"/>
                  </a:ext>
                </a:extLst>
              </p:cNvPr>
              <p:cNvSpPr/>
              <p:nvPr/>
            </p:nvSpPr>
            <p:spPr>
              <a:xfrm>
                <a:off x="4546591" y="0"/>
                <a:ext cx="4114796" cy="774700"/>
              </a:xfrm>
              <a:custGeom>
                <a:avLst/>
                <a:gdLst>
                  <a:gd name="connsiteX0" fmla="*/ 152403 w 4114796"/>
                  <a:gd name="connsiteY0" fmla="*/ 0 h 774700"/>
                  <a:gd name="connsiteX1" fmla="*/ 3962393 w 4114796"/>
                  <a:gd name="connsiteY1" fmla="*/ 0 h 774700"/>
                  <a:gd name="connsiteX2" fmla="*/ 4114796 w 4114796"/>
                  <a:gd name="connsiteY2" fmla="*/ 152403 h 774700"/>
                  <a:gd name="connsiteX3" fmla="*/ 4114796 w 4114796"/>
                  <a:gd name="connsiteY3" fmla="*/ 761997 h 774700"/>
                  <a:gd name="connsiteX4" fmla="*/ 4112231 w 4114796"/>
                  <a:gd name="connsiteY4" fmla="*/ 774700 h 774700"/>
                  <a:gd name="connsiteX5" fmla="*/ 2565 w 4114796"/>
                  <a:gd name="connsiteY5" fmla="*/ 774700 h 774700"/>
                  <a:gd name="connsiteX6" fmla="*/ 0 w 4114796"/>
                  <a:gd name="connsiteY6" fmla="*/ 761997 h 774700"/>
                  <a:gd name="connsiteX7" fmla="*/ 0 w 4114796"/>
                  <a:gd name="connsiteY7" fmla="*/ 152403 h 774700"/>
                  <a:gd name="connsiteX8" fmla="*/ 152403 w 4114796"/>
                  <a:gd name="connsiteY8" fmla="*/ 0 h 774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14796" h="774700">
                    <a:moveTo>
                      <a:pt x="152403" y="0"/>
                    </a:moveTo>
                    <a:lnTo>
                      <a:pt x="3962393" y="0"/>
                    </a:lnTo>
                    <a:cubicBezTo>
                      <a:pt x="4046563" y="0"/>
                      <a:pt x="4114796" y="68233"/>
                      <a:pt x="4114796" y="152403"/>
                    </a:cubicBezTo>
                    <a:lnTo>
                      <a:pt x="4114796" y="761997"/>
                    </a:lnTo>
                    <a:lnTo>
                      <a:pt x="4112231" y="774700"/>
                    </a:lnTo>
                    <a:lnTo>
                      <a:pt x="2565" y="774700"/>
                    </a:lnTo>
                    <a:lnTo>
                      <a:pt x="0" y="761997"/>
                    </a:lnTo>
                    <a:lnTo>
                      <a:pt x="0" y="152403"/>
                    </a:lnTo>
                    <a:cubicBezTo>
                      <a:pt x="0" y="68233"/>
                      <a:pt x="68233" y="0"/>
                      <a:pt x="152403" y="0"/>
                    </a:cubicBezTo>
                    <a:close/>
                  </a:path>
                </a:pathLst>
              </a:custGeom>
              <a:gradFill flip="none" rotWithShape="1">
                <a:gsLst>
                  <a:gs pos="0">
                    <a:srgbClr val="C335E1"/>
                  </a:gs>
                  <a:gs pos="97959">
                    <a:srgbClr val="68A5FD"/>
                  </a:gs>
                  <a:gs pos="76000">
                    <a:srgbClr val="7B8EF7"/>
                  </a:gs>
                  <a:gs pos="48000">
                    <a:srgbClr val="936FF4"/>
                  </a:gs>
                  <a:gs pos="23000">
                    <a:srgbClr val="AC53E9"/>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MY" dirty="0"/>
              </a:p>
            </p:txBody>
          </p:sp>
        </p:grpSp>
        <p:sp>
          <p:nvSpPr>
            <p:cNvPr id="25" name="TextBox 24">
              <a:extLst>
                <a:ext uri="{FF2B5EF4-FFF2-40B4-BE49-F238E27FC236}">
                  <a16:creationId xmlns:a16="http://schemas.microsoft.com/office/drawing/2014/main" id="{BCB2FBAF-25BF-49FF-BCE9-0ECE65CEB291}"/>
                </a:ext>
              </a:extLst>
            </p:cNvPr>
            <p:cNvSpPr txBox="1"/>
            <p:nvPr/>
          </p:nvSpPr>
          <p:spPr>
            <a:xfrm>
              <a:off x="4546587" y="101846"/>
              <a:ext cx="4114800" cy="523220"/>
            </a:xfrm>
            <a:prstGeom prst="rect">
              <a:avLst/>
            </a:prstGeom>
            <a:noFill/>
          </p:spPr>
          <p:txBody>
            <a:bodyPr wrap="square" rtlCol="0">
              <a:spAutoFit/>
            </a:bodyPr>
            <a:lstStyle/>
            <a:p>
              <a:pPr algn="ctr"/>
              <a:r>
                <a:rPr lang="en-US" sz="2800" dirty="0">
                  <a:solidFill>
                    <a:schemeClr val="bg1"/>
                  </a:solidFill>
                  <a:latin typeface="Bahnschrift Condensed" panose="020B0502040204020203" pitchFamily="34" charset="0"/>
                </a:rPr>
                <a:t>QUESTION 1</a:t>
              </a:r>
              <a:endParaRPr lang="en-MY" sz="2800" dirty="0">
                <a:solidFill>
                  <a:schemeClr val="bg1"/>
                </a:solidFill>
                <a:latin typeface="Bahnschrift Condensed" panose="020B0502040204020203" pitchFamily="34" charset="0"/>
              </a:endParaRPr>
            </a:p>
          </p:txBody>
        </p:sp>
      </p:grpSp>
      <p:grpSp>
        <p:nvGrpSpPr>
          <p:cNvPr id="29" name="False Choice 1">
            <a:extLst>
              <a:ext uri="{FF2B5EF4-FFF2-40B4-BE49-F238E27FC236}">
                <a16:creationId xmlns:a16="http://schemas.microsoft.com/office/drawing/2014/main" id="{B6B0CBEB-EBBC-4615-9108-83771B2088E9}"/>
              </a:ext>
            </a:extLst>
          </p:cNvPr>
          <p:cNvGrpSpPr/>
          <p:nvPr/>
        </p:nvGrpSpPr>
        <p:grpSpPr>
          <a:xfrm>
            <a:off x="1201911" y="3286572"/>
            <a:ext cx="3657740" cy="755162"/>
            <a:chOff x="4889948" y="3771027"/>
            <a:chExt cx="3657740" cy="755162"/>
          </a:xfrm>
        </p:grpSpPr>
        <p:grpSp>
          <p:nvGrpSpPr>
            <p:cNvPr id="50" name="Group 49">
              <a:extLst>
                <a:ext uri="{FF2B5EF4-FFF2-40B4-BE49-F238E27FC236}">
                  <a16:creationId xmlns:a16="http://schemas.microsoft.com/office/drawing/2014/main" id="{E81FA0CC-DAD6-4502-991C-C0672B5CEB87}"/>
                </a:ext>
              </a:extLst>
            </p:cNvPr>
            <p:cNvGrpSpPr/>
            <p:nvPr/>
          </p:nvGrpSpPr>
          <p:grpSpPr>
            <a:xfrm>
              <a:off x="4889948" y="3771027"/>
              <a:ext cx="3657740" cy="755162"/>
              <a:chOff x="4786793" y="1003298"/>
              <a:chExt cx="3657740" cy="755162"/>
            </a:xfrm>
          </p:grpSpPr>
          <p:sp>
            <p:nvSpPr>
              <p:cNvPr id="52" name="Rectangle: Rounded Corners 51">
                <a:extLst>
                  <a:ext uri="{FF2B5EF4-FFF2-40B4-BE49-F238E27FC236}">
                    <a16:creationId xmlns:a16="http://schemas.microsoft.com/office/drawing/2014/main" id="{DC6F1571-3AA2-4CF9-84D0-22B43FE1935F}"/>
                  </a:ext>
                </a:extLst>
              </p:cNvPr>
              <p:cNvSpPr/>
              <p:nvPr/>
            </p:nvSpPr>
            <p:spPr>
              <a:xfrm>
                <a:off x="4786793" y="1003298"/>
                <a:ext cx="3657740" cy="755162"/>
              </a:xfrm>
              <a:prstGeom prst="roundRect">
                <a:avLst>
                  <a:gd name="adj" fmla="val 50000"/>
                </a:avLst>
              </a:prstGeom>
              <a:solidFill>
                <a:srgbClr val="EE4957"/>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53" name="Flowchart: Connector 52">
                <a:extLst>
                  <a:ext uri="{FF2B5EF4-FFF2-40B4-BE49-F238E27FC236}">
                    <a16:creationId xmlns:a16="http://schemas.microsoft.com/office/drawing/2014/main" id="{DC731601-B1F4-42AF-91DE-D1B0A95AD2D3}"/>
                  </a:ext>
                </a:extLst>
              </p:cNvPr>
              <p:cNvSpPr/>
              <p:nvPr/>
            </p:nvSpPr>
            <p:spPr>
              <a:xfrm>
                <a:off x="4872530" y="1206860"/>
                <a:ext cx="347990" cy="355394"/>
              </a:xfrm>
              <a:prstGeom prst="flowChartConnector">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54" name="TextBox 53">
                <a:extLst>
                  <a:ext uri="{FF2B5EF4-FFF2-40B4-BE49-F238E27FC236}">
                    <a16:creationId xmlns:a16="http://schemas.microsoft.com/office/drawing/2014/main" id="{CAC212E0-5E46-45DD-B940-F606A10796B5}"/>
                  </a:ext>
                </a:extLst>
              </p:cNvPr>
              <p:cNvSpPr txBox="1"/>
              <p:nvPr/>
            </p:nvSpPr>
            <p:spPr>
              <a:xfrm>
                <a:off x="5240588" y="1188747"/>
                <a:ext cx="2865120" cy="369332"/>
              </a:xfrm>
              <a:prstGeom prst="rect">
                <a:avLst/>
              </a:prstGeom>
              <a:noFill/>
            </p:spPr>
            <p:txBody>
              <a:bodyPr wrap="square" rtlCol="0">
                <a:spAutoFit/>
              </a:bodyPr>
              <a:lstStyle/>
              <a:p>
                <a:r>
                  <a:rPr lang="en-US" dirty="0">
                    <a:solidFill>
                      <a:schemeClr val="bg1"/>
                    </a:solidFill>
                  </a:rPr>
                  <a:t>Choice 1</a:t>
                </a:r>
                <a:endParaRPr lang="en-MY" dirty="0">
                  <a:solidFill>
                    <a:schemeClr val="bg1"/>
                  </a:solidFill>
                </a:endParaRPr>
              </a:p>
            </p:txBody>
          </p:sp>
        </p:grpSp>
        <p:sp>
          <p:nvSpPr>
            <p:cNvPr id="51" name="Multiplication Sign 50">
              <a:extLst>
                <a:ext uri="{FF2B5EF4-FFF2-40B4-BE49-F238E27FC236}">
                  <a16:creationId xmlns:a16="http://schemas.microsoft.com/office/drawing/2014/main" id="{A07104FB-BCFD-4FC7-90CB-33ED5F9E9D49}"/>
                </a:ext>
              </a:extLst>
            </p:cNvPr>
            <p:cNvSpPr/>
            <p:nvPr/>
          </p:nvSpPr>
          <p:spPr>
            <a:xfrm>
              <a:off x="5025845" y="4048561"/>
              <a:ext cx="247670" cy="213755"/>
            </a:xfrm>
            <a:prstGeom prst="mathMultiply">
              <a:avLst>
                <a:gd name="adj1" fmla="val 3914"/>
              </a:avLst>
            </a:prstGeom>
            <a:solidFill>
              <a:srgbClr val="EE4957"/>
            </a:solidFill>
            <a:ln cap="rnd">
              <a:solidFill>
                <a:srgbClr val="EE49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grpSp>
      <p:grpSp>
        <p:nvGrpSpPr>
          <p:cNvPr id="30" name="True Choice">
            <a:extLst>
              <a:ext uri="{FF2B5EF4-FFF2-40B4-BE49-F238E27FC236}">
                <a16:creationId xmlns:a16="http://schemas.microsoft.com/office/drawing/2014/main" id="{A7FC5B8F-B5E0-4DC3-823C-F825D9AEBBFD}"/>
              </a:ext>
            </a:extLst>
          </p:cNvPr>
          <p:cNvGrpSpPr/>
          <p:nvPr/>
        </p:nvGrpSpPr>
        <p:grpSpPr>
          <a:xfrm>
            <a:off x="1209531" y="4232743"/>
            <a:ext cx="3657740" cy="755162"/>
            <a:chOff x="4797979" y="4691336"/>
            <a:chExt cx="3657740" cy="755162"/>
          </a:xfrm>
        </p:grpSpPr>
        <p:grpSp>
          <p:nvGrpSpPr>
            <p:cNvPr id="40" name="Group 39">
              <a:extLst>
                <a:ext uri="{FF2B5EF4-FFF2-40B4-BE49-F238E27FC236}">
                  <a16:creationId xmlns:a16="http://schemas.microsoft.com/office/drawing/2014/main" id="{DF96B7EE-D226-4615-96DD-48E522668A60}"/>
                </a:ext>
              </a:extLst>
            </p:cNvPr>
            <p:cNvGrpSpPr/>
            <p:nvPr/>
          </p:nvGrpSpPr>
          <p:grpSpPr>
            <a:xfrm>
              <a:off x="4797979" y="4691336"/>
              <a:ext cx="3657740" cy="755162"/>
              <a:chOff x="4797979" y="4691336"/>
              <a:chExt cx="3657740" cy="755162"/>
            </a:xfrm>
          </p:grpSpPr>
          <p:sp>
            <p:nvSpPr>
              <p:cNvPr id="42" name="Rectangle: Rounded Corners 41">
                <a:extLst>
                  <a:ext uri="{FF2B5EF4-FFF2-40B4-BE49-F238E27FC236}">
                    <a16:creationId xmlns:a16="http://schemas.microsoft.com/office/drawing/2014/main" id="{8793FFFC-5819-42B9-92CE-C6CC0C0583F0}"/>
                  </a:ext>
                </a:extLst>
              </p:cNvPr>
              <p:cNvSpPr/>
              <p:nvPr/>
            </p:nvSpPr>
            <p:spPr>
              <a:xfrm>
                <a:off x="4797979" y="4691336"/>
                <a:ext cx="3657740" cy="755162"/>
              </a:xfrm>
              <a:prstGeom prst="roundRect">
                <a:avLst>
                  <a:gd name="adj" fmla="val 50000"/>
                </a:avLst>
              </a:prstGeom>
              <a:solidFill>
                <a:srgbClr val="56C221"/>
              </a:solidFill>
              <a:ln w="19050">
                <a:no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grpSp>
            <p:nvGrpSpPr>
              <p:cNvPr id="43" name="Group 42">
                <a:extLst>
                  <a:ext uri="{FF2B5EF4-FFF2-40B4-BE49-F238E27FC236}">
                    <a16:creationId xmlns:a16="http://schemas.microsoft.com/office/drawing/2014/main" id="{D76A46C3-845D-414E-B8CE-B87D07443025}"/>
                  </a:ext>
                </a:extLst>
              </p:cNvPr>
              <p:cNvGrpSpPr/>
              <p:nvPr/>
            </p:nvGrpSpPr>
            <p:grpSpPr>
              <a:xfrm>
                <a:off x="4872038" y="4886672"/>
                <a:ext cx="347990" cy="355394"/>
                <a:chOff x="5277764" y="4119890"/>
                <a:chExt cx="347990" cy="355394"/>
              </a:xfrm>
            </p:grpSpPr>
            <p:sp>
              <p:nvSpPr>
                <p:cNvPr id="46" name="Flowchart: Connector 45">
                  <a:extLst>
                    <a:ext uri="{FF2B5EF4-FFF2-40B4-BE49-F238E27FC236}">
                      <a16:creationId xmlns:a16="http://schemas.microsoft.com/office/drawing/2014/main" id="{C3F34AE8-1D3F-402D-AD8E-CD3C3C1751CB}"/>
                    </a:ext>
                  </a:extLst>
                </p:cNvPr>
                <p:cNvSpPr/>
                <p:nvPr/>
              </p:nvSpPr>
              <p:spPr>
                <a:xfrm>
                  <a:off x="5277764" y="4119890"/>
                  <a:ext cx="347990" cy="355394"/>
                </a:xfrm>
                <a:prstGeom prst="flowChartConnector">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grpSp>
              <p:nvGrpSpPr>
                <p:cNvPr id="47" name="Group 46">
                  <a:extLst>
                    <a:ext uri="{FF2B5EF4-FFF2-40B4-BE49-F238E27FC236}">
                      <a16:creationId xmlns:a16="http://schemas.microsoft.com/office/drawing/2014/main" id="{A68685AE-0E3A-46ED-AB8C-6BCE0C5583F1}"/>
                    </a:ext>
                  </a:extLst>
                </p:cNvPr>
                <p:cNvGrpSpPr/>
                <p:nvPr/>
              </p:nvGrpSpPr>
              <p:grpSpPr>
                <a:xfrm>
                  <a:off x="5366785" y="4233315"/>
                  <a:ext cx="175099" cy="130448"/>
                  <a:chOff x="5770520" y="4169044"/>
                  <a:chExt cx="175099" cy="130448"/>
                </a:xfrm>
              </p:grpSpPr>
              <p:cxnSp>
                <p:nvCxnSpPr>
                  <p:cNvPr id="48" name="Straight Connector 47">
                    <a:extLst>
                      <a:ext uri="{FF2B5EF4-FFF2-40B4-BE49-F238E27FC236}">
                        <a16:creationId xmlns:a16="http://schemas.microsoft.com/office/drawing/2014/main" id="{67AC48E0-09E9-4A64-933B-DD63CBC575B0}"/>
                      </a:ext>
                    </a:extLst>
                  </p:cNvPr>
                  <p:cNvCxnSpPr/>
                  <p:nvPr/>
                </p:nvCxnSpPr>
                <p:spPr>
                  <a:xfrm>
                    <a:off x="5770520" y="4222610"/>
                    <a:ext cx="46495" cy="76882"/>
                  </a:xfrm>
                  <a:prstGeom prst="line">
                    <a:avLst/>
                  </a:prstGeom>
                  <a:ln w="9525">
                    <a:solidFill>
                      <a:srgbClr val="7A9E4E"/>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48BEF27C-7419-4640-A783-6272D3E1C5E3}"/>
                      </a:ext>
                    </a:extLst>
                  </p:cNvPr>
                  <p:cNvCxnSpPr/>
                  <p:nvPr/>
                </p:nvCxnSpPr>
                <p:spPr>
                  <a:xfrm flipV="1">
                    <a:off x="5811300" y="4169044"/>
                    <a:ext cx="134319" cy="128543"/>
                  </a:xfrm>
                  <a:prstGeom prst="line">
                    <a:avLst/>
                  </a:prstGeom>
                  <a:ln w="9525">
                    <a:solidFill>
                      <a:srgbClr val="7A9E4E"/>
                    </a:solidFill>
                  </a:ln>
                </p:spPr>
                <p:style>
                  <a:lnRef idx="1">
                    <a:schemeClr val="accent1"/>
                  </a:lnRef>
                  <a:fillRef idx="0">
                    <a:schemeClr val="accent1"/>
                  </a:fillRef>
                  <a:effectRef idx="0">
                    <a:schemeClr val="accent1"/>
                  </a:effectRef>
                  <a:fontRef idx="minor">
                    <a:schemeClr val="tx1"/>
                  </a:fontRef>
                </p:style>
              </p:cxnSp>
            </p:grpSp>
          </p:grpSp>
        </p:grpSp>
        <p:sp>
          <p:nvSpPr>
            <p:cNvPr id="41" name="TextBox 40">
              <a:extLst>
                <a:ext uri="{FF2B5EF4-FFF2-40B4-BE49-F238E27FC236}">
                  <a16:creationId xmlns:a16="http://schemas.microsoft.com/office/drawing/2014/main" id="{BC6C46C3-0D86-4906-B9FB-F8C6D99DF498}"/>
                </a:ext>
              </a:extLst>
            </p:cNvPr>
            <p:cNvSpPr txBox="1"/>
            <p:nvPr/>
          </p:nvSpPr>
          <p:spPr>
            <a:xfrm>
              <a:off x="5323675" y="4887208"/>
              <a:ext cx="2865120" cy="369332"/>
            </a:xfrm>
            <a:prstGeom prst="rect">
              <a:avLst/>
            </a:prstGeom>
            <a:noFill/>
          </p:spPr>
          <p:txBody>
            <a:bodyPr wrap="square" rtlCol="0">
              <a:spAutoFit/>
            </a:bodyPr>
            <a:lstStyle/>
            <a:p>
              <a:r>
                <a:rPr lang="en-US" dirty="0">
                  <a:solidFill>
                    <a:schemeClr val="bg1"/>
                  </a:solidFill>
                </a:rPr>
                <a:t>Choice 2</a:t>
              </a:r>
              <a:endParaRPr lang="en-MY" dirty="0">
                <a:solidFill>
                  <a:schemeClr val="bg1"/>
                </a:solidFill>
              </a:endParaRPr>
            </a:p>
          </p:txBody>
        </p:sp>
      </p:grpSp>
      <p:grpSp>
        <p:nvGrpSpPr>
          <p:cNvPr id="31" name="False Choice 3">
            <a:extLst>
              <a:ext uri="{FF2B5EF4-FFF2-40B4-BE49-F238E27FC236}">
                <a16:creationId xmlns:a16="http://schemas.microsoft.com/office/drawing/2014/main" id="{468C67F0-8F39-4158-A611-DC8DCBF67008}"/>
              </a:ext>
            </a:extLst>
          </p:cNvPr>
          <p:cNvGrpSpPr/>
          <p:nvPr/>
        </p:nvGrpSpPr>
        <p:grpSpPr>
          <a:xfrm>
            <a:off x="1201911" y="5183241"/>
            <a:ext cx="3657740" cy="755162"/>
            <a:chOff x="4912808" y="3771027"/>
            <a:chExt cx="3657740" cy="755162"/>
          </a:xfrm>
        </p:grpSpPr>
        <p:grpSp>
          <p:nvGrpSpPr>
            <p:cNvPr id="32" name="Group 31">
              <a:extLst>
                <a:ext uri="{FF2B5EF4-FFF2-40B4-BE49-F238E27FC236}">
                  <a16:creationId xmlns:a16="http://schemas.microsoft.com/office/drawing/2014/main" id="{79DF848B-C639-4DB0-952B-8A04CADEB095}"/>
                </a:ext>
              </a:extLst>
            </p:cNvPr>
            <p:cNvGrpSpPr/>
            <p:nvPr/>
          </p:nvGrpSpPr>
          <p:grpSpPr>
            <a:xfrm>
              <a:off x="4912808" y="3771027"/>
              <a:ext cx="3657740" cy="755162"/>
              <a:chOff x="4809653" y="1003298"/>
              <a:chExt cx="3657740" cy="755162"/>
            </a:xfrm>
          </p:grpSpPr>
          <p:sp>
            <p:nvSpPr>
              <p:cNvPr id="35" name="Rectangle: Rounded Corners 34">
                <a:extLst>
                  <a:ext uri="{FF2B5EF4-FFF2-40B4-BE49-F238E27FC236}">
                    <a16:creationId xmlns:a16="http://schemas.microsoft.com/office/drawing/2014/main" id="{DA0B48E8-EFD7-4E39-BE9A-E01C019BBE07}"/>
                  </a:ext>
                </a:extLst>
              </p:cNvPr>
              <p:cNvSpPr/>
              <p:nvPr/>
            </p:nvSpPr>
            <p:spPr>
              <a:xfrm>
                <a:off x="4809653" y="1003298"/>
                <a:ext cx="3657740" cy="755162"/>
              </a:xfrm>
              <a:prstGeom prst="roundRect">
                <a:avLst>
                  <a:gd name="adj" fmla="val 50000"/>
                </a:avLst>
              </a:prstGeom>
              <a:solidFill>
                <a:srgbClr val="EE4957"/>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38" name="Flowchart: Connector 37">
                <a:extLst>
                  <a:ext uri="{FF2B5EF4-FFF2-40B4-BE49-F238E27FC236}">
                    <a16:creationId xmlns:a16="http://schemas.microsoft.com/office/drawing/2014/main" id="{D2F26691-F79B-40CA-8A6A-FFFC099E6E85}"/>
                  </a:ext>
                </a:extLst>
              </p:cNvPr>
              <p:cNvSpPr/>
              <p:nvPr/>
            </p:nvSpPr>
            <p:spPr>
              <a:xfrm>
                <a:off x="4897931" y="1198392"/>
                <a:ext cx="347990" cy="355394"/>
              </a:xfrm>
              <a:prstGeom prst="flowChartConnector">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39" name="TextBox 38">
                <a:extLst>
                  <a:ext uri="{FF2B5EF4-FFF2-40B4-BE49-F238E27FC236}">
                    <a16:creationId xmlns:a16="http://schemas.microsoft.com/office/drawing/2014/main" id="{8A8AE59D-8DB9-44FC-BB0C-780E2ADEDF4E}"/>
                  </a:ext>
                </a:extLst>
              </p:cNvPr>
              <p:cNvSpPr txBox="1"/>
              <p:nvPr/>
            </p:nvSpPr>
            <p:spPr>
              <a:xfrm>
                <a:off x="5240588" y="1188747"/>
                <a:ext cx="2865120" cy="369332"/>
              </a:xfrm>
              <a:prstGeom prst="rect">
                <a:avLst/>
              </a:prstGeom>
              <a:noFill/>
            </p:spPr>
            <p:txBody>
              <a:bodyPr wrap="square" rtlCol="0">
                <a:spAutoFit/>
              </a:bodyPr>
              <a:lstStyle/>
              <a:p>
                <a:r>
                  <a:rPr lang="en-US" dirty="0">
                    <a:solidFill>
                      <a:schemeClr val="bg1"/>
                    </a:solidFill>
                  </a:rPr>
                  <a:t>Choice 3</a:t>
                </a:r>
                <a:endParaRPr lang="en-MY" dirty="0">
                  <a:solidFill>
                    <a:schemeClr val="bg1"/>
                  </a:solidFill>
                </a:endParaRPr>
              </a:p>
            </p:txBody>
          </p:sp>
        </p:grpSp>
        <p:sp>
          <p:nvSpPr>
            <p:cNvPr id="34" name="Multiplication Sign 33">
              <a:extLst>
                <a:ext uri="{FF2B5EF4-FFF2-40B4-BE49-F238E27FC236}">
                  <a16:creationId xmlns:a16="http://schemas.microsoft.com/office/drawing/2014/main" id="{89CD3B6E-43DC-4711-9508-B0015F13DA1C}"/>
                </a:ext>
              </a:extLst>
            </p:cNvPr>
            <p:cNvSpPr/>
            <p:nvPr/>
          </p:nvSpPr>
          <p:spPr>
            <a:xfrm>
              <a:off x="5051246" y="4040090"/>
              <a:ext cx="247670" cy="213755"/>
            </a:xfrm>
            <a:prstGeom prst="mathMultiply">
              <a:avLst>
                <a:gd name="adj1" fmla="val 3914"/>
              </a:avLst>
            </a:prstGeom>
            <a:solidFill>
              <a:srgbClr val="EE4957"/>
            </a:solidFill>
            <a:ln cap="rnd">
              <a:solidFill>
                <a:srgbClr val="EE49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grpSp>
      <p:grpSp>
        <p:nvGrpSpPr>
          <p:cNvPr id="56" name="Choice 1">
            <a:extLst>
              <a:ext uri="{FF2B5EF4-FFF2-40B4-BE49-F238E27FC236}">
                <a16:creationId xmlns:a16="http://schemas.microsoft.com/office/drawing/2014/main" id="{7DFFE57D-2DF6-41F0-9B3F-1D1E89C4CB27}"/>
              </a:ext>
            </a:extLst>
          </p:cNvPr>
          <p:cNvGrpSpPr/>
          <p:nvPr/>
        </p:nvGrpSpPr>
        <p:grpSpPr>
          <a:xfrm>
            <a:off x="1202712" y="3295539"/>
            <a:ext cx="3657740" cy="755162"/>
            <a:chOff x="4786789" y="1003296"/>
            <a:chExt cx="3657740" cy="755162"/>
          </a:xfrm>
        </p:grpSpPr>
        <p:sp>
          <p:nvSpPr>
            <p:cNvPr id="69" name="Rectangle: Rounded Corners 68">
              <a:extLst>
                <a:ext uri="{FF2B5EF4-FFF2-40B4-BE49-F238E27FC236}">
                  <a16:creationId xmlns:a16="http://schemas.microsoft.com/office/drawing/2014/main" id="{2698C646-B00F-410B-A876-AE0DF945E312}"/>
                </a:ext>
              </a:extLst>
            </p:cNvPr>
            <p:cNvSpPr/>
            <p:nvPr/>
          </p:nvSpPr>
          <p:spPr>
            <a:xfrm>
              <a:off x="4786789" y="1003296"/>
              <a:ext cx="3657740" cy="755162"/>
            </a:xfrm>
            <a:prstGeom prst="roundRect">
              <a:avLst>
                <a:gd name="adj" fmla="val 50000"/>
              </a:avLst>
            </a:prstGeom>
            <a:solidFill>
              <a:schemeClr val="bg1"/>
            </a:solidFill>
            <a:ln w="19050">
              <a:solidFill>
                <a:srgbClr val="C9C9C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grpSp>
          <p:nvGrpSpPr>
            <p:cNvPr id="70" name="Group 69">
              <a:extLst>
                <a:ext uri="{FF2B5EF4-FFF2-40B4-BE49-F238E27FC236}">
                  <a16:creationId xmlns:a16="http://schemas.microsoft.com/office/drawing/2014/main" id="{EB44256F-B5F6-46C5-AD02-678A7E6D5399}"/>
                </a:ext>
              </a:extLst>
            </p:cNvPr>
            <p:cNvGrpSpPr/>
            <p:nvPr/>
          </p:nvGrpSpPr>
          <p:grpSpPr>
            <a:xfrm>
              <a:off x="4872530" y="1195396"/>
              <a:ext cx="365408" cy="371760"/>
              <a:chOff x="4959618" y="1195396"/>
              <a:chExt cx="365408" cy="371760"/>
            </a:xfrm>
          </p:grpSpPr>
          <p:sp>
            <p:nvSpPr>
              <p:cNvPr id="72" name="Flowchart: Connector 71">
                <a:extLst>
                  <a:ext uri="{FF2B5EF4-FFF2-40B4-BE49-F238E27FC236}">
                    <a16:creationId xmlns:a16="http://schemas.microsoft.com/office/drawing/2014/main" id="{60ABD19F-3A16-42B0-A8D4-8FF3F5F71B79}"/>
                  </a:ext>
                </a:extLst>
              </p:cNvPr>
              <p:cNvSpPr/>
              <p:nvPr/>
            </p:nvSpPr>
            <p:spPr>
              <a:xfrm>
                <a:off x="4959618" y="1211762"/>
                <a:ext cx="347990" cy="355394"/>
              </a:xfrm>
              <a:prstGeom prst="flowChartConnector">
                <a:avLst/>
              </a:prstGeom>
              <a:noFill/>
              <a:ln w="19050">
                <a:gradFill flip="none" rotWithShape="1">
                  <a:gsLst>
                    <a:gs pos="0">
                      <a:srgbClr val="B082C1"/>
                    </a:gs>
                    <a:gs pos="100000">
                      <a:srgbClr val="8D97DC"/>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73" name="TextBox 72">
                <a:extLst>
                  <a:ext uri="{FF2B5EF4-FFF2-40B4-BE49-F238E27FC236}">
                    <a16:creationId xmlns:a16="http://schemas.microsoft.com/office/drawing/2014/main" id="{C717ED97-1F31-4D45-BB55-65532A01DAAE}"/>
                  </a:ext>
                </a:extLst>
              </p:cNvPr>
              <p:cNvSpPr txBox="1"/>
              <p:nvPr/>
            </p:nvSpPr>
            <p:spPr>
              <a:xfrm>
                <a:off x="4977036" y="1195396"/>
                <a:ext cx="347990" cy="369332"/>
              </a:xfrm>
              <a:prstGeom prst="rect">
                <a:avLst/>
              </a:prstGeom>
              <a:noFill/>
            </p:spPr>
            <p:txBody>
              <a:bodyPr wrap="square" rtlCol="0">
                <a:spAutoFit/>
              </a:bodyPr>
              <a:lstStyle/>
              <a:p>
                <a:r>
                  <a:rPr lang="en-US" dirty="0">
                    <a:gradFill>
                      <a:gsLst>
                        <a:gs pos="0">
                          <a:srgbClr val="B082C1"/>
                        </a:gs>
                        <a:gs pos="100000">
                          <a:srgbClr val="8D97DC"/>
                        </a:gs>
                      </a:gsLst>
                      <a:lin ang="5400000" scaled="1"/>
                    </a:gradFill>
                  </a:rPr>
                  <a:t>A</a:t>
                </a:r>
                <a:endParaRPr lang="en-MY" dirty="0">
                  <a:gradFill>
                    <a:gsLst>
                      <a:gs pos="0">
                        <a:srgbClr val="B082C1"/>
                      </a:gs>
                      <a:gs pos="100000">
                        <a:srgbClr val="8D97DC"/>
                      </a:gs>
                    </a:gsLst>
                    <a:lin ang="5400000" scaled="1"/>
                  </a:gradFill>
                </a:endParaRPr>
              </a:p>
            </p:txBody>
          </p:sp>
        </p:grpSp>
        <p:sp>
          <p:nvSpPr>
            <p:cNvPr id="71" name="TextBox 70">
              <a:extLst>
                <a:ext uri="{FF2B5EF4-FFF2-40B4-BE49-F238E27FC236}">
                  <a16:creationId xmlns:a16="http://schemas.microsoft.com/office/drawing/2014/main" id="{F7F3805B-1D6D-4246-8DA9-64FE445F2BAA}"/>
                </a:ext>
              </a:extLst>
            </p:cNvPr>
            <p:cNvSpPr txBox="1"/>
            <p:nvPr/>
          </p:nvSpPr>
          <p:spPr>
            <a:xfrm>
              <a:off x="5240588" y="1197214"/>
              <a:ext cx="2865120" cy="369332"/>
            </a:xfrm>
            <a:prstGeom prst="rect">
              <a:avLst/>
            </a:prstGeom>
            <a:noFill/>
          </p:spPr>
          <p:txBody>
            <a:bodyPr wrap="square" rtlCol="0">
              <a:spAutoFit/>
            </a:bodyPr>
            <a:lstStyle/>
            <a:p>
              <a:r>
                <a:rPr lang="en-US" dirty="0"/>
                <a:t>Choice 1</a:t>
              </a:r>
              <a:endParaRPr lang="en-MY" dirty="0"/>
            </a:p>
          </p:txBody>
        </p:sp>
      </p:grpSp>
      <p:grpSp>
        <p:nvGrpSpPr>
          <p:cNvPr id="57" name="Choice 2">
            <a:extLst>
              <a:ext uri="{FF2B5EF4-FFF2-40B4-BE49-F238E27FC236}">
                <a16:creationId xmlns:a16="http://schemas.microsoft.com/office/drawing/2014/main" id="{997B4AFF-678B-4A24-8C5E-3970E0DEC51D}"/>
              </a:ext>
            </a:extLst>
          </p:cNvPr>
          <p:cNvGrpSpPr/>
          <p:nvPr/>
        </p:nvGrpSpPr>
        <p:grpSpPr>
          <a:xfrm>
            <a:off x="1203074" y="4246774"/>
            <a:ext cx="3657740" cy="755162"/>
            <a:chOff x="4787151" y="1943898"/>
            <a:chExt cx="3657740" cy="755162"/>
          </a:xfrm>
        </p:grpSpPr>
        <p:sp>
          <p:nvSpPr>
            <p:cNvPr id="64" name="Rectangle: Rounded Corners 63">
              <a:extLst>
                <a:ext uri="{FF2B5EF4-FFF2-40B4-BE49-F238E27FC236}">
                  <a16:creationId xmlns:a16="http://schemas.microsoft.com/office/drawing/2014/main" id="{91B936EB-B2B6-4E1C-B7D0-315AD4DC92E4}"/>
                </a:ext>
              </a:extLst>
            </p:cNvPr>
            <p:cNvSpPr/>
            <p:nvPr/>
          </p:nvSpPr>
          <p:spPr>
            <a:xfrm>
              <a:off x="4787151" y="1943898"/>
              <a:ext cx="3657740" cy="755162"/>
            </a:xfrm>
            <a:prstGeom prst="roundRect">
              <a:avLst>
                <a:gd name="adj" fmla="val 50000"/>
              </a:avLst>
            </a:prstGeom>
            <a:solidFill>
              <a:schemeClr val="bg1"/>
            </a:solidFill>
            <a:ln w="19050">
              <a:solidFill>
                <a:srgbClr val="C9C9C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grpSp>
          <p:nvGrpSpPr>
            <p:cNvPr id="65" name="Group 64">
              <a:extLst>
                <a:ext uri="{FF2B5EF4-FFF2-40B4-BE49-F238E27FC236}">
                  <a16:creationId xmlns:a16="http://schemas.microsoft.com/office/drawing/2014/main" id="{8CE2FE58-67B1-46E5-B788-E3CEF93D9329}"/>
                </a:ext>
              </a:extLst>
            </p:cNvPr>
            <p:cNvGrpSpPr/>
            <p:nvPr/>
          </p:nvGrpSpPr>
          <p:grpSpPr>
            <a:xfrm>
              <a:off x="4869448" y="2152260"/>
              <a:ext cx="368490" cy="369332"/>
              <a:chOff x="4959618" y="1196246"/>
              <a:chExt cx="368490" cy="369332"/>
            </a:xfrm>
          </p:grpSpPr>
          <p:sp>
            <p:nvSpPr>
              <p:cNvPr id="67" name="Flowchart: Connector 66">
                <a:extLst>
                  <a:ext uri="{FF2B5EF4-FFF2-40B4-BE49-F238E27FC236}">
                    <a16:creationId xmlns:a16="http://schemas.microsoft.com/office/drawing/2014/main" id="{8176D316-6694-4DDA-A1FC-4BA098EBD858}"/>
                  </a:ext>
                </a:extLst>
              </p:cNvPr>
              <p:cNvSpPr/>
              <p:nvPr/>
            </p:nvSpPr>
            <p:spPr>
              <a:xfrm>
                <a:off x="4959618" y="1206860"/>
                <a:ext cx="347990" cy="355394"/>
              </a:xfrm>
              <a:prstGeom prst="flowChartConnector">
                <a:avLst/>
              </a:prstGeom>
              <a:noFill/>
              <a:ln w="19050">
                <a:gradFill>
                  <a:gsLst>
                    <a:gs pos="0">
                      <a:srgbClr val="B082C1"/>
                    </a:gs>
                    <a:gs pos="100000">
                      <a:srgbClr val="8D97DC"/>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68" name="TextBox 67">
                <a:extLst>
                  <a:ext uri="{FF2B5EF4-FFF2-40B4-BE49-F238E27FC236}">
                    <a16:creationId xmlns:a16="http://schemas.microsoft.com/office/drawing/2014/main" id="{3444BB8F-855C-492E-9787-8D006C0F3D8C}"/>
                  </a:ext>
                </a:extLst>
              </p:cNvPr>
              <p:cNvSpPr txBox="1"/>
              <p:nvPr/>
            </p:nvSpPr>
            <p:spPr>
              <a:xfrm>
                <a:off x="4980118" y="1196246"/>
                <a:ext cx="347990" cy="369332"/>
              </a:xfrm>
              <a:prstGeom prst="rect">
                <a:avLst/>
              </a:prstGeom>
              <a:noFill/>
            </p:spPr>
            <p:txBody>
              <a:bodyPr wrap="square" rtlCol="0">
                <a:spAutoFit/>
              </a:bodyPr>
              <a:lstStyle/>
              <a:p>
                <a:r>
                  <a:rPr lang="en-US" dirty="0">
                    <a:gradFill>
                      <a:gsLst>
                        <a:gs pos="0">
                          <a:srgbClr val="B082C1"/>
                        </a:gs>
                        <a:gs pos="100000">
                          <a:srgbClr val="8D97DC"/>
                        </a:gs>
                      </a:gsLst>
                      <a:lin ang="5400000" scaled="1"/>
                    </a:gradFill>
                  </a:rPr>
                  <a:t>B</a:t>
                </a:r>
                <a:endParaRPr lang="en-MY" dirty="0">
                  <a:gradFill>
                    <a:gsLst>
                      <a:gs pos="0">
                        <a:srgbClr val="B082C1"/>
                      </a:gs>
                      <a:gs pos="100000">
                        <a:srgbClr val="8D97DC"/>
                      </a:gs>
                    </a:gsLst>
                    <a:lin ang="5400000" scaled="1"/>
                  </a:gradFill>
                </a:endParaRPr>
              </a:p>
            </p:txBody>
          </p:sp>
        </p:grpSp>
        <p:sp>
          <p:nvSpPr>
            <p:cNvPr id="66" name="TextBox 65">
              <a:extLst>
                <a:ext uri="{FF2B5EF4-FFF2-40B4-BE49-F238E27FC236}">
                  <a16:creationId xmlns:a16="http://schemas.microsoft.com/office/drawing/2014/main" id="{06E6015D-1678-45B9-84FF-6B7E6F342C68}"/>
                </a:ext>
              </a:extLst>
            </p:cNvPr>
            <p:cNvSpPr txBox="1"/>
            <p:nvPr/>
          </p:nvSpPr>
          <p:spPr>
            <a:xfrm>
              <a:off x="5258438" y="2162874"/>
              <a:ext cx="2865120" cy="369332"/>
            </a:xfrm>
            <a:prstGeom prst="rect">
              <a:avLst/>
            </a:prstGeom>
            <a:noFill/>
          </p:spPr>
          <p:txBody>
            <a:bodyPr wrap="square" rtlCol="0">
              <a:spAutoFit/>
            </a:bodyPr>
            <a:lstStyle/>
            <a:p>
              <a:r>
                <a:rPr lang="en-US" dirty="0"/>
                <a:t>Choice 2</a:t>
              </a:r>
              <a:endParaRPr lang="en-MY" dirty="0"/>
            </a:p>
          </p:txBody>
        </p:sp>
      </p:grpSp>
      <p:grpSp>
        <p:nvGrpSpPr>
          <p:cNvPr id="58" name="Choice 3">
            <a:extLst>
              <a:ext uri="{FF2B5EF4-FFF2-40B4-BE49-F238E27FC236}">
                <a16:creationId xmlns:a16="http://schemas.microsoft.com/office/drawing/2014/main" id="{30A6FD67-4AF1-4501-B1D6-D498588EC270}"/>
              </a:ext>
            </a:extLst>
          </p:cNvPr>
          <p:cNvGrpSpPr/>
          <p:nvPr/>
        </p:nvGrpSpPr>
        <p:grpSpPr>
          <a:xfrm>
            <a:off x="1202716" y="5184050"/>
            <a:ext cx="3657740" cy="755162"/>
            <a:chOff x="4786793" y="2902439"/>
            <a:chExt cx="3657740" cy="755162"/>
          </a:xfrm>
        </p:grpSpPr>
        <p:sp>
          <p:nvSpPr>
            <p:cNvPr id="59" name="Rectangle: Rounded Corners 58">
              <a:extLst>
                <a:ext uri="{FF2B5EF4-FFF2-40B4-BE49-F238E27FC236}">
                  <a16:creationId xmlns:a16="http://schemas.microsoft.com/office/drawing/2014/main" id="{CDD6499D-65CA-40B0-8723-D826301E5E62}"/>
                </a:ext>
              </a:extLst>
            </p:cNvPr>
            <p:cNvSpPr/>
            <p:nvPr/>
          </p:nvSpPr>
          <p:spPr>
            <a:xfrm>
              <a:off x="4786793" y="2902439"/>
              <a:ext cx="3657740" cy="755162"/>
            </a:xfrm>
            <a:prstGeom prst="roundRect">
              <a:avLst>
                <a:gd name="adj" fmla="val 50000"/>
              </a:avLst>
            </a:prstGeom>
            <a:solidFill>
              <a:schemeClr val="bg1"/>
            </a:solidFill>
            <a:ln w="19050">
              <a:solidFill>
                <a:srgbClr val="C9C9C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grpSp>
          <p:nvGrpSpPr>
            <p:cNvPr id="60" name="Group 59">
              <a:extLst>
                <a:ext uri="{FF2B5EF4-FFF2-40B4-BE49-F238E27FC236}">
                  <a16:creationId xmlns:a16="http://schemas.microsoft.com/office/drawing/2014/main" id="{16413C2F-0688-4072-9AD0-B2084650BF57}"/>
                </a:ext>
              </a:extLst>
            </p:cNvPr>
            <p:cNvGrpSpPr/>
            <p:nvPr/>
          </p:nvGrpSpPr>
          <p:grpSpPr>
            <a:xfrm>
              <a:off x="4870466" y="3097268"/>
              <a:ext cx="357951" cy="369332"/>
              <a:chOff x="4959618" y="1187933"/>
              <a:chExt cx="357951" cy="369332"/>
            </a:xfrm>
          </p:grpSpPr>
          <p:sp>
            <p:nvSpPr>
              <p:cNvPr id="62" name="Flowchart: Connector 61">
                <a:extLst>
                  <a:ext uri="{FF2B5EF4-FFF2-40B4-BE49-F238E27FC236}">
                    <a16:creationId xmlns:a16="http://schemas.microsoft.com/office/drawing/2014/main" id="{0DC5B3B1-F867-4537-BC55-771812F9A09B}"/>
                  </a:ext>
                </a:extLst>
              </p:cNvPr>
              <p:cNvSpPr/>
              <p:nvPr/>
            </p:nvSpPr>
            <p:spPr>
              <a:xfrm>
                <a:off x="4959618" y="1194825"/>
                <a:ext cx="347990" cy="355394"/>
              </a:xfrm>
              <a:prstGeom prst="flowChartConnector">
                <a:avLst/>
              </a:prstGeom>
              <a:noFill/>
              <a:ln w="19050">
                <a:gradFill>
                  <a:gsLst>
                    <a:gs pos="0">
                      <a:srgbClr val="B082C1"/>
                    </a:gs>
                    <a:gs pos="100000">
                      <a:srgbClr val="8D97DC"/>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63" name="TextBox 62">
                <a:extLst>
                  <a:ext uri="{FF2B5EF4-FFF2-40B4-BE49-F238E27FC236}">
                    <a16:creationId xmlns:a16="http://schemas.microsoft.com/office/drawing/2014/main" id="{9B7CC649-0119-43C8-8789-ED34A126E05C}"/>
                  </a:ext>
                </a:extLst>
              </p:cNvPr>
              <p:cNvSpPr txBox="1"/>
              <p:nvPr/>
            </p:nvSpPr>
            <p:spPr>
              <a:xfrm>
                <a:off x="4969579" y="1187933"/>
                <a:ext cx="347990" cy="369332"/>
              </a:xfrm>
              <a:prstGeom prst="rect">
                <a:avLst/>
              </a:prstGeom>
              <a:noFill/>
            </p:spPr>
            <p:txBody>
              <a:bodyPr wrap="square" rtlCol="0">
                <a:spAutoFit/>
              </a:bodyPr>
              <a:lstStyle/>
              <a:p>
                <a:r>
                  <a:rPr lang="en-US" dirty="0">
                    <a:gradFill>
                      <a:gsLst>
                        <a:gs pos="0">
                          <a:srgbClr val="B082C1"/>
                        </a:gs>
                        <a:gs pos="100000">
                          <a:srgbClr val="8D97DC"/>
                        </a:gs>
                      </a:gsLst>
                      <a:lin ang="5400000" scaled="1"/>
                    </a:gradFill>
                  </a:rPr>
                  <a:t>C</a:t>
                </a:r>
                <a:endParaRPr lang="en-MY" dirty="0">
                  <a:gradFill>
                    <a:gsLst>
                      <a:gs pos="0">
                        <a:srgbClr val="B082C1"/>
                      </a:gs>
                      <a:gs pos="100000">
                        <a:srgbClr val="8D97DC"/>
                      </a:gs>
                    </a:gsLst>
                    <a:lin ang="5400000" scaled="1"/>
                  </a:gradFill>
                </a:endParaRPr>
              </a:p>
            </p:txBody>
          </p:sp>
        </p:grpSp>
        <p:sp>
          <p:nvSpPr>
            <p:cNvPr id="61" name="TextBox 60">
              <a:extLst>
                <a:ext uri="{FF2B5EF4-FFF2-40B4-BE49-F238E27FC236}">
                  <a16:creationId xmlns:a16="http://schemas.microsoft.com/office/drawing/2014/main" id="{9E5B172C-01CD-4E28-AC65-6695A14E3268}"/>
                </a:ext>
              </a:extLst>
            </p:cNvPr>
            <p:cNvSpPr txBox="1"/>
            <p:nvPr/>
          </p:nvSpPr>
          <p:spPr>
            <a:xfrm>
              <a:off x="5258438" y="3105597"/>
              <a:ext cx="2865120" cy="369332"/>
            </a:xfrm>
            <a:prstGeom prst="rect">
              <a:avLst/>
            </a:prstGeom>
            <a:noFill/>
          </p:spPr>
          <p:txBody>
            <a:bodyPr wrap="square" rtlCol="0">
              <a:spAutoFit/>
            </a:bodyPr>
            <a:lstStyle/>
            <a:p>
              <a:r>
                <a:rPr lang="en-US" dirty="0"/>
                <a:t>Choice 3</a:t>
              </a:r>
              <a:endParaRPr lang="en-MY" dirty="0"/>
            </a:p>
          </p:txBody>
        </p:sp>
      </p:grpSp>
      <p:grpSp>
        <p:nvGrpSpPr>
          <p:cNvPr id="74" name="Question 2">
            <a:extLst>
              <a:ext uri="{FF2B5EF4-FFF2-40B4-BE49-F238E27FC236}">
                <a16:creationId xmlns:a16="http://schemas.microsoft.com/office/drawing/2014/main" id="{3A1CF2DD-E4AF-4FA1-9FB9-53C46BEA4367}"/>
              </a:ext>
            </a:extLst>
          </p:cNvPr>
          <p:cNvGrpSpPr/>
          <p:nvPr/>
        </p:nvGrpSpPr>
        <p:grpSpPr>
          <a:xfrm>
            <a:off x="7089164" y="2281106"/>
            <a:ext cx="4114809" cy="3886200"/>
            <a:chOff x="4546587" y="0"/>
            <a:chExt cx="4114809" cy="3886200"/>
          </a:xfrm>
        </p:grpSpPr>
        <p:grpSp>
          <p:nvGrpSpPr>
            <p:cNvPr id="75" name="Group 74">
              <a:extLst>
                <a:ext uri="{FF2B5EF4-FFF2-40B4-BE49-F238E27FC236}">
                  <a16:creationId xmlns:a16="http://schemas.microsoft.com/office/drawing/2014/main" id="{ED003121-FAB1-404D-ACDA-830F4AE61D5A}"/>
                </a:ext>
              </a:extLst>
            </p:cNvPr>
            <p:cNvGrpSpPr/>
            <p:nvPr/>
          </p:nvGrpSpPr>
          <p:grpSpPr>
            <a:xfrm>
              <a:off x="4546591" y="0"/>
              <a:ext cx="4114805" cy="3886200"/>
              <a:chOff x="4546591" y="0"/>
              <a:chExt cx="4114805" cy="3886200"/>
            </a:xfrm>
          </p:grpSpPr>
          <p:sp>
            <p:nvSpPr>
              <p:cNvPr id="77" name="Rectangle: Rounded Corners 76">
                <a:extLst>
                  <a:ext uri="{FF2B5EF4-FFF2-40B4-BE49-F238E27FC236}">
                    <a16:creationId xmlns:a16="http://schemas.microsoft.com/office/drawing/2014/main" id="{4DB6DCD9-2D45-473E-8932-8F39ECE5D068}"/>
                  </a:ext>
                </a:extLst>
              </p:cNvPr>
              <p:cNvSpPr/>
              <p:nvPr/>
            </p:nvSpPr>
            <p:spPr>
              <a:xfrm>
                <a:off x="4546595" y="0"/>
                <a:ext cx="4114801" cy="3886200"/>
              </a:xfrm>
              <a:prstGeom prst="roundRect">
                <a:avLst>
                  <a:gd name="adj" fmla="val 4249"/>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78" name="Freeform: Shape 77">
                <a:extLst>
                  <a:ext uri="{FF2B5EF4-FFF2-40B4-BE49-F238E27FC236}">
                    <a16:creationId xmlns:a16="http://schemas.microsoft.com/office/drawing/2014/main" id="{520A6F38-FDBE-47B3-B330-097B93C88FC2}"/>
                  </a:ext>
                </a:extLst>
              </p:cNvPr>
              <p:cNvSpPr/>
              <p:nvPr/>
            </p:nvSpPr>
            <p:spPr>
              <a:xfrm>
                <a:off x="4546591" y="0"/>
                <a:ext cx="4114796" cy="774700"/>
              </a:xfrm>
              <a:custGeom>
                <a:avLst/>
                <a:gdLst>
                  <a:gd name="connsiteX0" fmla="*/ 152403 w 4114796"/>
                  <a:gd name="connsiteY0" fmla="*/ 0 h 774700"/>
                  <a:gd name="connsiteX1" fmla="*/ 3962393 w 4114796"/>
                  <a:gd name="connsiteY1" fmla="*/ 0 h 774700"/>
                  <a:gd name="connsiteX2" fmla="*/ 4114796 w 4114796"/>
                  <a:gd name="connsiteY2" fmla="*/ 152403 h 774700"/>
                  <a:gd name="connsiteX3" fmla="*/ 4114796 w 4114796"/>
                  <a:gd name="connsiteY3" fmla="*/ 761997 h 774700"/>
                  <a:gd name="connsiteX4" fmla="*/ 4112231 w 4114796"/>
                  <a:gd name="connsiteY4" fmla="*/ 774700 h 774700"/>
                  <a:gd name="connsiteX5" fmla="*/ 2565 w 4114796"/>
                  <a:gd name="connsiteY5" fmla="*/ 774700 h 774700"/>
                  <a:gd name="connsiteX6" fmla="*/ 0 w 4114796"/>
                  <a:gd name="connsiteY6" fmla="*/ 761997 h 774700"/>
                  <a:gd name="connsiteX7" fmla="*/ 0 w 4114796"/>
                  <a:gd name="connsiteY7" fmla="*/ 152403 h 774700"/>
                  <a:gd name="connsiteX8" fmla="*/ 152403 w 4114796"/>
                  <a:gd name="connsiteY8" fmla="*/ 0 h 774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14796" h="774700">
                    <a:moveTo>
                      <a:pt x="152403" y="0"/>
                    </a:moveTo>
                    <a:lnTo>
                      <a:pt x="3962393" y="0"/>
                    </a:lnTo>
                    <a:cubicBezTo>
                      <a:pt x="4046563" y="0"/>
                      <a:pt x="4114796" y="68233"/>
                      <a:pt x="4114796" y="152403"/>
                    </a:cubicBezTo>
                    <a:lnTo>
                      <a:pt x="4114796" y="761997"/>
                    </a:lnTo>
                    <a:lnTo>
                      <a:pt x="4112231" y="774700"/>
                    </a:lnTo>
                    <a:lnTo>
                      <a:pt x="2565" y="774700"/>
                    </a:lnTo>
                    <a:lnTo>
                      <a:pt x="0" y="761997"/>
                    </a:lnTo>
                    <a:lnTo>
                      <a:pt x="0" y="152403"/>
                    </a:lnTo>
                    <a:cubicBezTo>
                      <a:pt x="0" y="68233"/>
                      <a:pt x="68233" y="0"/>
                      <a:pt x="152403" y="0"/>
                    </a:cubicBezTo>
                    <a:close/>
                  </a:path>
                </a:pathLst>
              </a:custGeom>
              <a:gradFill flip="none" rotWithShape="1">
                <a:gsLst>
                  <a:gs pos="0">
                    <a:srgbClr val="C335E1"/>
                  </a:gs>
                  <a:gs pos="97959">
                    <a:srgbClr val="68A5FD"/>
                  </a:gs>
                  <a:gs pos="76000">
                    <a:srgbClr val="7B8EF7"/>
                  </a:gs>
                  <a:gs pos="48000">
                    <a:srgbClr val="936FF4"/>
                  </a:gs>
                  <a:gs pos="23000">
                    <a:srgbClr val="AC53E9"/>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MY" dirty="0"/>
              </a:p>
            </p:txBody>
          </p:sp>
        </p:grpSp>
        <p:sp>
          <p:nvSpPr>
            <p:cNvPr id="76" name="TextBox 75">
              <a:extLst>
                <a:ext uri="{FF2B5EF4-FFF2-40B4-BE49-F238E27FC236}">
                  <a16:creationId xmlns:a16="http://schemas.microsoft.com/office/drawing/2014/main" id="{FBC14BEC-3F26-4D96-9491-7F40C02412D3}"/>
                </a:ext>
              </a:extLst>
            </p:cNvPr>
            <p:cNvSpPr txBox="1"/>
            <p:nvPr/>
          </p:nvSpPr>
          <p:spPr>
            <a:xfrm>
              <a:off x="4546587" y="101846"/>
              <a:ext cx="4114800" cy="523220"/>
            </a:xfrm>
            <a:prstGeom prst="rect">
              <a:avLst/>
            </a:prstGeom>
            <a:noFill/>
          </p:spPr>
          <p:txBody>
            <a:bodyPr wrap="square" rtlCol="0">
              <a:spAutoFit/>
            </a:bodyPr>
            <a:lstStyle/>
            <a:p>
              <a:pPr algn="ctr"/>
              <a:r>
                <a:rPr lang="en-US" sz="2800" dirty="0">
                  <a:solidFill>
                    <a:schemeClr val="bg1"/>
                  </a:solidFill>
                  <a:latin typeface="Bahnschrift Condensed" panose="020B0502040204020203" pitchFamily="34" charset="0"/>
                </a:rPr>
                <a:t>QUESTION 2</a:t>
              </a:r>
              <a:endParaRPr lang="en-MY" sz="2800" dirty="0">
                <a:solidFill>
                  <a:schemeClr val="bg1"/>
                </a:solidFill>
                <a:latin typeface="Bahnschrift Condensed" panose="020B0502040204020203" pitchFamily="34" charset="0"/>
              </a:endParaRPr>
            </a:p>
          </p:txBody>
        </p:sp>
      </p:grpSp>
      <p:grpSp>
        <p:nvGrpSpPr>
          <p:cNvPr id="80" name="False Choice 3">
            <a:extLst>
              <a:ext uri="{FF2B5EF4-FFF2-40B4-BE49-F238E27FC236}">
                <a16:creationId xmlns:a16="http://schemas.microsoft.com/office/drawing/2014/main" id="{E1202155-2769-41A7-8C0A-602BC64AB443}"/>
              </a:ext>
            </a:extLst>
          </p:cNvPr>
          <p:cNvGrpSpPr/>
          <p:nvPr/>
        </p:nvGrpSpPr>
        <p:grpSpPr>
          <a:xfrm>
            <a:off x="7333764" y="5192444"/>
            <a:ext cx="3657740" cy="755162"/>
            <a:chOff x="4912808" y="3771027"/>
            <a:chExt cx="3657740" cy="755162"/>
          </a:xfrm>
        </p:grpSpPr>
        <p:grpSp>
          <p:nvGrpSpPr>
            <p:cNvPr id="96" name="Group 95">
              <a:extLst>
                <a:ext uri="{FF2B5EF4-FFF2-40B4-BE49-F238E27FC236}">
                  <a16:creationId xmlns:a16="http://schemas.microsoft.com/office/drawing/2014/main" id="{98FD6A2B-994A-4E0D-93BB-AA3A703B1457}"/>
                </a:ext>
              </a:extLst>
            </p:cNvPr>
            <p:cNvGrpSpPr/>
            <p:nvPr/>
          </p:nvGrpSpPr>
          <p:grpSpPr>
            <a:xfrm>
              <a:off x="4912808" y="3771027"/>
              <a:ext cx="3657740" cy="755162"/>
              <a:chOff x="4809653" y="1003298"/>
              <a:chExt cx="3657740" cy="755162"/>
            </a:xfrm>
          </p:grpSpPr>
          <p:sp>
            <p:nvSpPr>
              <p:cNvPr id="98" name="Rectangle: Rounded Corners 97">
                <a:extLst>
                  <a:ext uri="{FF2B5EF4-FFF2-40B4-BE49-F238E27FC236}">
                    <a16:creationId xmlns:a16="http://schemas.microsoft.com/office/drawing/2014/main" id="{AD154FC2-DCBB-4DBA-9014-C5D48A4757C3}"/>
                  </a:ext>
                </a:extLst>
              </p:cNvPr>
              <p:cNvSpPr/>
              <p:nvPr/>
            </p:nvSpPr>
            <p:spPr>
              <a:xfrm>
                <a:off x="4809653" y="1003298"/>
                <a:ext cx="3657740" cy="755162"/>
              </a:xfrm>
              <a:prstGeom prst="roundRect">
                <a:avLst>
                  <a:gd name="adj" fmla="val 50000"/>
                </a:avLst>
              </a:prstGeom>
              <a:solidFill>
                <a:srgbClr val="EE4957"/>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99" name="Flowchart: Connector 98">
                <a:extLst>
                  <a:ext uri="{FF2B5EF4-FFF2-40B4-BE49-F238E27FC236}">
                    <a16:creationId xmlns:a16="http://schemas.microsoft.com/office/drawing/2014/main" id="{F56E04BC-F663-4589-850E-30215DB282B0}"/>
                  </a:ext>
                </a:extLst>
              </p:cNvPr>
              <p:cNvSpPr/>
              <p:nvPr/>
            </p:nvSpPr>
            <p:spPr>
              <a:xfrm>
                <a:off x="4897931" y="1198392"/>
                <a:ext cx="347990" cy="355394"/>
              </a:xfrm>
              <a:prstGeom prst="flowChartConnector">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100" name="TextBox 99">
                <a:extLst>
                  <a:ext uri="{FF2B5EF4-FFF2-40B4-BE49-F238E27FC236}">
                    <a16:creationId xmlns:a16="http://schemas.microsoft.com/office/drawing/2014/main" id="{F15FC9DE-4C67-48BB-AEEE-A110A6524460}"/>
                  </a:ext>
                </a:extLst>
              </p:cNvPr>
              <p:cNvSpPr txBox="1"/>
              <p:nvPr/>
            </p:nvSpPr>
            <p:spPr>
              <a:xfrm>
                <a:off x="5268869" y="1188747"/>
                <a:ext cx="2865120" cy="369332"/>
              </a:xfrm>
              <a:prstGeom prst="rect">
                <a:avLst/>
              </a:prstGeom>
              <a:noFill/>
            </p:spPr>
            <p:txBody>
              <a:bodyPr wrap="square" rtlCol="0">
                <a:spAutoFit/>
              </a:bodyPr>
              <a:lstStyle/>
              <a:p>
                <a:r>
                  <a:rPr lang="en-US" dirty="0">
                    <a:solidFill>
                      <a:schemeClr val="bg1"/>
                    </a:solidFill>
                  </a:rPr>
                  <a:t>Choice 3</a:t>
                </a:r>
                <a:endParaRPr lang="en-MY" dirty="0">
                  <a:solidFill>
                    <a:schemeClr val="bg1"/>
                  </a:solidFill>
                </a:endParaRPr>
              </a:p>
            </p:txBody>
          </p:sp>
        </p:grpSp>
        <p:sp>
          <p:nvSpPr>
            <p:cNvPr id="97" name="Multiplication Sign 96">
              <a:extLst>
                <a:ext uri="{FF2B5EF4-FFF2-40B4-BE49-F238E27FC236}">
                  <a16:creationId xmlns:a16="http://schemas.microsoft.com/office/drawing/2014/main" id="{9DC4C46A-B534-4A37-B2C7-F1D1E77C1188}"/>
                </a:ext>
              </a:extLst>
            </p:cNvPr>
            <p:cNvSpPr/>
            <p:nvPr/>
          </p:nvSpPr>
          <p:spPr>
            <a:xfrm>
              <a:off x="5051246" y="4040090"/>
              <a:ext cx="247670" cy="213755"/>
            </a:xfrm>
            <a:prstGeom prst="mathMultiply">
              <a:avLst>
                <a:gd name="adj1" fmla="val 3914"/>
              </a:avLst>
            </a:prstGeom>
            <a:solidFill>
              <a:srgbClr val="EE4957"/>
            </a:solidFill>
            <a:ln cap="rnd">
              <a:solidFill>
                <a:srgbClr val="EE49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grpSp>
      <p:grpSp>
        <p:nvGrpSpPr>
          <p:cNvPr id="81" name="True Choice">
            <a:extLst>
              <a:ext uri="{FF2B5EF4-FFF2-40B4-BE49-F238E27FC236}">
                <a16:creationId xmlns:a16="http://schemas.microsoft.com/office/drawing/2014/main" id="{F0C9347C-C823-401B-A099-6BF55C678FDC}"/>
              </a:ext>
            </a:extLst>
          </p:cNvPr>
          <p:cNvGrpSpPr/>
          <p:nvPr/>
        </p:nvGrpSpPr>
        <p:grpSpPr>
          <a:xfrm>
            <a:off x="7333764" y="3296670"/>
            <a:ext cx="3657740" cy="755162"/>
            <a:chOff x="4797979" y="4691336"/>
            <a:chExt cx="3657740" cy="755162"/>
          </a:xfrm>
        </p:grpSpPr>
        <p:grpSp>
          <p:nvGrpSpPr>
            <p:cNvPr id="88" name="Group 87">
              <a:extLst>
                <a:ext uri="{FF2B5EF4-FFF2-40B4-BE49-F238E27FC236}">
                  <a16:creationId xmlns:a16="http://schemas.microsoft.com/office/drawing/2014/main" id="{F8F2DFFF-F08F-4E02-9FEC-202442F465CB}"/>
                </a:ext>
              </a:extLst>
            </p:cNvPr>
            <p:cNvGrpSpPr/>
            <p:nvPr/>
          </p:nvGrpSpPr>
          <p:grpSpPr>
            <a:xfrm>
              <a:off x="4797979" y="4691336"/>
              <a:ext cx="3657740" cy="755162"/>
              <a:chOff x="4797979" y="4691336"/>
              <a:chExt cx="3657740" cy="755162"/>
            </a:xfrm>
          </p:grpSpPr>
          <p:sp>
            <p:nvSpPr>
              <p:cNvPr id="90" name="Rectangle: Rounded Corners 89">
                <a:extLst>
                  <a:ext uri="{FF2B5EF4-FFF2-40B4-BE49-F238E27FC236}">
                    <a16:creationId xmlns:a16="http://schemas.microsoft.com/office/drawing/2014/main" id="{FE372B46-0805-4A52-8024-BB5B63F95221}"/>
                  </a:ext>
                </a:extLst>
              </p:cNvPr>
              <p:cNvSpPr/>
              <p:nvPr/>
            </p:nvSpPr>
            <p:spPr>
              <a:xfrm>
                <a:off x="4797979" y="4691336"/>
                <a:ext cx="3657740" cy="755162"/>
              </a:xfrm>
              <a:prstGeom prst="roundRect">
                <a:avLst>
                  <a:gd name="adj" fmla="val 50000"/>
                </a:avLst>
              </a:prstGeom>
              <a:solidFill>
                <a:srgbClr val="56C221"/>
              </a:solidFill>
              <a:ln w="19050">
                <a:no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grpSp>
            <p:nvGrpSpPr>
              <p:cNvPr id="91" name="Group 90">
                <a:extLst>
                  <a:ext uri="{FF2B5EF4-FFF2-40B4-BE49-F238E27FC236}">
                    <a16:creationId xmlns:a16="http://schemas.microsoft.com/office/drawing/2014/main" id="{BF2CAB2D-94D4-4C8C-8421-D5B8D328717E}"/>
                  </a:ext>
                </a:extLst>
              </p:cNvPr>
              <p:cNvGrpSpPr/>
              <p:nvPr/>
            </p:nvGrpSpPr>
            <p:grpSpPr>
              <a:xfrm>
                <a:off x="4872038" y="4886672"/>
                <a:ext cx="347990" cy="355394"/>
                <a:chOff x="5277764" y="4119890"/>
                <a:chExt cx="347990" cy="355394"/>
              </a:xfrm>
            </p:grpSpPr>
            <p:sp>
              <p:nvSpPr>
                <p:cNvPr id="92" name="Flowchart: Connector 91">
                  <a:extLst>
                    <a:ext uri="{FF2B5EF4-FFF2-40B4-BE49-F238E27FC236}">
                      <a16:creationId xmlns:a16="http://schemas.microsoft.com/office/drawing/2014/main" id="{FC5EE01D-F26B-422B-8ED4-AFFB0E25C71D}"/>
                    </a:ext>
                  </a:extLst>
                </p:cNvPr>
                <p:cNvSpPr/>
                <p:nvPr/>
              </p:nvSpPr>
              <p:spPr>
                <a:xfrm>
                  <a:off x="5277764" y="4119890"/>
                  <a:ext cx="347990" cy="355394"/>
                </a:xfrm>
                <a:prstGeom prst="flowChartConnector">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grpSp>
              <p:nvGrpSpPr>
                <p:cNvPr id="93" name="Group 92">
                  <a:extLst>
                    <a:ext uri="{FF2B5EF4-FFF2-40B4-BE49-F238E27FC236}">
                      <a16:creationId xmlns:a16="http://schemas.microsoft.com/office/drawing/2014/main" id="{BDA167E5-928D-49E9-8A67-AB6B5CBDFD8A}"/>
                    </a:ext>
                  </a:extLst>
                </p:cNvPr>
                <p:cNvGrpSpPr/>
                <p:nvPr/>
              </p:nvGrpSpPr>
              <p:grpSpPr>
                <a:xfrm>
                  <a:off x="5366785" y="4233315"/>
                  <a:ext cx="175099" cy="130448"/>
                  <a:chOff x="5770520" y="4169044"/>
                  <a:chExt cx="175099" cy="130448"/>
                </a:xfrm>
              </p:grpSpPr>
              <p:cxnSp>
                <p:nvCxnSpPr>
                  <p:cNvPr id="94" name="Straight Connector 93">
                    <a:extLst>
                      <a:ext uri="{FF2B5EF4-FFF2-40B4-BE49-F238E27FC236}">
                        <a16:creationId xmlns:a16="http://schemas.microsoft.com/office/drawing/2014/main" id="{FF0BE841-E03E-4A8B-82DF-2D878639462C}"/>
                      </a:ext>
                    </a:extLst>
                  </p:cNvPr>
                  <p:cNvCxnSpPr/>
                  <p:nvPr/>
                </p:nvCxnSpPr>
                <p:spPr>
                  <a:xfrm>
                    <a:off x="5770520" y="4222610"/>
                    <a:ext cx="46495" cy="76882"/>
                  </a:xfrm>
                  <a:prstGeom prst="line">
                    <a:avLst/>
                  </a:prstGeom>
                  <a:ln w="9525">
                    <a:solidFill>
                      <a:srgbClr val="7A9E4E"/>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96982FEB-F560-4CDC-93A2-4BF64EF798B5}"/>
                      </a:ext>
                    </a:extLst>
                  </p:cNvPr>
                  <p:cNvCxnSpPr/>
                  <p:nvPr/>
                </p:nvCxnSpPr>
                <p:spPr>
                  <a:xfrm flipV="1">
                    <a:off x="5811300" y="4169044"/>
                    <a:ext cx="134319" cy="128543"/>
                  </a:xfrm>
                  <a:prstGeom prst="line">
                    <a:avLst/>
                  </a:prstGeom>
                  <a:ln w="9525">
                    <a:solidFill>
                      <a:srgbClr val="7A9E4E"/>
                    </a:solidFill>
                  </a:ln>
                </p:spPr>
                <p:style>
                  <a:lnRef idx="1">
                    <a:schemeClr val="accent1"/>
                  </a:lnRef>
                  <a:fillRef idx="0">
                    <a:schemeClr val="accent1"/>
                  </a:fillRef>
                  <a:effectRef idx="0">
                    <a:schemeClr val="accent1"/>
                  </a:effectRef>
                  <a:fontRef idx="minor">
                    <a:schemeClr val="tx1"/>
                  </a:fontRef>
                </p:style>
              </p:cxnSp>
            </p:grpSp>
          </p:grpSp>
        </p:grpSp>
        <p:sp>
          <p:nvSpPr>
            <p:cNvPr id="89" name="TextBox 88">
              <a:extLst>
                <a:ext uri="{FF2B5EF4-FFF2-40B4-BE49-F238E27FC236}">
                  <a16:creationId xmlns:a16="http://schemas.microsoft.com/office/drawing/2014/main" id="{14CBDF8E-5B1F-41B0-B135-39961C324C0C}"/>
                </a:ext>
              </a:extLst>
            </p:cNvPr>
            <p:cNvSpPr txBox="1"/>
            <p:nvPr/>
          </p:nvSpPr>
          <p:spPr>
            <a:xfrm>
              <a:off x="5323675" y="4887208"/>
              <a:ext cx="2865120" cy="369332"/>
            </a:xfrm>
            <a:prstGeom prst="rect">
              <a:avLst/>
            </a:prstGeom>
            <a:noFill/>
          </p:spPr>
          <p:txBody>
            <a:bodyPr wrap="square" rtlCol="0">
              <a:spAutoFit/>
            </a:bodyPr>
            <a:lstStyle/>
            <a:p>
              <a:r>
                <a:rPr lang="en-US" dirty="0">
                  <a:solidFill>
                    <a:schemeClr val="bg1"/>
                  </a:solidFill>
                </a:rPr>
                <a:t>Choice 1</a:t>
              </a:r>
              <a:endParaRPr lang="en-MY" dirty="0">
                <a:solidFill>
                  <a:schemeClr val="bg1"/>
                </a:solidFill>
              </a:endParaRPr>
            </a:p>
          </p:txBody>
        </p:sp>
      </p:grpSp>
      <p:grpSp>
        <p:nvGrpSpPr>
          <p:cNvPr id="82" name="False Choice 2">
            <a:extLst>
              <a:ext uri="{FF2B5EF4-FFF2-40B4-BE49-F238E27FC236}">
                <a16:creationId xmlns:a16="http://schemas.microsoft.com/office/drawing/2014/main" id="{C95AB968-3603-4093-93AE-DFA60010DDB1}"/>
              </a:ext>
            </a:extLst>
          </p:cNvPr>
          <p:cNvGrpSpPr/>
          <p:nvPr/>
        </p:nvGrpSpPr>
        <p:grpSpPr>
          <a:xfrm>
            <a:off x="7333764" y="4240328"/>
            <a:ext cx="3657740" cy="755162"/>
            <a:chOff x="4912808" y="3771027"/>
            <a:chExt cx="3657740" cy="755162"/>
          </a:xfrm>
        </p:grpSpPr>
        <p:grpSp>
          <p:nvGrpSpPr>
            <p:cNvPr id="83" name="Group 82">
              <a:extLst>
                <a:ext uri="{FF2B5EF4-FFF2-40B4-BE49-F238E27FC236}">
                  <a16:creationId xmlns:a16="http://schemas.microsoft.com/office/drawing/2014/main" id="{C7ACA3C0-9673-450F-A8C9-B0E992B39D7D}"/>
                </a:ext>
              </a:extLst>
            </p:cNvPr>
            <p:cNvGrpSpPr/>
            <p:nvPr/>
          </p:nvGrpSpPr>
          <p:grpSpPr>
            <a:xfrm>
              <a:off x="4912808" y="3771027"/>
              <a:ext cx="3657740" cy="755162"/>
              <a:chOff x="4809653" y="1003298"/>
              <a:chExt cx="3657740" cy="755162"/>
            </a:xfrm>
          </p:grpSpPr>
          <p:sp>
            <p:nvSpPr>
              <p:cNvPr id="85" name="Rectangle: Rounded Corners 84">
                <a:extLst>
                  <a:ext uri="{FF2B5EF4-FFF2-40B4-BE49-F238E27FC236}">
                    <a16:creationId xmlns:a16="http://schemas.microsoft.com/office/drawing/2014/main" id="{450C8446-7033-4C84-A907-512810DA46ED}"/>
                  </a:ext>
                </a:extLst>
              </p:cNvPr>
              <p:cNvSpPr/>
              <p:nvPr/>
            </p:nvSpPr>
            <p:spPr>
              <a:xfrm>
                <a:off x="4809653" y="1003298"/>
                <a:ext cx="3657740" cy="755162"/>
              </a:xfrm>
              <a:prstGeom prst="roundRect">
                <a:avLst>
                  <a:gd name="adj" fmla="val 50000"/>
                </a:avLst>
              </a:prstGeom>
              <a:solidFill>
                <a:srgbClr val="EE4957"/>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86" name="Flowchart: Connector 85">
                <a:extLst>
                  <a:ext uri="{FF2B5EF4-FFF2-40B4-BE49-F238E27FC236}">
                    <a16:creationId xmlns:a16="http://schemas.microsoft.com/office/drawing/2014/main" id="{A2741FE0-E117-40FC-89C7-D40BB4FC71D7}"/>
                  </a:ext>
                </a:extLst>
              </p:cNvPr>
              <p:cNvSpPr/>
              <p:nvPr/>
            </p:nvSpPr>
            <p:spPr>
              <a:xfrm>
                <a:off x="4897931" y="1198392"/>
                <a:ext cx="347990" cy="355394"/>
              </a:xfrm>
              <a:prstGeom prst="flowChartConnector">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87" name="TextBox 86">
                <a:extLst>
                  <a:ext uri="{FF2B5EF4-FFF2-40B4-BE49-F238E27FC236}">
                    <a16:creationId xmlns:a16="http://schemas.microsoft.com/office/drawing/2014/main" id="{36196731-14A3-49B0-A6E1-CBBBB7D8BC02}"/>
                  </a:ext>
                </a:extLst>
              </p:cNvPr>
              <p:cNvSpPr txBox="1"/>
              <p:nvPr/>
            </p:nvSpPr>
            <p:spPr>
              <a:xfrm>
                <a:off x="5278296" y="1188747"/>
                <a:ext cx="2865120" cy="369332"/>
              </a:xfrm>
              <a:prstGeom prst="rect">
                <a:avLst/>
              </a:prstGeom>
              <a:noFill/>
            </p:spPr>
            <p:txBody>
              <a:bodyPr wrap="square" rtlCol="0">
                <a:spAutoFit/>
              </a:bodyPr>
              <a:lstStyle/>
              <a:p>
                <a:r>
                  <a:rPr lang="en-US" dirty="0">
                    <a:solidFill>
                      <a:schemeClr val="bg1"/>
                    </a:solidFill>
                  </a:rPr>
                  <a:t>Choice 2</a:t>
                </a:r>
                <a:endParaRPr lang="en-MY" dirty="0">
                  <a:solidFill>
                    <a:schemeClr val="bg1"/>
                  </a:solidFill>
                </a:endParaRPr>
              </a:p>
            </p:txBody>
          </p:sp>
        </p:grpSp>
        <p:sp>
          <p:nvSpPr>
            <p:cNvPr id="84" name="Multiplication Sign 83">
              <a:extLst>
                <a:ext uri="{FF2B5EF4-FFF2-40B4-BE49-F238E27FC236}">
                  <a16:creationId xmlns:a16="http://schemas.microsoft.com/office/drawing/2014/main" id="{78FEB98E-FA3A-444E-BE6C-AD277FB209EA}"/>
                </a:ext>
              </a:extLst>
            </p:cNvPr>
            <p:cNvSpPr/>
            <p:nvPr/>
          </p:nvSpPr>
          <p:spPr>
            <a:xfrm>
              <a:off x="5051246" y="4040090"/>
              <a:ext cx="247670" cy="213755"/>
            </a:xfrm>
            <a:prstGeom prst="mathMultiply">
              <a:avLst>
                <a:gd name="adj1" fmla="val 3914"/>
              </a:avLst>
            </a:prstGeom>
            <a:solidFill>
              <a:srgbClr val="EE4957"/>
            </a:solidFill>
            <a:ln cap="rnd">
              <a:solidFill>
                <a:srgbClr val="EE49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grpSp>
      <p:grpSp>
        <p:nvGrpSpPr>
          <p:cNvPr id="102" name="Choice 1">
            <a:extLst>
              <a:ext uri="{FF2B5EF4-FFF2-40B4-BE49-F238E27FC236}">
                <a16:creationId xmlns:a16="http://schemas.microsoft.com/office/drawing/2014/main" id="{42DB0136-3BFB-4DD4-B3A8-09A208DE563E}"/>
              </a:ext>
            </a:extLst>
          </p:cNvPr>
          <p:cNvGrpSpPr/>
          <p:nvPr/>
        </p:nvGrpSpPr>
        <p:grpSpPr>
          <a:xfrm>
            <a:off x="7321746" y="3305475"/>
            <a:ext cx="3657740" cy="755162"/>
            <a:chOff x="4786789" y="1003296"/>
            <a:chExt cx="3657740" cy="755162"/>
          </a:xfrm>
        </p:grpSpPr>
        <p:sp>
          <p:nvSpPr>
            <p:cNvPr id="115" name="Rectangle: Rounded Corners 114">
              <a:extLst>
                <a:ext uri="{FF2B5EF4-FFF2-40B4-BE49-F238E27FC236}">
                  <a16:creationId xmlns:a16="http://schemas.microsoft.com/office/drawing/2014/main" id="{65EFE766-DA75-489B-9919-F7902C8F8B57}"/>
                </a:ext>
              </a:extLst>
            </p:cNvPr>
            <p:cNvSpPr/>
            <p:nvPr/>
          </p:nvSpPr>
          <p:spPr>
            <a:xfrm>
              <a:off x="4786789" y="1003296"/>
              <a:ext cx="3657740" cy="755162"/>
            </a:xfrm>
            <a:prstGeom prst="roundRect">
              <a:avLst>
                <a:gd name="adj" fmla="val 50000"/>
              </a:avLst>
            </a:prstGeom>
            <a:solidFill>
              <a:schemeClr val="bg1"/>
            </a:solidFill>
            <a:ln w="19050">
              <a:solidFill>
                <a:srgbClr val="C9C9C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grpSp>
          <p:nvGrpSpPr>
            <p:cNvPr id="116" name="Group 115">
              <a:extLst>
                <a:ext uri="{FF2B5EF4-FFF2-40B4-BE49-F238E27FC236}">
                  <a16:creationId xmlns:a16="http://schemas.microsoft.com/office/drawing/2014/main" id="{8B986132-8EDC-4401-B7CB-262C8EBD4A8E}"/>
                </a:ext>
              </a:extLst>
            </p:cNvPr>
            <p:cNvGrpSpPr/>
            <p:nvPr/>
          </p:nvGrpSpPr>
          <p:grpSpPr>
            <a:xfrm>
              <a:off x="4872530" y="1195396"/>
              <a:ext cx="365408" cy="371760"/>
              <a:chOff x="4959618" y="1195396"/>
              <a:chExt cx="365408" cy="371760"/>
            </a:xfrm>
          </p:grpSpPr>
          <p:sp>
            <p:nvSpPr>
              <p:cNvPr id="118" name="Flowchart: Connector 117">
                <a:extLst>
                  <a:ext uri="{FF2B5EF4-FFF2-40B4-BE49-F238E27FC236}">
                    <a16:creationId xmlns:a16="http://schemas.microsoft.com/office/drawing/2014/main" id="{697FBB2D-46ED-4319-9D59-972E3AC18451}"/>
                  </a:ext>
                </a:extLst>
              </p:cNvPr>
              <p:cNvSpPr/>
              <p:nvPr/>
            </p:nvSpPr>
            <p:spPr>
              <a:xfrm>
                <a:off x="4959618" y="1211762"/>
                <a:ext cx="347990" cy="355394"/>
              </a:xfrm>
              <a:prstGeom prst="flowChartConnector">
                <a:avLst/>
              </a:prstGeom>
              <a:noFill/>
              <a:ln w="19050">
                <a:gradFill flip="none" rotWithShape="1">
                  <a:gsLst>
                    <a:gs pos="0">
                      <a:srgbClr val="B082C1"/>
                    </a:gs>
                    <a:gs pos="100000">
                      <a:srgbClr val="8D97DC"/>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19" name="TextBox 118">
                <a:extLst>
                  <a:ext uri="{FF2B5EF4-FFF2-40B4-BE49-F238E27FC236}">
                    <a16:creationId xmlns:a16="http://schemas.microsoft.com/office/drawing/2014/main" id="{94D4712E-E059-441D-8FB4-FC07FFE010C5}"/>
                  </a:ext>
                </a:extLst>
              </p:cNvPr>
              <p:cNvSpPr txBox="1"/>
              <p:nvPr/>
            </p:nvSpPr>
            <p:spPr>
              <a:xfrm>
                <a:off x="4977036" y="1195396"/>
                <a:ext cx="347990" cy="369332"/>
              </a:xfrm>
              <a:prstGeom prst="rect">
                <a:avLst/>
              </a:prstGeom>
              <a:noFill/>
            </p:spPr>
            <p:txBody>
              <a:bodyPr wrap="square" rtlCol="0">
                <a:spAutoFit/>
              </a:bodyPr>
              <a:lstStyle/>
              <a:p>
                <a:r>
                  <a:rPr lang="en-US" dirty="0">
                    <a:gradFill>
                      <a:gsLst>
                        <a:gs pos="0">
                          <a:srgbClr val="B082C1"/>
                        </a:gs>
                        <a:gs pos="100000">
                          <a:srgbClr val="8D97DC"/>
                        </a:gs>
                      </a:gsLst>
                      <a:lin ang="5400000" scaled="1"/>
                    </a:gradFill>
                  </a:rPr>
                  <a:t>A</a:t>
                </a:r>
                <a:endParaRPr lang="en-MY" dirty="0">
                  <a:gradFill>
                    <a:gsLst>
                      <a:gs pos="0">
                        <a:srgbClr val="B082C1"/>
                      </a:gs>
                      <a:gs pos="100000">
                        <a:srgbClr val="8D97DC"/>
                      </a:gs>
                    </a:gsLst>
                    <a:lin ang="5400000" scaled="1"/>
                  </a:gradFill>
                </a:endParaRPr>
              </a:p>
            </p:txBody>
          </p:sp>
        </p:grpSp>
        <p:sp>
          <p:nvSpPr>
            <p:cNvPr id="117" name="TextBox 116">
              <a:extLst>
                <a:ext uri="{FF2B5EF4-FFF2-40B4-BE49-F238E27FC236}">
                  <a16:creationId xmlns:a16="http://schemas.microsoft.com/office/drawing/2014/main" id="{A37C4553-EBFE-44FB-9BCA-9C280890D89A}"/>
                </a:ext>
              </a:extLst>
            </p:cNvPr>
            <p:cNvSpPr txBox="1"/>
            <p:nvPr/>
          </p:nvSpPr>
          <p:spPr>
            <a:xfrm>
              <a:off x="5240588" y="1197214"/>
              <a:ext cx="2865120" cy="369332"/>
            </a:xfrm>
            <a:prstGeom prst="rect">
              <a:avLst/>
            </a:prstGeom>
            <a:noFill/>
          </p:spPr>
          <p:txBody>
            <a:bodyPr wrap="square" rtlCol="0">
              <a:spAutoFit/>
            </a:bodyPr>
            <a:lstStyle/>
            <a:p>
              <a:r>
                <a:rPr lang="en-US" dirty="0"/>
                <a:t>Choice 1</a:t>
              </a:r>
              <a:endParaRPr lang="en-MY" dirty="0"/>
            </a:p>
          </p:txBody>
        </p:sp>
      </p:grpSp>
      <p:grpSp>
        <p:nvGrpSpPr>
          <p:cNvPr id="103" name="Choice 2">
            <a:extLst>
              <a:ext uri="{FF2B5EF4-FFF2-40B4-BE49-F238E27FC236}">
                <a16:creationId xmlns:a16="http://schemas.microsoft.com/office/drawing/2014/main" id="{CA69BDE4-1C20-4F18-BC0C-07F90D1DFBC2}"/>
              </a:ext>
            </a:extLst>
          </p:cNvPr>
          <p:cNvGrpSpPr/>
          <p:nvPr/>
        </p:nvGrpSpPr>
        <p:grpSpPr>
          <a:xfrm>
            <a:off x="7322108" y="4246552"/>
            <a:ext cx="3657740" cy="755162"/>
            <a:chOff x="4787151" y="1943898"/>
            <a:chExt cx="3657740" cy="755162"/>
          </a:xfrm>
        </p:grpSpPr>
        <p:sp>
          <p:nvSpPr>
            <p:cNvPr id="110" name="Rectangle: Rounded Corners 109">
              <a:extLst>
                <a:ext uri="{FF2B5EF4-FFF2-40B4-BE49-F238E27FC236}">
                  <a16:creationId xmlns:a16="http://schemas.microsoft.com/office/drawing/2014/main" id="{E6121842-6C2C-4359-9D7D-8C6D85651C33}"/>
                </a:ext>
              </a:extLst>
            </p:cNvPr>
            <p:cNvSpPr/>
            <p:nvPr/>
          </p:nvSpPr>
          <p:spPr>
            <a:xfrm>
              <a:off x="4787151" y="1943898"/>
              <a:ext cx="3657740" cy="755162"/>
            </a:xfrm>
            <a:prstGeom prst="roundRect">
              <a:avLst>
                <a:gd name="adj" fmla="val 50000"/>
              </a:avLst>
            </a:prstGeom>
            <a:solidFill>
              <a:schemeClr val="bg1"/>
            </a:solidFill>
            <a:ln w="19050">
              <a:solidFill>
                <a:srgbClr val="C9C9C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grpSp>
          <p:nvGrpSpPr>
            <p:cNvPr id="111" name="Group 110">
              <a:extLst>
                <a:ext uri="{FF2B5EF4-FFF2-40B4-BE49-F238E27FC236}">
                  <a16:creationId xmlns:a16="http://schemas.microsoft.com/office/drawing/2014/main" id="{3A038E0A-7135-40DD-86B8-5A004D334897}"/>
                </a:ext>
              </a:extLst>
            </p:cNvPr>
            <p:cNvGrpSpPr/>
            <p:nvPr/>
          </p:nvGrpSpPr>
          <p:grpSpPr>
            <a:xfrm>
              <a:off x="4869448" y="2152260"/>
              <a:ext cx="368490" cy="369332"/>
              <a:chOff x="4959618" y="1196246"/>
              <a:chExt cx="368490" cy="369332"/>
            </a:xfrm>
          </p:grpSpPr>
          <p:sp>
            <p:nvSpPr>
              <p:cNvPr id="113" name="Flowchart: Connector 112">
                <a:extLst>
                  <a:ext uri="{FF2B5EF4-FFF2-40B4-BE49-F238E27FC236}">
                    <a16:creationId xmlns:a16="http://schemas.microsoft.com/office/drawing/2014/main" id="{DE21E4D6-B6E4-4098-8ADE-D88812DAC5E7}"/>
                  </a:ext>
                </a:extLst>
              </p:cNvPr>
              <p:cNvSpPr/>
              <p:nvPr/>
            </p:nvSpPr>
            <p:spPr>
              <a:xfrm>
                <a:off x="4959618" y="1206860"/>
                <a:ext cx="347990" cy="355394"/>
              </a:xfrm>
              <a:prstGeom prst="flowChartConnector">
                <a:avLst/>
              </a:prstGeom>
              <a:noFill/>
              <a:ln w="19050">
                <a:gradFill>
                  <a:gsLst>
                    <a:gs pos="0">
                      <a:srgbClr val="B082C1"/>
                    </a:gs>
                    <a:gs pos="100000">
                      <a:srgbClr val="8D97DC"/>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14" name="TextBox 113">
                <a:extLst>
                  <a:ext uri="{FF2B5EF4-FFF2-40B4-BE49-F238E27FC236}">
                    <a16:creationId xmlns:a16="http://schemas.microsoft.com/office/drawing/2014/main" id="{FC050DC9-8123-4A8E-B1E7-B4FEA1F5BF81}"/>
                  </a:ext>
                </a:extLst>
              </p:cNvPr>
              <p:cNvSpPr txBox="1"/>
              <p:nvPr/>
            </p:nvSpPr>
            <p:spPr>
              <a:xfrm>
                <a:off x="4980118" y="1196246"/>
                <a:ext cx="347990" cy="369332"/>
              </a:xfrm>
              <a:prstGeom prst="rect">
                <a:avLst/>
              </a:prstGeom>
              <a:noFill/>
            </p:spPr>
            <p:txBody>
              <a:bodyPr wrap="square" rtlCol="0">
                <a:spAutoFit/>
              </a:bodyPr>
              <a:lstStyle/>
              <a:p>
                <a:r>
                  <a:rPr lang="en-US" dirty="0">
                    <a:gradFill>
                      <a:gsLst>
                        <a:gs pos="0">
                          <a:srgbClr val="B082C1"/>
                        </a:gs>
                        <a:gs pos="100000">
                          <a:srgbClr val="8D97DC"/>
                        </a:gs>
                      </a:gsLst>
                      <a:lin ang="5400000" scaled="1"/>
                    </a:gradFill>
                  </a:rPr>
                  <a:t>B</a:t>
                </a:r>
                <a:endParaRPr lang="en-MY" dirty="0">
                  <a:gradFill>
                    <a:gsLst>
                      <a:gs pos="0">
                        <a:srgbClr val="B082C1"/>
                      </a:gs>
                      <a:gs pos="100000">
                        <a:srgbClr val="8D97DC"/>
                      </a:gs>
                    </a:gsLst>
                    <a:lin ang="5400000" scaled="1"/>
                  </a:gradFill>
                </a:endParaRPr>
              </a:p>
            </p:txBody>
          </p:sp>
        </p:grpSp>
        <p:sp>
          <p:nvSpPr>
            <p:cNvPr id="112" name="TextBox 111">
              <a:extLst>
                <a:ext uri="{FF2B5EF4-FFF2-40B4-BE49-F238E27FC236}">
                  <a16:creationId xmlns:a16="http://schemas.microsoft.com/office/drawing/2014/main" id="{1A89031A-6119-4E43-A9A7-ECDE7E61B479}"/>
                </a:ext>
              </a:extLst>
            </p:cNvPr>
            <p:cNvSpPr txBox="1"/>
            <p:nvPr/>
          </p:nvSpPr>
          <p:spPr>
            <a:xfrm>
              <a:off x="5258438" y="2162874"/>
              <a:ext cx="2865120" cy="369332"/>
            </a:xfrm>
            <a:prstGeom prst="rect">
              <a:avLst/>
            </a:prstGeom>
            <a:noFill/>
          </p:spPr>
          <p:txBody>
            <a:bodyPr wrap="square" rtlCol="0">
              <a:spAutoFit/>
            </a:bodyPr>
            <a:lstStyle/>
            <a:p>
              <a:r>
                <a:rPr lang="en-US" dirty="0"/>
                <a:t>Choice 2</a:t>
              </a:r>
              <a:endParaRPr lang="en-MY" dirty="0"/>
            </a:p>
          </p:txBody>
        </p:sp>
      </p:grpSp>
      <p:grpSp>
        <p:nvGrpSpPr>
          <p:cNvPr id="104" name="Choice 3">
            <a:extLst>
              <a:ext uri="{FF2B5EF4-FFF2-40B4-BE49-F238E27FC236}">
                <a16:creationId xmlns:a16="http://schemas.microsoft.com/office/drawing/2014/main" id="{935BA86A-5A28-44E4-8296-95AC680DECAC}"/>
              </a:ext>
            </a:extLst>
          </p:cNvPr>
          <p:cNvGrpSpPr/>
          <p:nvPr/>
        </p:nvGrpSpPr>
        <p:grpSpPr>
          <a:xfrm>
            <a:off x="7321750" y="5190974"/>
            <a:ext cx="3657740" cy="755162"/>
            <a:chOff x="4786793" y="2902439"/>
            <a:chExt cx="3657740" cy="755162"/>
          </a:xfrm>
        </p:grpSpPr>
        <p:sp>
          <p:nvSpPr>
            <p:cNvPr id="105" name="Rectangle: Rounded Corners 104">
              <a:extLst>
                <a:ext uri="{FF2B5EF4-FFF2-40B4-BE49-F238E27FC236}">
                  <a16:creationId xmlns:a16="http://schemas.microsoft.com/office/drawing/2014/main" id="{D50F1356-6BE9-4C56-B260-612603ACFDFE}"/>
                </a:ext>
              </a:extLst>
            </p:cNvPr>
            <p:cNvSpPr/>
            <p:nvPr/>
          </p:nvSpPr>
          <p:spPr>
            <a:xfrm>
              <a:off x="4786793" y="2902439"/>
              <a:ext cx="3657740" cy="755162"/>
            </a:xfrm>
            <a:prstGeom prst="roundRect">
              <a:avLst>
                <a:gd name="adj" fmla="val 50000"/>
              </a:avLst>
            </a:prstGeom>
            <a:solidFill>
              <a:schemeClr val="bg1"/>
            </a:solidFill>
            <a:ln w="19050">
              <a:solidFill>
                <a:srgbClr val="C9C9C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grpSp>
          <p:nvGrpSpPr>
            <p:cNvPr id="106" name="Group 105">
              <a:extLst>
                <a:ext uri="{FF2B5EF4-FFF2-40B4-BE49-F238E27FC236}">
                  <a16:creationId xmlns:a16="http://schemas.microsoft.com/office/drawing/2014/main" id="{2FA730D0-BBA6-4267-89C9-0E1CF4EA7497}"/>
                </a:ext>
              </a:extLst>
            </p:cNvPr>
            <p:cNvGrpSpPr/>
            <p:nvPr/>
          </p:nvGrpSpPr>
          <p:grpSpPr>
            <a:xfrm>
              <a:off x="4870466" y="3097268"/>
              <a:ext cx="357951" cy="369332"/>
              <a:chOff x="4959618" y="1187933"/>
              <a:chExt cx="357951" cy="369332"/>
            </a:xfrm>
          </p:grpSpPr>
          <p:sp>
            <p:nvSpPr>
              <p:cNvPr id="108" name="Flowchart: Connector 107">
                <a:extLst>
                  <a:ext uri="{FF2B5EF4-FFF2-40B4-BE49-F238E27FC236}">
                    <a16:creationId xmlns:a16="http://schemas.microsoft.com/office/drawing/2014/main" id="{D35D81D2-C5A1-40DE-891C-0F3231B7F84E}"/>
                  </a:ext>
                </a:extLst>
              </p:cNvPr>
              <p:cNvSpPr/>
              <p:nvPr/>
            </p:nvSpPr>
            <p:spPr>
              <a:xfrm>
                <a:off x="4959618" y="1194825"/>
                <a:ext cx="347990" cy="355394"/>
              </a:xfrm>
              <a:prstGeom prst="flowChartConnector">
                <a:avLst/>
              </a:prstGeom>
              <a:noFill/>
              <a:ln w="19050">
                <a:gradFill>
                  <a:gsLst>
                    <a:gs pos="0">
                      <a:srgbClr val="B082C1"/>
                    </a:gs>
                    <a:gs pos="100000">
                      <a:srgbClr val="8D97DC"/>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09" name="TextBox 108">
                <a:extLst>
                  <a:ext uri="{FF2B5EF4-FFF2-40B4-BE49-F238E27FC236}">
                    <a16:creationId xmlns:a16="http://schemas.microsoft.com/office/drawing/2014/main" id="{533BBCCD-E035-44AC-ACEE-F60147360AA7}"/>
                  </a:ext>
                </a:extLst>
              </p:cNvPr>
              <p:cNvSpPr txBox="1"/>
              <p:nvPr/>
            </p:nvSpPr>
            <p:spPr>
              <a:xfrm>
                <a:off x="4969579" y="1187933"/>
                <a:ext cx="347990" cy="369332"/>
              </a:xfrm>
              <a:prstGeom prst="rect">
                <a:avLst/>
              </a:prstGeom>
              <a:noFill/>
            </p:spPr>
            <p:txBody>
              <a:bodyPr wrap="square" rtlCol="0">
                <a:spAutoFit/>
              </a:bodyPr>
              <a:lstStyle/>
              <a:p>
                <a:r>
                  <a:rPr lang="en-US" dirty="0">
                    <a:gradFill>
                      <a:gsLst>
                        <a:gs pos="0">
                          <a:srgbClr val="B082C1"/>
                        </a:gs>
                        <a:gs pos="100000">
                          <a:srgbClr val="8D97DC"/>
                        </a:gs>
                      </a:gsLst>
                      <a:lin ang="5400000" scaled="1"/>
                    </a:gradFill>
                  </a:rPr>
                  <a:t>C</a:t>
                </a:r>
                <a:endParaRPr lang="en-MY" dirty="0">
                  <a:gradFill>
                    <a:gsLst>
                      <a:gs pos="0">
                        <a:srgbClr val="B082C1"/>
                      </a:gs>
                      <a:gs pos="100000">
                        <a:srgbClr val="8D97DC"/>
                      </a:gs>
                    </a:gsLst>
                    <a:lin ang="5400000" scaled="1"/>
                  </a:gradFill>
                </a:endParaRPr>
              </a:p>
            </p:txBody>
          </p:sp>
        </p:grpSp>
        <p:sp>
          <p:nvSpPr>
            <p:cNvPr id="107" name="TextBox 106">
              <a:extLst>
                <a:ext uri="{FF2B5EF4-FFF2-40B4-BE49-F238E27FC236}">
                  <a16:creationId xmlns:a16="http://schemas.microsoft.com/office/drawing/2014/main" id="{303F7CA8-E2CB-4287-AD3F-A30B89C0CF0F}"/>
                </a:ext>
              </a:extLst>
            </p:cNvPr>
            <p:cNvSpPr txBox="1"/>
            <p:nvPr/>
          </p:nvSpPr>
          <p:spPr>
            <a:xfrm>
              <a:off x="5258438" y="3105597"/>
              <a:ext cx="2865120" cy="369332"/>
            </a:xfrm>
            <a:prstGeom prst="rect">
              <a:avLst/>
            </a:prstGeom>
            <a:noFill/>
          </p:spPr>
          <p:txBody>
            <a:bodyPr wrap="square" rtlCol="0">
              <a:spAutoFit/>
            </a:bodyPr>
            <a:lstStyle/>
            <a:p>
              <a:r>
                <a:rPr lang="en-US" dirty="0"/>
                <a:t>Choice 3</a:t>
              </a:r>
              <a:endParaRPr lang="en-MY" dirty="0"/>
            </a:p>
          </p:txBody>
        </p:sp>
      </p:grpSp>
      <p:sp>
        <p:nvSpPr>
          <p:cNvPr id="125" name="TextBox 124">
            <a:extLst>
              <a:ext uri="{FF2B5EF4-FFF2-40B4-BE49-F238E27FC236}">
                <a16:creationId xmlns:a16="http://schemas.microsoft.com/office/drawing/2014/main" id="{616C6462-97D0-4808-BA6B-4298C20A3200}"/>
              </a:ext>
            </a:extLst>
          </p:cNvPr>
          <p:cNvSpPr txBox="1"/>
          <p:nvPr/>
        </p:nvSpPr>
        <p:spPr>
          <a:xfrm>
            <a:off x="2850648" y="1101460"/>
            <a:ext cx="6490703" cy="707886"/>
          </a:xfrm>
          <a:prstGeom prst="rect">
            <a:avLst/>
          </a:prstGeom>
          <a:noFill/>
        </p:spPr>
        <p:txBody>
          <a:bodyPr wrap="square" rtlCol="0">
            <a:spAutoFit/>
          </a:bodyPr>
          <a:lstStyle/>
          <a:p>
            <a:pPr algn="ctr"/>
            <a:r>
              <a:rPr lang="en-US" sz="4000" b="1" dirty="0">
                <a:solidFill>
                  <a:schemeClr val="accent1">
                    <a:lumMod val="50000"/>
                  </a:schemeClr>
                </a:solidFill>
                <a:effectLst>
                  <a:outerShdw blurRad="50800" dist="38100" dir="5400000" algn="t" rotWithShape="0">
                    <a:prstClr val="black">
                      <a:alpha val="40000"/>
                    </a:prstClr>
                  </a:outerShdw>
                </a:effectLst>
                <a:latin typeface="Arial Rounded MT Bold" panose="020F0704030504030204" pitchFamily="34" charset="0"/>
                <a:ea typeface="Microsoft YaHei UI Light" panose="020B0502040204020203" pitchFamily="34" charset="-122"/>
              </a:rPr>
              <a:t>INSERT QUIZ POP NAME</a:t>
            </a:r>
            <a:endParaRPr lang="en-MY" sz="4000" b="1" dirty="0">
              <a:solidFill>
                <a:schemeClr val="accent1">
                  <a:lumMod val="50000"/>
                </a:schemeClr>
              </a:solidFill>
              <a:effectLst>
                <a:outerShdw blurRad="50800" dist="38100" dir="5400000" algn="t" rotWithShape="0">
                  <a:prstClr val="black">
                    <a:alpha val="40000"/>
                  </a:prstClr>
                </a:outerShdw>
              </a:effectLst>
              <a:latin typeface="Arial Rounded MT Bold" panose="020F0704030504030204" pitchFamily="34" charset="0"/>
            </a:endParaRPr>
          </a:p>
        </p:txBody>
      </p:sp>
    </p:spTree>
    <p:extLst>
      <p:ext uri="{BB962C8B-B14F-4D97-AF65-F5344CB8AC3E}">
        <p14:creationId xmlns:p14="http://schemas.microsoft.com/office/powerpoint/2010/main" val="1669484024"/>
      </p:ext>
    </p:extLst>
  </p:cSld>
  <p:clrMapOvr>
    <a:masterClrMapping/>
  </p:clrMapOvr>
  <p:transition spd="slow">
    <p:comb/>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16"/>
                                        </p:tgtEl>
                                      </p:cBhvr>
                                    </p:animEffect>
                                    <p:animScale>
                                      <p:cBhvr>
                                        <p:cTn id="7" dur="250" autoRev="1" fill="hold"/>
                                        <p:tgtEl>
                                          <p:spTgt spid="16"/>
                                        </p:tgtEl>
                                      </p:cBhvr>
                                      <p:by x="105000" y="105000"/>
                                    </p:animScale>
                                  </p:childTnLst>
                                </p:cTn>
                              </p:par>
                              <p:par>
                                <p:cTn id="8" presetID="1" presetClass="exit" presetSubtype="0" fill="hold" nodeType="withEffect">
                                  <p:stCondLst>
                                    <p:cond delay="0"/>
                                  </p:stCondLst>
                                  <p:childTnLst>
                                    <p:set>
                                      <p:cBhvr>
                                        <p:cTn id="9" dur="1" fill="hold">
                                          <p:stCondLst>
                                            <p:cond delay="0"/>
                                          </p:stCondLst>
                                        </p:cTn>
                                        <p:tgtEl>
                                          <p:spTgt spid="56"/>
                                        </p:tgtEl>
                                        <p:attrNameLst>
                                          <p:attrName>style.visibility</p:attrName>
                                        </p:attrNameLst>
                                      </p:cBhvr>
                                      <p:to>
                                        <p:strVal val="hidden"/>
                                      </p:to>
                                    </p:set>
                                  </p:childTnLst>
                                </p:cTn>
                              </p:par>
                              <p:par>
                                <p:cTn id="10" presetID="1" presetClass="exit" presetSubtype="0" fill="hold" nodeType="withEffect">
                                  <p:stCondLst>
                                    <p:cond delay="0"/>
                                  </p:stCondLst>
                                  <p:childTnLst>
                                    <p:set>
                                      <p:cBhvr>
                                        <p:cTn id="11" dur="1" fill="hold">
                                          <p:stCondLst>
                                            <p:cond delay="0"/>
                                          </p:stCondLst>
                                        </p:cTn>
                                        <p:tgtEl>
                                          <p:spTgt spid="57"/>
                                        </p:tgtEl>
                                        <p:attrNameLst>
                                          <p:attrName>style.visibility</p:attrName>
                                        </p:attrNameLst>
                                      </p:cBhvr>
                                      <p:to>
                                        <p:strVal val="hidden"/>
                                      </p:to>
                                    </p:set>
                                  </p:childTnLst>
                                </p:cTn>
                              </p:par>
                              <p:par>
                                <p:cTn id="12" presetID="1" presetClass="exit" presetSubtype="0" fill="hold" nodeType="withEffect">
                                  <p:stCondLst>
                                    <p:cond delay="0"/>
                                  </p:stCondLst>
                                  <p:childTnLst>
                                    <p:set>
                                      <p:cBhvr>
                                        <p:cTn id="13" dur="1" fill="hold">
                                          <p:stCondLst>
                                            <p:cond delay="0"/>
                                          </p:stCondLst>
                                        </p:cTn>
                                        <p:tgtEl>
                                          <p:spTgt spid="58"/>
                                        </p:tgtEl>
                                        <p:attrNameLst>
                                          <p:attrName>style.visibility</p:attrName>
                                        </p:attrNameLst>
                                      </p:cBhvr>
                                      <p:to>
                                        <p:strVal val="hidden"/>
                                      </p:to>
                                    </p:set>
                                  </p:childTnLst>
                                </p:cTn>
                              </p:par>
                              <p:par>
                                <p:cTn id="14" presetID="1" presetClass="entr" presetSubtype="0" fill="hold" nodeType="withEffect">
                                  <p:stCondLst>
                                    <p:cond delay="0"/>
                                  </p:stCondLst>
                                  <p:childTnLst>
                                    <p:set>
                                      <p:cBhvr>
                                        <p:cTn id="15" dur="1" fill="hold">
                                          <p:stCondLst>
                                            <p:cond delay="0"/>
                                          </p:stCondLst>
                                        </p:cTn>
                                        <p:tgtEl>
                                          <p:spTgt spid="29"/>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30"/>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31"/>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26" presetClass="emph" presetSubtype="0" fill="hold" nodeType="clickEffect">
                                  <p:stCondLst>
                                    <p:cond delay="0"/>
                                  </p:stCondLst>
                                  <p:childTnLst>
                                    <p:animEffect transition="out" filter="fade">
                                      <p:cBhvr>
                                        <p:cTn id="23" dur="500" tmFilter="0, 0; .2, .5; .8, .5; 1, 0"/>
                                        <p:tgtEl>
                                          <p:spTgt spid="74"/>
                                        </p:tgtEl>
                                      </p:cBhvr>
                                    </p:animEffect>
                                    <p:animScale>
                                      <p:cBhvr>
                                        <p:cTn id="24" dur="250" autoRev="1" fill="hold"/>
                                        <p:tgtEl>
                                          <p:spTgt spid="74"/>
                                        </p:tgtEl>
                                      </p:cBhvr>
                                      <p:by x="105000" y="105000"/>
                                    </p:animScale>
                                  </p:childTnLst>
                                </p:cTn>
                              </p:par>
                              <p:par>
                                <p:cTn id="25" presetID="1" presetClass="exit" presetSubtype="0" fill="hold" nodeType="withEffect">
                                  <p:stCondLst>
                                    <p:cond delay="0"/>
                                  </p:stCondLst>
                                  <p:childTnLst>
                                    <p:set>
                                      <p:cBhvr>
                                        <p:cTn id="26" dur="1" fill="hold">
                                          <p:stCondLst>
                                            <p:cond delay="0"/>
                                          </p:stCondLst>
                                        </p:cTn>
                                        <p:tgtEl>
                                          <p:spTgt spid="102"/>
                                        </p:tgtEl>
                                        <p:attrNameLst>
                                          <p:attrName>style.visibility</p:attrName>
                                        </p:attrNameLst>
                                      </p:cBhvr>
                                      <p:to>
                                        <p:strVal val="hidden"/>
                                      </p:to>
                                    </p:set>
                                  </p:childTnLst>
                                </p:cTn>
                              </p:par>
                              <p:par>
                                <p:cTn id="27" presetID="1" presetClass="exit" presetSubtype="0" fill="hold" nodeType="withEffect">
                                  <p:stCondLst>
                                    <p:cond delay="0"/>
                                  </p:stCondLst>
                                  <p:childTnLst>
                                    <p:set>
                                      <p:cBhvr>
                                        <p:cTn id="28" dur="1" fill="hold">
                                          <p:stCondLst>
                                            <p:cond delay="0"/>
                                          </p:stCondLst>
                                        </p:cTn>
                                        <p:tgtEl>
                                          <p:spTgt spid="103"/>
                                        </p:tgtEl>
                                        <p:attrNameLst>
                                          <p:attrName>style.visibility</p:attrName>
                                        </p:attrNameLst>
                                      </p:cBhvr>
                                      <p:to>
                                        <p:strVal val="hidden"/>
                                      </p:to>
                                    </p:set>
                                  </p:childTnLst>
                                </p:cTn>
                              </p:par>
                              <p:par>
                                <p:cTn id="29" presetID="1" presetClass="exit" presetSubtype="0" fill="hold" nodeType="withEffect">
                                  <p:stCondLst>
                                    <p:cond delay="0"/>
                                  </p:stCondLst>
                                  <p:childTnLst>
                                    <p:set>
                                      <p:cBhvr>
                                        <p:cTn id="30" dur="1" fill="hold">
                                          <p:stCondLst>
                                            <p:cond delay="0"/>
                                          </p:stCondLst>
                                        </p:cTn>
                                        <p:tgtEl>
                                          <p:spTgt spid="104"/>
                                        </p:tgtEl>
                                        <p:attrNameLst>
                                          <p:attrName>style.visibility</p:attrName>
                                        </p:attrNameLst>
                                      </p:cBhvr>
                                      <p:to>
                                        <p:strVal val="hidden"/>
                                      </p:to>
                                    </p:set>
                                  </p:childTnLst>
                                </p:cTn>
                              </p:par>
                              <p:par>
                                <p:cTn id="31" presetID="1" presetClass="entr" presetSubtype="0" fill="hold" nodeType="withEffect">
                                  <p:stCondLst>
                                    <p:cond delay="0"/>
                                  </p:stCondLst>
                                  <p:childTnLst>
                                    <p:set>
                                      <p:cBhvr>
                                        <p:cTn id="32" dur="1" fill="hold">
                                          <p:stCondLst>
                                            <p:cond delay="0"/>
                                          </p:stCondLst>
                                        </p:cTn>
                                        <p:tgtEl>
                                          <p:spTgt spid="8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8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8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gradFill>
          <a:gsLst>
            <a:gs pos="45000">
              <a:srgbClr val="C22198"/>
            </a:gs>
            <a:gs pos="100000">
              <a:srgbClr val="396ADA"/>
            </a:gs>
            <a:gs pos="76000">
              <a:srgbClr val="9537B4"/>
            </a:gs>
            <a:gs pos="0">
              <a:srgbClr val="FB5C03"/>
            </a:gs>
          </a:gsLst>
          <a:lin ang="13500000" scaled="1"/>
        </a:gradFill>
        <a:effectLst/>
      </p:bgPr>
    </p:bg>
    <p:spTree>
      <p:nvGrpSpPr>
        <p:cNvPr id="1" name=""/>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32E1E003-721E-4DC8-8105-809361751FBC}"/>
              </a:ext>
            </a:extLst>
          </p:cNvPr>
          <p:cNvSpPr/>
          <p:nvPr/>
        </p:nvSpPr>
        <p:spPr>
          <a:xfrm>
            <a:off x="73742" y="100484"/>
            <a:ext cx="12044516" cy="6674805"/>
          </a:xfrm>
          <a:prstGeom prst="roundRect">
            <a:avLst>
              <a:gd name="adj" fmla="val 1836"/>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33" name="Rectangle: Rounded Corners 32">
            <a:extLst>
              <a:ext uri="{FF2B5EF4-FFF2-40B4-BE49-F238E27FC236}">
                <a16:creationId xmlns:a16="http://schemas.microsoft.com/office/drawing/2014/main" id="{37B61D47-F471-4748-BAFD-38E567D46CE7}"/>
              </a:ext>
            </a:extLst>
          </p:cNvPr>
          <p:cNvSpPr/>
          <p:nvPr/>
        </p:nvSpPr>
        <p:spPr>
          <a:xfrm>
            <a:off x="135543" y="793821"/>
            <a:ext cx="11897474" cy="5923118"/>
          </a:xfrm>
          <a:prstGeom prst="roundRect">
            <a:avLst>
              <a:gd name="adj" fmla="val 3537"/>
            </a:avLst>
          </a:prstGeom>
          <a:solidFill>
            <a:srgbClr val="FFE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pic>
        <p:nvPicPr>
          <p:cNvPr id="17" name="Picture 16">
            <a:extLst>
              <a:ext uri="{FF2B5EF4-FFF2-40B4-BE49-F238E27FC236}">
                <a16:creationId xmlns:a16="http://schemas.microsoft.com/office/drawing/2014/main" id="{0F6E42E4-9DA7-4C66-9150-89CE6E1CF729}"/>
              </a:ext>
            </a:extLst>
          </p:cNvPr>
          <p:cNvPicPr>
            <a:picLocks noChangeAspect="1"/>
          </p:cNvPicPr>
          <p:nvPr/>
        </p:nvPicPr>
        <p:blipFill rotWithShape="1">
          <a:blip r:embed="rId3"/>
          <a:srcRect l="23791" t="21831" r="66768" b="61099"/>
          <a:stretch/>
        </p:blipFill>
        <p:spPr>
          <a:xfrm>
            <a:off x="159177" y="120234"/>
            <a:ext cx="387764" cy="373412"/>
          </a:xfrm>
          <a:prstGeom prst="flowChartConnector">
            <a:avLst/>
          </a:prstGeom>
        </p:spPr>
      </p:pic>
      <p:sp>
        <p:nvSpPr>
          <p:cNvPr id="19" name="TextBox 18">
            <a:extLst>
              <a:ext uri="{FF2B5EF4-FFF2-40B4-BE49-F238E27FC236}">
                <a16:creationId xmlns:a16="http://schemas.microsoft.com/office/drawing/2014/main" id="{61234692-5E3D-45D3-B344-A47EE153F392}"/>
              </a:ext>
            </a:extLst>
          </p:cNvPr>
          <p:cNvSpPr txBox="1"/>
          <p:nvPr/>
        </p:nvSpPr>
        <p:spPr>
          <a:xfrm>
            <a:off x="493954" y="271072"/>
            <a:ext cx="371149" cy="246221"/>
          </a:xfrm>
          <a:prstGeom prst="rect">
            <a:avLst/>
          </a:prstGeom>
          <a:noFill/>
        </p:spPr>
        <p:txBody>
          <a:bodyPr wrap="square" rtlCol="0">
            <a:spAutoFit/>
          </a:bodyPr>
          <a:lstStyle/>
          <a:p>
            <a:r>
              <a:rPr lang="en-US" sz="1000" dirty="0">
                <a:solidFill>
                  <a:schemeClr val="tx1">
                    <a:alpha val="58000"/>
                  </a:schemeClr>
                </a:solidFill>
              </a:rPr>
              <a:t>1m</a:t>
            </a:r>
            <a:endParaRPr lang="en-MY" sz="1000" dirty="0">
              <a:solidFill>
                <a:schemeClr val="tx1">
                  <a:alpha val="58000"/>
                </a:schemeClr>
              </a:solidFill>
            </a:endParaRPr>
          </a:p>
        </p:txBody>
      </p:sp>
      <p:grpSp>
        <p:nvGrpSpPr>
          <p:cNvPr id="23" name="Group 22">
            <a:extLst>
              <a:ext uri="{FF2B5EF4-FFF2-40B4-BE49-F238E27FC236}">
                <a16:creationId xmlns:a16="http://schemas.microsoft.com/office/drawing/2014/main" id="{27EE8EA7-9E1A-457D-9DDD-FA3657E2D769}"/>
              </a:ext>
            </a:extLst>
          </p:cNvPr>
          <p:cNvGrpSpPr/>
          <p:nvPr/>
        </p:nvGrpSpPr>
        <p:grpSpPr>
          <a:xfrm>
            <a:off x="11428046" y="309143"/>
            <a:ext cx="402487" cy="80310"/>
            <a:chOff x="2727601" y="2857097"/>
            <a:chExt cx="402487" cy="80310"/>
          </a:xfrm>
        </p:grpSpPr>
        <p:sp>
          <p:nvSpPr>
            <p:cNvPr id="20" name="Flowchart: Connector 19">
              <a:extLst>
                <a:ext uri="{FF2B5EF4-FFF2-40B4-BE49-F238E27FC236}">
                  <a16:creationId xmlns:a16="http://schemas.microsoft.com/office/drawing/2014/main" id="{EEA93432-9233-4D7D-960D-7BD95631909B}"/>
                </a:ext>
              </a:extLst>
            </p:cNvPr>
            <p:cNvSpPr/>
            <p:nvPr/>
          </p:nvSpPr>
          <p:spPr>
            <a:xfrm>
              <a:off x="2727601" y="2857097"/>
              <a:ext cx="84425" cy="8031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21" name="Flowchart: Connector 20">
              <a:extLst>
                <a:ext uri="{FF2B5EF4-FFF2-40B4-BE49-F238E27FC236}">
                  <a16:creationId xmlns:a16="http://schemas.microsoft.com/office/drawing/2014/main" id="{EE3DDDAF-6062-48DD-8915-D86CA35DCEFC}"/>
                </a:ext>
              </a:extLst>
            </p:cNvPr>
            <p:cNvSpPr/>
            <p:nvPr/>
          </p:nvSpPr>
          <p:spPr>
            <a:xfrm>
              <a:off x="2886632" y="2857097"/>
              <a:ext cx="84425" cy="8031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22" name="Flowchart: Connector 21">
              <a:extLst>
                <a:ext uri="{FF2B5EF4-FFF2-40B4-BE49-F238E27FC236}">
                  <a16:creationId xmlns:a16="http://schemas.microsoft.com/office/drawing/2014/main" id="{347CA7CD-EB39-47AE-86DC-1780B3CBEDA5}"/>
                </a:ext>
              </a:extLst>
            </p:cNvPr>
            <p:cNvSpPr/>
            <p:nvPr/>
          </p:nvSpPr>
          <p:spPr>
            <a:xfrm>
              <a:off x="3045663" y="2857097"/>
              <a:ext cx="84425" cy="8031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grpSp>
      <p:sp>
        <p:nvSpPr>
          <p:cNvPr id="44" name="Rectangle: Rounded Corners 43">
            <a:extLst>
              <a:ext uri="{FF2B5EF4-FFF2-40B4-BE49-F238E27FC236}">
                <a16:creationId xmlns:a16="http://schemas.microsoft.com/office/drawing/2014/main" id="{27BEF083-6C0F-452F-BCBB-C4F72880B7E3}"/>
              </a:ext>
            </a:extLst>
          </p:cNvPr>
          <p:cNvSpPr/>
          <p:nvPr/>
        </p:nvSpPr>
        <p:spPr>
          <a:xfrm>
            <a:off x="6380181" y="173701"/>
            <a:ext cx="5637596" cy="45719"/>
          </a:xfrm>
          <a:prstGeom prst="roundRect">
            <a:avLst>
              <a:gd name="adj" fmla="val 33910"/>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45" name="Rectangle: Rounded Corners 44">
            <a:extLst>
              <a:ext uri="{FF2B5EF4-FFF2-40B4-BE49-F238E27FC236}">
                <a16:creationId xmlns:a16="http://schemas.microsoft.com/office/drawing/2014/main" id="{2A569E80-115F-4FFD-B57A-E9EB20B40B7D}"/>
              </a:ext>
            </a:extLst>
          </p:cNvPr>
          <p:cNvSpPr/>
          <p:nvPr/>
        </p:nvSpPr>
        <p:spPr>
          <a:xfrm>
            <a:off x="632376" y="174623"/>
            <a:ext cx="5637596" cy="45719"/>
          </a:xfrm>
          <a:prstGeom prst="roundRect">
            <a:avLst>
              <a:gd name="adj" fmla="val 33910"/>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grpSp>
        <p:nvGrpSpPr>
          <p:cNvPr id="120" name="Question 1">
            <a:extLst>
              <a:ext uri="{FF2B5EF4-FFF2-40B4-BE49-F238E27FC236}">
                <a16:creationId xmlns:a16="http://schemas.microsoft.com/office/drawing/2014/main" id="{19E283B3-6C45-4675-AFA1-A54658C296D8}"/>
              </a:ext>
            </a:extLst>
          </p:cNvPr>
          <p:cNvGrpSpPr/>
          <p:nvPr/>
        </p:nvGrpSpPr>
        <p:grpSpPr>
          <a:xfrm>
            <a:off x="965580" y="2281164"/>
            <a:ext cx="4114809" cy="3886200"/>
            <a:chOff x="4546587" y="0"/>
            <a:chExt cx="4114809" cy="3886200"/>
          </a:xfrm>
        </p:grpSpPr>
        <p:grpSp>
          <p:nvGrpSpPr>
            <p:cNvPr id="121" name="Group 120">
              <a:extLst>
                <a:ext uri="{FF2B5EF4-FFF2-40B4-BE49-F238E27FC236}">
                  <a16:creationId xmlns:a16="http://schemas.microsoft.com/office/drawing/2014/main" id="{98105EF1-468C-4A63-B0DE-547DFDC4D3ED}"/>
                </a:ext>
              </a:extLst>
            </p:cNvPr>
            <p:cNvGrpSpPr/>
            <p:nvPr/>
          </p:nvGrpSpPr>
          <p:grpSpPr>
            <a:xfrm>
              <a:off x="4546591" y="0"/>
              <a:ext cx="4114805" cy="3886200"/>
              <a:chOff x="4546591" y="0"/>
              <a:chExt cx="4114805" cy="3886200"/>
            </a:xfrm>
          </p:grpSpPr>
          <p:sp>
            <p:nvSpPr>
              <p:cNvPr id="123" name="Rectangle: Rounded Corners 122">
                <a:extLst>
                  <a:ext uri="{FF2B5EF4-FFF2-40B4-BE49-F238E27FC236}">
                    <a16:creationId xmlns:a16="http://schemas.microsoft.com/office/drawing/2014/main" id="{94E30204-D1EF-4182-9EB5-063169CED8EA}"/>
                  </a:ext>
                </a:extLst>
              </p:cNvPr>
              <p:cNvSpPr/>
              <p:nvPr/>
            </p:nvSpPr>
            <p:spPr>
              <a:xfrm>
                <a:off x="4546595" y="0"/>
                <a:ext cx="4114801" cy="3886200"/>
              </a:xfrm>
              <a:prstGeom prst="roundRect">
                <a:avLst>
                  <a:gd name="adj" fmla="val 4249"/>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124" name="Freeform: Shape 123">
                <a:extLst>
                  <a:ext uri="{FF2B5EF4-FFF2-40B4-BE49-F238E27FC236}">
                    <a16:creationId xmlns:a16="http://schemas.microsoft.com/office/drawing/2014/main" id="{D7E48904-5A45-4D0D-8816-CD91C501F2BB}"/>
                  </a:ext>
                </a:extLst>
              </p:cNvPr>
              <p:cNvSpPr/>
              <p:nvPr/>
            </p:nvSpPr>
            <p:spPr>
              <a:xfrm>
                <a:off x="4546591" y="0"/>
                <a:ext cx="4114796" cy="774700"/>
              </a:xfrm>
              <a:custGeom>
                <a:avLst/>
                <a:gdLst>
                  <a:gd name="connsiteX0" fmla="*/ 152403 w 4114796"/>
                  <a:gd name="connsiteY0" fmla="*/ 0 h 774700"/>
                  <a:gd name="connsiteX1" fmla="*/ 3962393 w 4114796"/>
                  <a:gd name="connsiteY1" fmla="*/ 0 h 774700"/>
                  <a:gd name="connsiteX2" fmla="*/ 4114796 w 4114796"/>
                  <a:gd name="connsiteY2" fmla="*/ 152403 h 774700"/>
                  <a:gd name="connsiteX3" fmla="*/ 4114796 w 4114796"/>
                  <a:gd name="connsiteY3" fmla="*/ 761997 h 774700"/>
                  <a:gd name="connsiteX4" fmla="*/ 4112231 w 4114796"/>
                  <a:gd name="connsiteY4" fmla="*/ 774700 h 774700"/>
                  <a:gd name="connsiteX5" fmla="*/ 2565 w 4114796"/>
                  <a:gd name="connsiteY5" fmla="*/ 774700 h 774700"/>
                  <a:gd name="connsiteX6" fmla="*/ 0 w 4114796"/>
                  <a:gd name="connsiteY6" fmla="*/ 761997 h 774700"/>
                  <a:gd name="connsiteX7" fmla="*/ 0 w 4114796"/>
                  <a:gd name="connsiteY7" fmla="*/ 152403 h 774700"/>
                  <a:gd name="connsiteX8" fmla="*/ 152403 w 4114796"/>
                  <a:gd name="connsiteY8" fmla="*/ 0 h 774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14796" h="774700">
                    <a:moveTo>
                      <a:pt x="152403" y="0"/>
                    </a:moveTo>
                    <a:lnTo>
                      <a:pt x="3962393" y="0"/>
                    </a:lnTo>
                    <a:cubicBezTo>
                      <a:pt x="4046563" y="0"/>
                      <a:pt x="4114796" y="68233"/>
                      <a:pt x="4114796" y="152403"/>
                    </a:cubicBezTo>
                    <a:lnTo>
                      <a:pt x="4114796" y="761997"/>
                    </a:lnTo>
                    <a:lnTo>
                      <a:pt x="4112231" y="774700"/>
                    </a:lnTo>
                    <a:lnTo>
                      <a:pt x="2565" y="774700"/>
                    </a:lnTo>
                    <a:lnTo>
                      <a:pt x="0" y="761997"/>
                    </a:lnTo>
                    <a:lnTo>
                      <a:pt x="0" y="152403"/>
                    </a:lnTo>
                    <a:cubicBezTo>
                      <a:pt x="0" y="68233"/>
                      <a:pt x="68233" y="0"/>
                      <a:pt x="152403" y="0"/>
                    </a:cubicBezTo>
                    <a:close/>
                  </a:path>
                </a:pathLst>
              </a:custGeom>
              <a:gradFill flip="none" rotWithShape="1">
                <a:gsLst>
                  <a:gs pos="0">
                    <a:srgbClr val="E94E5B"/>
                  </a:gs>
                  <a:gs pos="99320">
                    <a:srgbClr val="FBC75A"/>
                  </a:gs>
                  <a:gs pos="80000">
                    <a:srgbClr val="F8A65A"/>
                  </a:gs>
                  <a:gs pos="61000">
                    <a:srgbClr val="F6965A"/>
                  </a:gs>
                  <a:gs pos="39000">
                    <a:srgbClr val="F27B59"/>
                  </a:gs>
                  <a:gs pos="19000">
                    <a:srgbClr val="F06258"/>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MY" dirty="0"/>
              </a:p>
            </p:txBody>
          </p:sp>
        </p:grpSp>
        <p:sp>
          <p:nvSpPr>
            <p:cNvPr id="122" name="TextBox 121">
              <a:extLst>
                <a:ext uri="{FF2B5EF4-FFF2-40B4-BE49-F238E27FC236}">
                  <a16:creationId xmlns:a16="http://schemas.microsoft.com/office/drawing/2014/main" id="{1BD8BEAB-6F37-4CF4-93FE-04C9728C7732}"/>
                </a:ext>
              </a:extLst>
            </p:cNvPr>
            <p:cNvSpPr txBox="1"/>
            <p:nvPr/>
          </p:nvSpPr>
          <p:spPr>
            <a:xfrm>
              <a:off x="4546587" y="34940"/>
              <a:ext cx="4114800" cy="707886"/>
            </a:xfrm>
            <a:prstGeom prst="rect">
              <a:avLst/>
            </a:prstGeom>
            <a:noFill/>
          </p:spPr>
          <p:txBody>
            <a:bodyPr wrap="square" rtlCol="0">
              <a:spAutoFit/>
            </a:bodyPr>
            <a:lstStyle/>
            <a:p>
              <a:pPr algn="ctr"/>
              <a:r>
                <a:rPr lang="en-US" sz="2000" dirty="0">
                  <a:solidFill>
                    <a:schemeClr val="bg1"/>
                  </a:solidFill>
                  <a:latin typeface="Bahnschrift Condensed" panose="020B0502040204020203" pitchFamily="34" charset="0"/>
                </a:rPr>
                <a:t>APAHAL MINAH SORANG NI TERCANGAK MCM ORANG BANGANG, BALAK KAU MANA?</a:t>
              </a:r>
              <a:endParaRPr lang="en-MY" sz="2000" dirty="0">
                <a:solidFill>
                  <a:schemeClr val="bg1"/>
                </a:solidFill>
                <a:latin typeface="Bahnschrift Condensed" panose="020B0502040204020203" pitchFamily="34" charset="0"/>
              </a:endParaRPr>
            </a:p>
          </p:txBody>
        </p:sp>
      </p:grpSp>
      <p:grpSp>
        <p:nvGrpSpPr>
          <p:cNvPr id="131" name="True Choice 1">
            <a:extLst>
              <a:ext uri="{FF2B5EF4-FFF2-40B4-BE49-F238E27FC236}">
                <a16:creationId xmlns:a16="http://schemas.microsoft.com/office/drawing/2014/main" id="{A411EB89-14D8-4D2A-8192-1233B9D6CF82}"/>
              </a:ext>
            </a:extLst>
          </p:cNvPr>
          <p:cNvGrpSpPr/>
          <p:nvPr/>
        </p:nvGrpSpPr>
        <p:grpSpPr>
          <a:xfrm>
            <a:off x="1210180" y="3296728"/>
            <a:ext cx="3657740" cy="755162"/>
            <a:chOff x="4797979" y="4691336"/>
            <a:chExt cx="3657740" cy="755162"/>
          </a:xfrm>
        </p:grpSpPr>
        <p:grpSp>
          <p:nvGrpSpPr>
            <p:cNvPr id="132" name="Group 131">
              <a:extLst>
                <a:ext uri="{FF2B5EF4-FFF2-40B4-BE49-F238E27FC236}">
                  <a16:creationId xmlns:a16="http://schemas.microsoft.com/office/drawing/2014/main" id="{94EFD65D-FA99-40A1-9AC6-59E7E3152EEA}"/>
                </a:ext>
              </a:extLst>
            </p:cNvPr>
            <p:cNvGrpSpPr/>
            <p:nvPr/>
          </p:nvGrpSpPr>
          <p:grpSpPr>
            <a:xfrm>
              <a:off x="4797979" y="4691336"/>
              <a:ext cx="3657740" cy="755162"/>
              <a:chOff x="4797979" y="4691336"/>
              <a:chExt cx="3657740" cy="755162"/>
            </a:xfrm>
          </p:grpSpPr>
          <p:sp>
            <p:nvSpPr>
              <p:cNvPr id="134" name="Rectangle: Rounded Corners 133">
                <a:extLst>
                  <a:ext uri="{FF2B5EF4-FFF2-40B4-BE49-F238E27FC236}">
                    <a16:creationId xmlns:a16="http://schemas.microsoft.com/office/drawing/2014/main" id="{42A58744-7108-4CFA-B65F-1CF21947A28B}"/>
                  </a:ext>
                </a:extLst>
              </p:cNvPr>
              <p:cNvSpPr/>
              <p:nvPr/>
            </p:nvSpPr>
            <p:spPr>
              <a:xfrm>
                <a:off x="4797979" y="4691336"/>
                <a:ext cx="3657740" cy="755162"/>
              </a:xfrm>
              <a:prstGeom prst="roundRect">
                <a:avLst>
                  <a:gd name="adj" fmla="val 50000"/>
                </a:avLst>
              </a:prstGeom>
              <a:solidFill>
                <a:srgbClr val="56C221"/>
              </a:solidFill>
              <a:ln w="19050">
                <a:no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grpSp>
            <p:nvGrpSpPr>
              <p:cNvPr id="135" name="Group 134">
                <a:extLst>
                  <a:ext uri="{FF2B5EF4-FFF2-40B4-BE49-F238E27FC236}">
                    <a16:creationId xmlns:a16="http://schemas.microsoft.com/office/drawing/2014/main" id="{67A9E345-AADA-4000-A1B0-0A4F23D60279}"/>
                  </a:ext>
                </a:extLst>
              </p:cNvPr>
              <p:cNvGrpSpPr/>
              <p:nvPr/>
            </p:nvGrpSpPr>
            <p:grpSpPr>
              <a:xfrm>
                <a:off x="4872038" y="4886672"/>
                <a:ext cx="347990" cy="355394"/>
                <a:chOff x="5277764" y="4119890"/>
                <a:chExt cx="347990" cy="355394"/>
              </a:xfrm>
            </p:grpSpPr>
            <p:sp>
              <p:nvSpPr>
                <p:cNvPr id="136" name="Flowchart: Connector 135">
                  <a:extLst>
                    <a:ext uri="{FF2B5EF4-FFF2-40B4-BE49-F238E27FC236}">
                      <a16:creationId xmlns:a16="http://schemas.microsoft.com/office/drawing/2014/main" id="{F4003616-4DA7-4A8D-ADE4-BA33798DFCC6}"/>
                    </a:ext>
                  </a:extLst>
                </p:cNvPr>
                <p:cNvSpPr/>
                <p:nvPr/>
              </p:nvSpPr>
              <p:spPr>
                <a:xfrm>
                  <a:off x="5277764" y="4119890"/>
                  <a:ext cx="347990" cy="355394"/>
                </a:xfrm>
                <a:prstGeom prst="flowChartConnector">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grpSp>
              <p:nvGrpSpPr>
                <p:cNvPr id="137" name="Group 136">
                  <a:extLst>
                    <a:ext uri="{FF2B5EF4-FFF2-40B4-BE49-F238E27FC236}">
                      <a16:creationId xmlns:a16="http://schemas.microsoft.com/office/drawing/2014/main" id="{484DAD72-D470-45F4-BF28-346A86B922D9}"/>
                    </a:ext>
                  </a:extLst>
                </p:cNvPr>
                <p:cNvGrpSpPr/>
                <p:nvPr/>
              </p:nvGrpSpPr>
              <p:grpSpPr>
                <a:xfrm>
                  <a:off x="5366785" y="4233315"/>
                  <a:ext cx="175099" cy="130448"/>
                  <a:chOff x="5770520" y="4169044"/>
                  <a:chExt cx="175099" cy="130448"/>
                </a:xfrm>
              </p:grpSpPr>
              <p:cxnSp>
                <p:nvCxnSpPr>
                  <p:cNvPr id="138" name="Straight Connector 137">
                    <a:extLst>
                      <a:ext uri="{FF2B5EF4-FFF2-40B4-BE49-F238E27FC236}">
                        <a16:creationId xmlns:a16="http://schemas.microsoft.com/office/drawing/2014/main" id="{503DEB6E-E37B-47E8-9445-D2973780A192}"/>
                      </a:ext>
                    </a:extLst>
                  </p:cNvPr>
                  <p:cNvCxnSpPr/>
                  <p:nvPr/>
                </p:nvCxnSpPr>
                <p:spPr>
                  <a:xfrm>
                    <a:off x="5770520" y="4222610"/>
                    <a:ext cx="46495" cy="76882"/>
                  </a:xfrm>
                  <a:prstGeom prst="line">
                    <a:avLst/>
                  </a:prstGeom>
                  <a:ln w="9525">
                    <a:solidFill>
                      <a:srgbClr val="7A9E4E"/>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9E92EEEB-225C-4CAB-8F0E-1ED9040FA8F9}"/>
                      </a:ext>
                    </a:extLst>
                  </p:cNvPr>
                  <p:cNvCxnSpPr/>
                  <p:nvPr/>
                </p:nvCxnSpPr>
                <p:spPr>
                  <a:xfrm flipV="1">
                    <a:off x="5811300" y="4169044"/>
                    <a:ext cx="134319" cy="128543"/>
                  </a:xfrm>
                  <a:prstGeom prst="line">
                    <a:avLst/>
                  </a:prstGeom>
                  <a:ln w="9525">
                    <a:solidFill>
                      <a:srgbClr val="7A9E4E"/>
                    </a:solidFill>
                  </a:ln>
                </p:spPr>
                <p:style>
                  <a:lnRef idx="1">
                    <a:schemeClr val="accent1"/>
                  </a:lnRef>
                  <a:fillRef idx="0">
                    <a:schemeClr val="accent1"/>
                  </a:fillRef>
                  <a:effectRef idx="0">
                    <a:schemeClr val="accent1"/>
                  </a:effectRef>
                  <a:fontRef idx="minor">
                    <a:schemeClr val="tx1"/>
                  </a:fontRef>
                </p:style>
              </p:cxnSp>
            </p:grpSp>
          </p:grpSp>
        </p:grpSp>
        <p:sp>
          <p:nvSpPr>
            <p:cNvPr id="133" name="TextBox 132">
              <a:extLst>
                <a:ext uri="{FF2B5EF4-FFF2-40B4-BE49-F238E27FC236}">
                  <a16:creationId xmlns:a16="http://schemas.microsoft.com/office/drawing/2014/main" id="{4161C4FF-C64C-4699-9854-DA580A8E5B0C}"/>
                </a:ext>
              </a:extLst>
            </p:cNvPr>
            <p:cNvSpPr txBox="1"/>
            <p:nvPr/>
          </p:nvSpPr>
          <p:spPr>
            <a:xfrm>
              <a:off x="5323675" y="4753396"/>
              <a:ext cx="2865120" cy="646331"/>
            </a:xfrm>
            <a:prstGeom prst="rect">
              <a:avLst/>
            </a:prstGeom>
            <a:noFill/>
          </p:spPr>
          <p:txBody>
            <a:bodyPr wrap="square" rtlCol="0">
              <a:spAutoFit/>
            </a:bodyPr>
            <a:lstStyle/>
            <a:p>
              <a:r>
                <a:rPr lang="en-US" dirty="0">
                  <a:solidFill>
                    <a:schemeClr val="bg1"/>
                  </a:solidFill>
                </a:rPr>
                <a:t>LAHH, </a:t>
              </a:r>
              <a:r>
                <a:rPr lang="en-US" dirty="0" err="1">
                  <a:solidFill>
                    <a:schemeClr val="bg1"/>
                  </a:solidFill>
                </a:rPr>
                <a:t>lu</a:t>
              </a:r>
              <a:r>
                <a:rPr lang="en-US" dirty="0">
                  <a:solidFill>
                    <a:schemeClr val="bg1"/>
                  </a:solidFill>
                </a:rPr>
                <a:t> </a:t>
              </a:r>
              <a:r>
                <a:rPr lang="en-US" dirty="0" err="1">
                  <a:solidFill>
                    <a:schemeClr val="bg1"/>
                  </a:solidFill>
                </a:rPr>
                <a:t>pahal</a:t>
              </a:r>
              <a:r>
                <a:rPr lang="en-US" dirty="0">
                  <a:solidFill>
                    <a:schemeClr val="bg1"/>
                  </a:solidFill>
                </a:rPr>
                <a:t>? Ni </a:t>
              </a:r>
              <a:r>
                <a:rPr lang="en-US" dirty="0" err="1">
                  <a:solidFill>
                    <a:schemeClr val="bg1"/>
                  </a:solidFill>
                </a:rPr>
                <a:t>jalan</a:t>
              </a:r>
              <a:r>
                <a:rPr lang="en-US" dirty="0">
                  <a:solidFill>
                    <a:schemeClr val="bg1"/>
                  </a:solidFill>
                </a:rPr>
                <a:t> </a:t>
              </a:r>
              <a:r>
                <a:rPr lang="en-US" dirty="0" err="1">
                  <a:solidFill>
                    <a:schemeClr val="bg1"/>
                  </a:solidFill>
                </a:rPr>
                <a:t>bapak</a:t>
              </a:r>
              <a:r>
                <a:rPr lang="en-US" dirty="0">
                  <a:solidFill>
                    <a:schemeClr val="bg1"/>
                  </a:solidFill>
                </a:rPr>
                <a:t> </a:t>
              </a:r>
              <a:r>
                <a:rPr lang="en-US" dirty="0" err="1">
                  <a:solidFill>
                    <a:schemeClr val="bg1"/>
                  </a:solidFill>
                </a:rPr>
                <a:t>dia</a:t>
              </a:r>
              <a:r>
                <a:rPr lang="en-US" dirty="0">
                  <a:solidFill>
                    <a:schemeClr val="bg1"/>
                  </a:solidFill>
                </a:rPr>
                <a:t> punya </a:t>
              </a:r>
              <a:r>
                <a:rPr lang="en-US" dirty="0" err="1">
                  <a:solidFill>
                    <a:schemeClr val="bg1"/>
                  </a:solidFill>
                </a:rPr>
                <a:t>ke</a:t>
              </a:r>
              <a:r>
                <a:rPr lang="en-US" dirty="0">
                  <a:solidFill>
                    <a:schemeClr val="bg1"/>
                  </a:solidFill>
                </a:rPr>
                <a:t>?</a:t>
              </a:r>
              <a:endParaRPr lang="en-MY" dirty="0">
                <a:solidFill>
                  <a:schemeClr val="bg1"/>
                </a:solidFill>
              </a:endParaRPr>
            </a:p>
          </p:txBody>
        </p:sp>
      </p:grpSp>
      <p:grpSp>
        <p:nvGrpSpPr>
          <p:cNvPr id="147" name="Choice 1">
            <a:extLst>
              <a:ext uri="{FF2B5EF4-FFF2-40B4-BE49-F238E27FC236}">
                <a16:creationId xmlns:a16="http://schemas.microsoft.com/office/drawing/2014/main" id="{4183BF86-C512-47BB-AEA2-36FF2CB16D25}"/>
              </a:ext>
            </a:extLst>
          </p:cNvPr>
          <p:cNvGrpSpPr/>
          <p:nvPr/>
        </p:nvGrpSpPr>
        <p:grpSpPr>
          <a:xfrm>
            <a:off x="1198162" y="3283771"/>
            <a:ext cx="3657740" cy="755162"/>
            <a:chOff x="4786789" y="1003296"/>
            <a:chExt cx="3657740" cy="755162"/>
          </a:xfrm>
        </p:grpSpPr>
        <p:sp>
          <p:nvSpPr>
            <p:cNvPr id="160" name="Rectangle: Rounded Corners 159">
              <a:extLst>
                <a:ext uri="{FF2B5EF4-FFF2-40B4-BE49-F238E27FC236}">
                  <a16:creationId xmlns:a16="http://schemas.microsoft.com/office/drawing/2014/main" id="{F9EAD205-81C7-480F-8F77-2B9234832B45}"/>
                </a:ext>
              </a:extLst>
            </p:cNvPr>
            <p:cNvSpPr/>
            <p:nvPr/>
          </p:nvSpPr>
          <p:spPr>
            <a:xfrm>
              <a:off x="4786789" y="1003296"/>
              <a:ext cx="3657740" cy="755162"/>
            </a:xfrm>
            <a:prstGeom prst="roundRect">
              <a:avLst>
                <a:gd name="adj" fmla="val 50000"/>
              </a:avLst>
            </a:prstGeom>
            <a:solidFill>
              <a:schemeClr val="bg1"/>
            </a:solidFill>
            <a:ln w="19050">
              <a:solidFill>
                <a:srgbClr val="C9C9C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grpSp>
          <p:nvGrpSpPr>
            <p:cNvPr id="161" name="Group 160">
              <a:extLst>
                <a:ext uri="{FF2B5EF4-FFF2-40B4-BE49-F238E27FC236}">
                  <a16:creationId xmlns:a16="http://schemas.microsoft.com/office/drawing/2014/main" id="{AFFE9B8E-E7A1-4FFB-B582-1712E1AE1BBE}"/>
                </a:ext>
              </a:extLst>
            </p:cNvPr>
            <p:cNvGrpSpPr/>
            <p:nvPr/>
          </p:nvGrpSpPr>
          <p:grpSpPr>
            <a:xfrm>
              <a:off x="4872530" y="1202048"/>
              <a:ext cx="365408" cy="369332"/>
              <a:chOff x="4959618" y="1202048"/>
              <a:chExt cx="365408" cy="369332"/>
            </a:xfrm>
          </p:grpSpPr>
          <p:sp>
            <p:nvSpPr>
              <p:cNvPr id="163" name="Flowchart: Connector 162">
                <a:extLst>
                  <a:ext uri="{FF2B5EF4-FFF2-40B4-BE49-F238E27FC236}">
                    <a16:creationId xmlns:a16="http://schemas.microsoft.com/office/drawing/2014/main" id="{41EB033A-8B72-425B-A069-D4A57D6530AB}"/>
                  </a:ext>
                </a:extLst>
              </p:cNvPr>
              <p:cNvSpPr/>
              <p:nvPr/>
            </p:nvSpPr>
            <p:spPr>
              <a:xfrm>
                <a:off x="4959618" y="1211762"/>
                <a:ext cx="347990" cy="355394"/>
              </a:xfrm>
              <a:prstGeom prst="flowChartConnector">
                <a:avLst/>
              </a:prstGeom>
              <a:noFill/>
              <a:ln w="19050">
                <a:gradFill flip="none" rotWithShape="1">
                  <a:gsLst>
                    <a:gs pos="0">
                      <a:srgbClr val="C38380"/>
                    </a:gs>
                    <a:gs pos="100000">
                      <a:srgbClr val="DDC191"/>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64" name="TextBox 163">
                <a:extLst>
                  <a:ext uri="{FF2B5EF4-FFF2-40B4-BE49-F238E27FC236}">
                    <a16:creationId xmlns:a16="http://schemas.microsoft.com/office/drawing/2014/main" id="{095006C1-FFB3-4898-AE38-C47A6DB278EE}"/>
                  </a:ext>
                </a:extLst>
              </p:cNvPr>
              <p:cNvSpPr txBox="1"/>
              <p:nvPr/>
            </p:nvSpPr>
            <p:spPr>
              <a:xfrm>
                <a:off x="4977036" y="1202048"/>
                <a:ext cx="347990" cy="369332"/>
              </a:xfrm>
              <a:prstGeom prst="rect">
                <a:avLst/>
              </a:prstGeom>
              <a:noFill/>
            </p:spPr>
            <p:txBody>
              <a:bodyPr wrap="square" rtlCol="0">
                <a:spAutoFit/>
              </a:bodyPr>
              <a:lstStyle/>
              <a:p>
                <a:r>
                  <a:rPr lang="en-US" dirty="0">
                    <a:gradFill>
                      <a:gsLst>
                        <a:gs pos="0">
                          <a:srgbClr val="D87275"/>
                        </a:gs>
                        <a:gs pos="100000">
                          <a:srgbClr val="D1A477"/>
                        </a:gs>
                      </a:gsLst>
                      <a:lin ang="5400000" scaled="1"/>
                    </a:gradFill>
                  </a:rPr>
                  <a:t>A</a:t>
                </a:r>
                <a:endParaRPr lang="en-MY" dirty="0">
                  <a:gradFill>
                    <a:gsLst>
                      <a:gs pos="0">
                        <a:srgbClr val="D87275"/>
                      </a:gs>
                      <a:gs pos="100000">
                        <a:srgbClr val="D1A477"/>
                      </a:gs>
                    </a:gsLst>
                    <a:lin ang="5400000" scaled="1"/>
                  </a:gradFill>
                </a:endParaRPr>
              </a:p>
            </p:txBody>
          </p:sp>
        </p:grpSp>
        <p:sp>
          <p:nvSpPr>
            <p:cNvPr id="162" name="TextBox 161">
              <a:extLst>
                <a:ext uri="{FF2B5EF4-FFF2-40B4-BE49-F238E27FC236}">
                  <a16:creationId xmlns:a16="http://schemas.microsoft.com/office/drawing/2014/main" id="{2D632516-9F09-4024-9D9D-F110AF4E2054}"/>
                </a:ext>
              </a:extLst>
            </p:cNvPr>
            <p:cNvSpPr txBox="1"/>
            <p:nvPr/>
          </p:nvSpPr>
          <p:spPr>
            <a:xfrm>
              <a:off x="5240588" y="1052251"/>
              <a:ext cx="2865120" cy="646331"/>
            </a:xfrm>
            <a:prstGeom prst="rect">
              <a:avLst/>
            </a:prstGeom>
            <a:noFill/>
          </p:spPr>
          <p:txBody>
            <a:bodyPr wrap="square" rtlCol="0">
              <a:spAutoFit/>
            </a:bodyPr>
            <a:lstStyle/>
            <a:p>
              <a:r>
                <a:rPr lang="en-US" dirty="0"/>
                <a:t>LAHH, </a:t>
              </a:r>
              <a:r>
                <a:rPr lang="en-US" dirty="0" err="1"/>
                <a:t>lu</a:t>
              </a:r>
              <a:r>
                <a:rPr lang="en-US" dirty="0"/>
                <a:t> </a:t>
              </a:r>
              <a:r>
                <a:rPr lang="en-US" dirty="0" err="1"/>
                <a:t>pahal</a:t>
              </a:r>
              <a:r>
                <a:rPr lang="en-US" dirty="0"/>
                <a:t>? Ni </a:t>
              </a:r>
              <a:r>
                <a:rPr lang="en-US" dirty="0" err="1"/>
                <a:t>jalan</a:t>
              </a:r>
              <a:r>
                <a:rPr lang="en-US" dirty="0"/>
                <a:t> </a:t>
              </a:r>
              <a:r>
                <a:rPr lang="en-US" dirty="0" err="1"/>
                <a:t>bapak</a:t>
              </a:r>
              <a:r>
                <a:rPr lang="en-US" dirty="0"/>
                <a:t> </a:t>
              </a:r>
              <a:r>
                <a:rPr lang="en-US" dirty="0" err="1"/>
                <a:t>lu</a:t>
              </a:r>
              <a:r>
                <a:rPr lang="en-US" dirty="0"/>
                <a:t> punya </a:t>
              </a:r>
              <a:r>
                <a:rPr lang="en-US" dirty="0" err="1"/>
                <a:t>ke</a:t>
              </a:r>
              <a:r>
                <a:rPr lang="en-US" dirty="0"/>
                <a:t>?</a:t>
              </a:r>
              <a:endParaRPr lang="en-MY" dirty="0"/>
            </a:p>
          </p:txBody>
        </p:sp>
      </p:grpSp>
      <p:grpSp>
        <p:nvGrpSpPr>
          <p:cNvPr id="165" name="Question 2">
            <a:extLst>
              <a:ext uri="{FF2B5EF4-FFF2-40B4-BE49-F238E27FC236}">
                <a16:creationId xmlns:a16="http://schemas.microsoft.com/office/drawing/2014/main" id="{BCAAFD0C-C489-490F-9168-4AB4873EBFD9}"/>
              </a:ext>
            </a:extLst>
          </p:cNvPr>
          <p:cNvGrpSpPr/>
          <p:nvPr/>
        </p:nvGrpSpPr>
        <p:grpSpPr>
          <a:xfrm>
            <a:off x="7089912" y="2281164"/>
            <a:ext cx="4114809" cy="3886200"/>
            <a:chOff x="4546587" y="0"/>
            <a:chExt cx="4114809" cy="3886200"/>
          </a:xfrm>
        </p:grpSpPr>
        <p:grpSp>
          <p:nvGrpSpPr>
            <p:cNvPr id="166" name="Group 165">
              <a:extLst>
                <a:ext uri="{FF2B5EF4-FFF2-40B4-BE49-F238E27FC236}">
                  <a16:creationId xmlns:a16="http://schemas.microsoft.com/office/drawing/2014/main" id="{49040C3B-AF72-431B-A215-E87C3D4EF96A}"/>
                </a:ext>
              </a:extLst>
            </p:cNvPr>
            <p:cNvGrpSpPr/>
            <p:nvPr/>
          </p:nvGrpSpPr>
          <p:grpSpPr>
            <a:xfrm>
              <a:off x="4546591" y="0"/>
              <a:ext cx="4114805" cy="3886200"/>
              <a:chOff x="4546591" y="0"/>
              <a:chExt cx="4114805" cy="3886200"/>
            </a:xfrm>
          </p:grpSpPr>
          <p:sp>
            <p:nvSpPr>
              <p:cNvPr id="168" name="Rectangle: Rounded Corners 167">
                <a:extLst>
                  <a:ext uri="{FF2B5EF4-FFF2-40B4-BE49-F238E27FC236}">
                    <a16:creationId xmlns:a16="http://schemas.microsoft.com/office/drawing/2014/main" id="{3015A023-0CAC-412D-885D-D01DF34533E1}"/>
                  </a:ext>
                </a:extLst>
              </p:cNvPr>
              <p:cNvSpPr/>
              <p:nvPr/>
            </p:nvSpPr>
            <p:spPr>
              <a:xfrm>
                <a:off x="4546595" y="0"/>
                <a:ext cx="4114801" cy="3886200"/>
              </a:xfrm>
              <a:prstGeom prst="roundRect">
                <a:avLst>
                  <a:gd name="adj" fmla="val 4249"/>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169" name="Freeform: Shape 168">
                <a:extLst>
                  <a:ext uri="{FF2B5EF4-FFF2-40B4-BE49-F238E27FC236}">
                    <a16:creationId xmlns:a16="http://schemas.microsoft.com/office/drawing/2014/main" id="{2710A6D5-71F6-4D58-8EE6-175A46624A4C}"/>
                  </a:ext>
                </a:extLst>
              </p:cNvPr>
              <p:cNvSpPr/>
              <p:nvPr/>
            </p:nvSpPr>
            <p:spPr>
              <a:xfrm>
                <a:off x="4546591" y="0"/>
                <a:ext cx="4114796" cy="774700"/>
              </a:xfrm>
              <a:custGeom>
                <a:avLst/>
                <a:gdLst>
                  <a:gd name="connsiteX0" fmla="*/ 152403 w 4114796"/>
                  <a:gd name="connsiteY0" fmla="*/ 0 h 774700"/>
                  <a:gd name="connsiteX1" fmla="*/ 3962393 w 4114796"/>
                  <a:gd name="connsiteY1" fmla="*/ 0 h 774700"/>
                  <a:gd name="connsiteX2" fmla="*/ 4114796 w 4114796"/>
                  <a:gd name="connsiteY2" fmla="*/ 152403 h 774700"/>
                  <a:gd name="connsiteX3" fmla="*/ 4114796 w 4114796"/>
                  <a:gd name="connsiteY3" fmla="*/ 761997 h 774700"/>
                  <a:gd name="connsiteX4" fmla="*/ 4112231 w 4114796"/>
                  <a:gd name="connsiteY4" fmla="*/ 774700 h 774700"/>
                  <a:gd name="connsiteX5" fmla="*/ 2565 w 4114796"/>
                  <a:gd name="connsiteY5" fmla="*/ 774700 h 774700"/>
                  <a:gd name="connsiteX6" fmla="*/ 0 w 4114796"/>
                  <a:gd name="connsiteY6" fmla="*/ 761997 h 774700"/>
                  <a:gd name="connsiteX7" fmla="*/ 0 w 4114796"/>
                  <a:gd name="connsiteY7" fmla="*/ 152403 h 774700"/>
                  <a:gd name="connsiteX8" fmla="*/ 152403 w 4114796"/>
                  <a:gd name="connsiteY8" fmla="*/ 0 h 774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14796" h="774700">
                    <a:moveTo>
                      <a:pt x="152403" y="0"/>
                    </a:moveTo>
                    <a:lnTo>
                      <a:pt x="3962393" y="0"/>
                    </a:lnTo>
                    <a:cubicBezTo>
                      <a:pt x="4046563" y="0"/>
                      <a:pt x="4114796" y="68233"/>
                      <a:pt x="4114796" y="152403"/>
                    </a:cubicBezTo>
                    <a:lnTo>
                      <a:pt x="4114796" y="761997"/>
                    </a:lnTo>
                    <a:lnTo>
                      <a:pt x="4112231" y="774700"/>
                    </a:lnTo>
                    <a:lnTo>
                      <a:pt x="2565" y="774700"/>
                    </a:lnTo>
                    <a:lnTo>
                      <a:pt x="0" y="761997"/>
                    </a:lnTo>
                    <a:lnTo>
                      <a:pt x="0" y="152403"/>
                    </a:lnTo>
                    <a:cubicBezTo>
                      <a:pt x="0" y="68233"/>
                      <a:pt x="68233" y="0"/>
                      <a:pt x="152403" y="0"/>
                    </a:cubicBezTo>
                    <a:close/>
                  </a:path>
                </a:pathLst>
              </a:custGeom>
              <a:gradFill flip="none" rotWithShape="1">
                <a:gsLst>
                  <a:gs pos="0">
                    <a:srgbClr val="E94E5B"/>
                  </a:gs>
                  <a:gs pos="97279">
                    <a:srgbClr val="FBC75A"/>
                  </a:gs>
                  <a:gs pos="76000">
                    <a:srgbClr val="F8A65A"/>
                  </a:gs>
                  <a:gs pos="59000">
                    <a:srgbClr val="F6965A"/>
                  </a:gs>
                  <a:gs pos="40000">
                    <a:srgbClr val="F27B59"/>
                  </a:gs>
                  <a:gs pos="20000">
                    <a:srgbClr val="F06258"/>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MY" dirty="0"/>
              </a:p>
            </p:txBody>
          </p:sp>
        </p:grpSp>
        <p:sp>
          <p:nvSpPr>
            <p:cNvPr id="167" name="TextBox 166">
              <a:extLst>
                <a:ext uri="{FF2B5EF4-FFF2-40B4-BE49-F238E27FC236}">
                  <a16:creationId xmlns:a16="http://schemas.microsoft.com/office/drawing/2014/main" id="{1F08A957-2D3F-4A42-8530-CD023B21279E}"/>
                </a:ext>
              </a:extLst>
            </p:cNvPr>
            <p:cNvSpPr txBox="1"/>
            <p:nvPr/>
          </p:nvSpPr>
          <p:spPr>
            <a:xfrm>
              <a:off x="4546587" y="101846"/>
              <a:ext cx="4114800" cy="523220"/>
            </a:xfrm>
            <a:prstGeom prst="rect">
              <a:avLst/>
            </a:prstGeom>
            <a:noFill/>
          </p:spPr>
          <p:txBody>
            <a:bodyPr wrap="square" rtlCol="0">
              <a:spAutoFit/>
            </a:bodyPr>
            <a:lstStyle/>
            <a:p>
              <a:pPr algn="ctr"/>
              <a:r>
                <a:rPr lang="en-US" sz="2800" dirty="0">
                  <a:solidFill>
                    <a:schemeClr val="bg1"/>
                  </a:solidFill>
                  <a:latin typeface="Bahnschrift Condensed" panose="020B0502040204020203" pitchFamily="34" charset="0"/>
                </a:rPr>
                <a:t>BILA COVID NAK HABIS?</a:t>
              </a:r>
              <a:endParaRPr lang="en-MY" sz="2800" dirty="0">
                <a:solidFill>
                  <a:schemeClr val="bg1"/>
                </a:solidFill>
                <a:latin typeface="Bahnschrift Condensed" panose="020B0502040204020203" pitchFamily="34" charset="0"/>
              </a:endParaRPr>
            </a:p>
          </p:txBody>
        </p:sp>
      </p:grpSp>
      <p:grpSp>
        <p:nvGrpSpPr>
          <p:cNvPr id="170" name="False Choice 2">
            <a:extLst>
              <a:ext uri="{FF2B5EF4-FFF2-40B4-BE49-F238E27FC236}">
                <a16:creationId xmlns:a16="http://schemas.microsoft.com/office/drawing/2014/main" id="{3A2424AF-88EB-48D1-B053-0A56AE6AA52F}"/>
              </a:ext>
            </a:extLst>
          </p:cNvPr>
          <p:cNvGrpSpPr/>
          <p:nvPr/>
        </p:nvGrpSpPr>
        <p:grpSpPr>
          <a:xfrm>
            <a:off x="7318442" y="4212447"/>
            <a:ext cx="3657740" cy="755162"/>
            <a:chOff x="4889948" y="3771027"/>
            <a:chExt cx="3657740" cy="755162"/>
          </a:xfrm>
        </p:grpSpPr>
        <p:grpSp>
          <p:nvGrpSpPr>
            <p:cNvPr id="171" name="Group 170">
              <a:extLst>
                <a:ext uri="{FF2B5EF4-FFF2-40B4-BE49-F238E27FC236}">
                  <a16:creationId xmlns:a16="http://schemas.microsoft.com/office/drawing/2014/main" id="{7B5EA18B-DC6B-4B38-8E99-2ABBE1197F11}"/>
                </a:ext>
              </a:extLst>
            </p:cNvPr>
            <p:cNvGrpSpPr/>
            <p:nvPr/>
          </p:nvGrpSpPr>
          <p:grpSpPr>
            <a:xfrm>
              <a:off x="4889948" y="3771027"/>
              <a:ext cx="3657740" cy="755162"/>
              <a:chOff x="4786793" y="1003298"/>
              <a:chExt cx="3657740" cy="755162"/>
            </a:xfrm>
          </p:grpSpPr>
          <p:sp>
            <p:nvSpPr>
              <p:cNvPr id="173" name="Rectangle: Rounded Corners 172">
                <a:extLst>
                  <a:ext uri="{FF2B5EF4-FFF2-40B4-BE49-F238E27FC236}">
                    <a16:creationId xmlns:a16="http://schemas.microsoft.com/office/drawing/2014/main" id="{27BAE7DE-9D8C-4091-98FA-47912FFE3EF9}"/>
                  </a:ext>
                </a:extLst>
              </p:cNvPr>
              <p:cNvSpPr/>
              <p:nvPr/>
            </p:nvSpPr>
            <p:spPr>
              <a:xfrm>
                <a:off x="4786793" y="1003298"/>
                <a:ext cx="3657740" cy="755162"/>
              </a:xfrm>
              <a:prstGeom prst="roundRect">
                <a:avLst>
                  <a:gd name="adj" fmla="val 50000"/>
                </a:avLst>
              </a:prstGeom>
              <a:solidFill>
                <a:srgbClr val="EE4957"/>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74" name="Flowchart: Connector 173">
                <a:extLst>
                  <a:ext uri="{FF2B5EF4-FFF2-40B4-BE49-F238E27FC236}">
                    <a16:creationId xmlns:a16="http://schemas.microsoft.com/office/drawing/2014/main" id="{60E61253-AEC5-4681-8769-2614260EC074}"/>
                  </a:ext>
                </a:extLst>
              </p:cNvPr>
              <p:cNvSpPr/>
              <p:nvPr/>
            </p:nvSpPr>
            <p:spPr>
              <a:xfrm>
                <a:off x="4872530" y="1206860"/>
                <a:ext cx="347990" cy="355394"/>
              </a:xfrm>
              <a:prstGeom prst="flowChartConnector">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175" name="TextBox 174">
                <a:extLst>
                  <a:ext uri="{FF2B5EF4-FFF2-40B4-BE49-F238E27FC236}">
                    <a16:creationId xmlns:a16="http://schemas.microsoft.com/office/drawing/2014/main" id="{F6B99CF5-6D6E-48A5-A352-1AEB0209420B}"/>
                  </a:ext>
                </a:extLst>
              </p:cNvPr>
              <p:cNvSpPr txBox="1"/>
              <p:nvPr/>
            </p:nvSpPr>
            <p:spPr>
              <a:xfrm>
                <a:off x="5240588" y="1199375"/>
                <a:ext cx="2865120" cy="369332"/>
              </a:xfrm>
              <a:prstGeom prst="rect">
                <a:avLst/>
              </a:prstGeom>
              <a:noFill/>
            </p:spPr>
            <p:txBody>
              <a:bodyPr wrap="square" rtlCol="0">
                <a:spAutoFit/>
              </a:bodyPr>
              <a:lstStyle/>
              <a:p>
                <a:r>
                  <a:rPr lang="en-US" dirty="0" err="1">
                    <a:solidFill>
                      <a:schemeClr val="bg1"/>
                    </a:solidFill>
                  </a:rPr>
                  <a:t>Tahun</a:t>
                </a:r>
                <a:r>
                  <a:rPr lang="en-US" dirty="0">
                    <a:solidFill>
                      <a:schemeClr val="bg1"/>
                    </a:solidFill>
                  </a:rPr>
                  <a:t> </a:t>
                </a:r>
                <a:r>
                  <a:rPr lang="en-US" dirty="0" err="1">
                    <a:solidFill>
                      <a:schemeClr val="bg1"/>
                    </a:solidFill>
                  </a:rPr>
                  <a:t>depan</a:t>
                </a:r>
                <a:endParaRPr lang="en-MY" dirty="0">
                  <a:solidFill>
                    <a:schemeClr val="bg1"/>
                  </a:solidFill>
                </a:endParaRPr>
              </a:p>
            </p:txBody>
          </p:sp>
        </p:grpSp>
        <p:sp>
          <p:nvSpPr>
            <p:cNvPr id="172" name="Multiplication Sign 171">
              <a:extLst>
                <a:ext uri="{FF2B5EF4-FFF2-40B4-BE49-F238E27FC236}">
                  <a16:creationId xmlns:a16="http://schemas.microsoft.com/office/drawing/2014/main" id="{943D6A28-C894-4711-8FC8-A177ABB62EE2}"/>
                </a:ext>
              </a:extLst>
            </p:cNvPr>
            <p:cNvSpPr/>
            <p:nvPr/>
          </p:nvSpPr>
          <p:spPr>
            <a:xfrm>
              <a:off x="5025845" y="4048561"/>
              <a:ext cx="247670" cy="213755"/>
            </a:xfrm>
            <a:prstGeom prst="mathMultiply">
              <a:avLst>
                <a:gd name="adj1" fmla="val 3914"/>
              </a:avLst>
            </a:prstGeom>
            <a:solidFill>
              <a:srgbClr val="EE4957"/>
            </a:solidFill>
            <a:ln cap="rnd">
              <a:solidFill>
                <a:srgbClr val="EE49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grpSp>
      <p:grpSp>
        <p:nvGrpSpPr>
          <p:cNvPr id="185" name="False Choice 1">
            <a:extLst>
              <a:ext uri="{FF2B5EF4-FFF2-40B4-BE49-F238E27FC236}">
                <a16:creationId xmlns:a16="http://schemas.microsoft.com/office/drawing/2014/main" id="{6ADB1EB9-0B03-4C25-B82A-A03C0ED441F2}"/>
              </a:ext>
            </a:extLst>
          </p:cNvPr>
          <p:cNvGrpSpPr/>
          <p:nvPr/>
        </p:nvGrpSpPr>
        <p:grpSpPr>
          <a:xfrm>
            <a:off x="7329715" y="3292080"/>
            <a:ext cx="3657740" cy="755162"/>
            <a:chOff x="4889948" y="3771027"/>
            <a:chExt cx="3657740" cy="755162"/>
          </a:xfrm>
        </p:grpSpPr>
        <p:grpSp>
          <p:nvGrpSpPr>
            <p:cNvPr id="186" name="Group 185">
              <a:extLst>
                <a:ext uri="{FF2B5EF4-FFF2-40B4-BE49-F238E27FC236}">
                  <a16:creationId xmlns:a16="http://schemas.microsoft.com/office/drawing/2014/main" id="{3523DD08-F802-4BEB-81A6-038EA93780F6}"/>
                </a:ext>
              </a:extLst>
            </p:cNvPr>
            <p:cNvGrpSpPr/>
            <p:nvPr/>
          </p:nvGrpSpPr>
          <p:grpSpPr>
            <a:xfrm>
              <a:off x="4889948" y="3771027"/>
              <a:ext cx="3657740" cy="755162"/>
              <a:chOff x="4786793" y="1003298"/>
              <a:chExt cx="3657740" cy="755162"/>
            </a:xfrm>
          </p:grpSpPr>
          <p:sp>
            <p:nvSpPr>
              <p:cNvPr id="188" name="Rectangle: Rounded Corners 187">
                <a:extLst>
                  <a:ext uri="{FF2B5EF4-FFF2-40B4-BE49-F238E27FC236}">
                    <a16:creationId xmlns:a16="http://schemas.microsoft.com/office/drawing/2014/main" id="{C93C6D43-2305-435C-9CDE-4BB0956330B5}"/>
                  </a:ext>
                </a:extLst>
              </p:cNvPr>
              <p:cNvSpPr/>
              <p:nvPr/>
            </p:nvSpPr>
            <p:spPr>
              <a:xfrm>
                <a:off x="4786793" y="1003298"/>
                <a:ext cx="3657740" cy="755162"/>
              </a:xfrm>
              <a:prstGeom prst="roundRect">
                <a:avLst>
                  <a:gd name="adj" fmla="val 50000"/>
                </a:avLst>
              </a:prstGeom>
              <a:solidFill>
                <a:srgbClr val="EE4957"/>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89" name="Flowchart: Connector 188">
                <a:extLst>
                  <a:ext uri="{FF2B5EF4-FFF2-40B4-BE49-F238E27FC236}">
                    <a16:creationId xmlns:a16="http://schemas.microsoft.com/office/drawing/2014/main" id="{C1C592C6-FD91-426B-84FE-4DD3F0FBF078}"/>
                  </a:ext>
                </a:extLst>
              </p:cNvPr>
              <p:cNvSpPr/>
              <p:nvPr/>
            </p:nvSpPr>
            <p:spPr>
              <a:xfrm>
                <a:off x="4872530" y="1206860"/>
                <a:ext cx="347990" cy="355394"/>
              </a:xfrm>
              <a:prstGeom prst="flowChartConnector">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190" name="TextBox 189">
                <a:extLst>
                  <a:ext uri="{FF2B5EF4-FFF2-40B4-BE49-F238E27FC236}">
                    <a16:creationId xmlns:a16="http://schemas.microsoft.com/office/drawing/2014/main" id="{A452D626-2AB4-4F50-A98C-52FA81F84621}"/>
                  </a:ext>
                </a:extLst>
              </p:cNvPr>
              <p:cNvSpPr txBox="1"/>
              <p:nvPr/>
            </p:nvSpPr>
            <p:spPr>
              <a:xfrm>
                <a:off x="5240588" y="1188747"/>
                <a:ext cx="2865120" cy="369332"/>
              </a:xfrm>
              <a:prstGeom prst="rect">
                <a:avLst/>
              </a:prstGeom>
              <a:noFill/>
            </p:spPr>
            <p:txBody>
              <a:bodyPr wrap="square" rtlCol="0">
                <a:spAutoFit/>
              </a:bodyPr>
              <a:lstStyle/>
              <a:p>
                <a:r>
                  <a:rPr lang="en-US" dirty="0" err="1">
                    <a:solidFill>
                      <a:schemeClr val="bg1"/>
                    </a:solidFill>
                  </a:rPr>
                  <a:t>Bulan</a:t>
                </a:r>
                <a:r>
                  <a:rPr lang="en-US" dirty="0">
                    <a:solidFill>
                      <a:schemeClr val="bg1"/>
                    </a:solidFill>
                  </a:rPr>
                  <a:t> </a:t>
                </a:r>
                <a:r>
                  <a:rPr lang="en-US" dirty="0" err="1">
                    <a:solidFill>
                      <a:schemeClr val="bg1"/>
                    </a:solidFill>
                  </a:rPr>
                  <a:t>depan</a:t>
                </a:r>
                <a:endParaRPr lang="en-MY" dirty="0">
                  <a:solidFill>
                    <a:schemeClr val="bg1"/>
                  </a:solidFill>
                </a:endParaRPr>
              </a:p>
            </p:txBody>
          </p:sp>
        </p:grpSp>
        <p:sp>
          <p:nvSpPr>
            <p:cNvPr id="187" name="Multiplication Sign 186">
              <a:extLst>
                <a:ext uri="{FF2B5EF4-FFF2-40B4-BE49-F238E27FC236}">
                  <a16:creationId xmlns:a16="http://schemas.microsoft.com/office/drawing/2014/main" id="{1E0F9D64-BF86-45FD-B996-9A2B3F09AD07}"/>
                </a:ext>
              </a:extLst>
            </p:cNvPr>
            <p:cNvSpPr/>
            <p:nvPr/>
          </p:nvSpPr>
          <p:spPr>
            <a:xfrm>
              <a:off x="5025845" y="4048561"/>
              <a:ext cx="247670" cy="213755"/>
            </a:xfrm>
            <a:prstGeom prst="mathMultiply">
              <a:avLst>
                <a:gd name="adj1" fmla="val 3914"/>
              </a:avLst>
            </a:prstGeom>
            <a:solidFill>
              <a:srgbClr val="EE4957"/>
            </a:solidFill>
            <a:ln cap="rnd">
              <a:solidFill>
                <a:srgbClr val="EE49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grpSp>
      <p:grpSp>
        <p:nvGrpSpPr>
          <p:cNvPr id="192" name="Choice 1">
            <a:extLst>
              <a:ext uri="{FF2B5EF4-FFF2-40B4-BE49-F238E27FC236}">
                <a16:creationId xmlns:a16="http://schemas.microsoft.com/office/drawing/2014/main" id="{FE148BED-7F9F-4962-ABEB-245279757E51}"/>
              </a:ext>
            </a:extLst>
          </p:cNvPr>
          <p:cNvGrpSpPr/>
          <p:nvPr/>
        </p:nvGrpSpPr>
        <p:grpSpPr>
          <a:xfrm>
            <a:off x="7322494" y="3288522"/>
            <a:ext cx="3657740" cy="755162"/>
            <a:chOff x="4786789" y="1003296"/>
            <a:chExt cx="3657740" cy="755162"/>
          </a:xfrm>
        </p:grpSpPr>
        <p:sp>
          <p:nvSpPr>
            <p:cNvPr id="205" name="Rectangle: Rounded Corners 204">
              <a:extLst>
                <a:ext uri="{FF2B5EF4-FFF2-40B4-BE49-F238E27FC236}">
                  <a16:creationId xmlns:a16="http://schemas.microsoft.com/office/drawing/2014/main" id="{5F58334D-C3D6-4289-B51D-64F526A0D043}"/>
                </a:ext>
              </a:extLst>
            </p:cNvPr>
            <p:cNvSpPr/>
            <p:nvPr/>
          </p:nvSpPr>
          <p:spPr>
            <a:xfrm>
              <a:off x="4786789" y="1003296"/>
              <a:ext cx="3657740" cy="755162"/>
            </a:xfrm>
            <a:prstGeom prst="roundRect">
              <a:avLst>
                <a:gd name="adj" fmla="val 50000"/>
              </a:avLst>
            </a:prstGeom>
            <a:solidFill>
              <a:schemeClr val="bg1"/>
            </a:solidFill>
            <a:ln w="19050">
              <a:solidFill>
                <a:srgbClr val="C9C9C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grpSp>
          <p:nvGrpSpPr>
            <p:cNvPr id="206" name="Group 205">
              <a:extLst>
                <a:ext uri="{FF2B5EF4-FFF2-40B4-BE49-F238E27FC236}">
                  <a16:creationId xmlns:a16="http://schemas.microsoft.com/office/drawing/2014/main" id="{FC8BE307-FBA8-4338-B92A-94D370878ADC}"/>
                </a:ext>
              </a:extLst>
            </p:cNvPr>
            <p:cNvGrpSpPr/>
            <p:nvPr/>
          </p:nvGrpSpPr>
          <p:grpSpPr>
            <a:xfrm>
              <a:off x="4872530" y="1198412"/>
              <a:ext cx="365408" cy="369332"/>
              <a:chOff x="4959618" y="1198412"/>
              <a:chExt cx="365408" cy="369332"/>
            </a:xfrm>
          </p:grpSpPr>
          <p:sp>
            <p:nvSpPr>
              <p:cNvPr id="208" name="Flowchart: Connector 207">
                <a:extLst>
                  <a:ext uri="{FF2B5EF4-FFF2-40B4-BE49-F238E27FC236}">
                    <a16:creationId xmlns:a16="http://schemas.microsoft.com/office/drawing/2014/main" id="{BFA4D676-3FDF-4EE6-807B-105D2E9C0A00}"/>
                  </a:ext>
                </a:extLst>
              </p:cNvPr>
              <p:cNvSpPr/>
              <p:nvPr/>
            </p:nvSpPr>
            <p:spPr>
              <a:xfrm>
                <a:off x="4959618" y="1211762"/>
                <a:ext cx="347990" cy="355394"/>
              </a:xfrm>
              <a:prstGeom prst="flowChartConnector">
                <a:avLst/>
              </a:prstGeom>
              <a:noFill/>
              <a:ln w="19050">
                <a:gradFill>
                  <a:gsLst>
                    <a:gs pos="0">
                      <a:srgbClr val="D87275"/>
                    </a:gs>
                    <a:gs pos="100000">
                      <a:srgbClr val="DDC19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209" name="TextBox 208">
                <a:extLst>
                  <a:ext uri="{FF2B5EF4-FFF2-40B4-BE49-F238E27FC236}">
                    <a16:creationId xmlns:a16="http://schemas.microsoft.com/office/drawing/2014/main" id="{BF3DCBD8-6397-4959-8E76-F8A9DCCD1283}"/>
                  </a:ext>
                </a:extLst>
              </p:cNvPr>
              <p:cNvSpPr txBox="1"/>
              <p:nvPr/>
            </p:nvSpPr>
            <p:spPr>
              <a:xfrm>
                <a:off x="4977036" y="1198412"/>
                <a:ext cx="347990" cy="369332"/>
              </a:xfrm>
              <a:prstGeom prst="rect">
                <a:avLst/>
              </a:prstGeom>
              <a:noFill/>
            </p:spPr>
            <p:txBody>
              <a:bodyPr wrap="square" rtlCol="0">
                <a:spAutoFit/>
              </a:bodyPr>
              <a:lstStyle/>
              <a:p>
                <a:r>
                  <a:rPr lang="en-US" dirty="0">
                    <a:gradFill>
                      <a:gsLst>
                        <a:gs pos="0">
                          <a:srgbClr val="D87275"/>
                        </a:gs>
                        <a:gs pos="100000">
                          <a:srgbClr val="D1A477"/>
                        </a:gs>
                      </a:gsLst>
                      <a:lin ang="5400000" scaled="1"/>
                    </a:gradFill>
                  </a:rPr>
                  <a:t>A</a:t>
                </a:r>
                <a:endParaRPr lang="en-MY" dirty="0">
                  <a:gradFill>
                    <a:gsLst>
                      <a:gs pos="0">
                        <a:srgbClr val="D87275"/>
                      </a:gs>
                      <a:gs pos="100000">
                        <a:srgbClr val="D1A477"/>
                      </a:gs>
                    </a:gsLst>
                    <a:lin ang="5400000" scaled="1"/>
                  </a:gradFill>
                </a:endParaRPr>
              </a:p>
            </p:txBody>
          </p:sp>
        </p:grpSp>
        <p:sp>
          <p:nvSpPr>
            <p:cNvPr id="207" name="TextBox 206">
              <a:extLst>
                <a:ext uri="{FF2B5EF4-FFF2-40B4-BE49-F238E27FC236}">
                  <a16:creationId xmlns:a16="http://schemas.microsoft.com/office/drawing/2014/main" id="{6F87D46D-C94D-4ACF-B5D1-5BC2B733ACCD}"/>
                </a:ext>
              </a:extLst>
            </p:cNvPr>
            <p:cNvSpPr txBox="1"/>
            <p:nvPr/>
          </p:nvSpPr>
          <p:spPr>
            <a:xfrm>
              <a:off x="5240588" y="1197214"/>
              <a:ext cx="2865120" cy="369332"/>
            </a:xfrm>
            <a:prstGeom prst="rect">
              <a:avLst/>
            </a:prstGeom>
            <a:noFill/>
          </p:spPr>
          <p:txBody>
            <a:bodyPr wrap="square" rtlCol="0">
              <a:spAutoFit/>
            </a:bodyPr>
            <a:lstStyle/>
            <a:p>
              <a:r>
                <a:rPr lang="en-US" dirty="0" err="1"/>
                <a:t>Bulan</a:t>
              </a:r>
              <a:r>
                <a:rPr lang="en-US" dirty="0"/>
                <a:t> </a:t>
              </a:r>
              <a:r>
                <a:rPr lang="en-US" dirty="0" err="1"/>
                <a:t>depan</a:t>
              </a:r>
              <a:endParaRPr lang="en-MY" dirty="0"/>
            </a:p>
          </p:txBody>
        </p:sp>
      </p:grpSp>
      <p:grpSp>
        <p:nvGrpSpPr>
          <p:cNvPr id="193" name="Choice 2">
            <a:extLst>
              <a:ext uri="{FF2B5EF4-FFF2-40B4-BE49-F238E27FC236}">
                <a16:creationId xmlns:a16="http://schemas.microsoft.com/office/drawing/2014/main" id="{619FC342-5286-4630-8DB3-51F53CD10DB5}"/>
              </a:ext>
            </a:extLst>
          </p:cNvPr>
          <p:cNvGrpSpPr/>
          <p:nvPr/>
        </p:nvGrpSpPr>
        <p:grpSpPr>
          <a:xfrm>
            <a:off x="7322856" y="4212161"/>
            <a:ext cx="3657740" cy="755162"/>
            <a:chOff x="4787151" y="1938819"/>
            <a:chExt cx="3657740" cy="755162"/>
          </a:xfrm>
        </p:grpSpPr>
        <p:sp>
          <p:nvSpPr>
            <p:cNvPr id="200" name="Rectangle: Rounded Corners 199">
              <a:extLst>
                <a:ext uri="{FF2B5EF4-FFF2-40B4-BE49-F238E27FC236}">
                  <a16:creationId xmlns:a16="http://schemas.microsoft.com/office/drawing/2014/main" id="{1B5622E9-619B-4F00-AEE4-1998FDBA61FD}"/>
                </a:ext>
              </a:extLst>
            </p:cNvPr>
            <p:cNvSpPr/>
            <p:nvPr/>
          </p:nvSpPr>
          <p:spPr>
            <a:xfrm>
              <a:off x="4787151" y="1938819"/>
              <a:ext cx="3657740" cy="755162"/>
            </a:xfrm>
            <a:prstGeom prst="roundRect">
              <a:avLst>
                <a:gd name="adj" fmla="val 50000"/>
              </a:avLst>
            </a:prstGeom>
            <a:solidFill>
              <a:schemeClr val="bg1"/>
            </a:solidFill>
            <a:ln w="19050">
              <a:solidFill>
                <a:srgbClr val="C9C9C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grpSp>
          <p:nvGrpSpPr>
            <p:cNvPr id="201" name="Group 200">
              <a:extLst>
                <a:ext uri="{FF2B5EF4-FFF2-40B4-BE49-F238E27FC236}">
                  <a16:creationId xmlns:a16="http://schemas.microsoft.com/office/drawing/2014/main" id="{62D7060B-EE7A-4D28-B97F-1F83927184A4}"/>
                </a:ext>
              </a:extLst>
            </p:cNvPr>
            <p:cNvGrpSpPr/>
            <p:nvPr/>
          </p:nvGrpSpPr>
          <p:grpSpPr>
            <a:xfrm>
              <a:off x="4869448" y="2133026"/>
              <a:ext cx="368490" cy="370002"/>
              <a:chOff x="4959618" y="1177012"/>
              <a:chExt cx="368490" cy="370002"/>
            </a:xfrm>
          </p:grpSpPr>
          <p:sp>
            <p:nvSpPr>
              <p:cNvPr id="203" name="Flowchart: Connector 202">
                <a:extLst>
                  <a:ext uri="{FF2B5EF4-FFF2-40B4-BE49-F238E27FC236}">
                    <a16:creationId xmlns:a16="http://schemas.microsoft.com/office/drawing/2014/main" id="{76B1A312-996A-4754-B4B4-D658EC73B27D}"/>
                  </a:ext>
                </a:extLst>
              </p:cNvPr>
              <p:cNvSpPr/>
              <p:nvPr/>
            </p:nvSpPr>
            <p:spPr>
              <a:xfrm>
                <a:off x="4959618" y="1191620"/>
                <a:ext cx="347990" cy="355394"/>
              </a:xfrm>
              <a:prstGeom prst="flowChartConnector">
                <a:avLst/>
              </a:prstGeom>
              <a:noFill/>
              <a:ln w="19050">
                <a:gradFill>
                  <a:gsLst>
                    <a:gs pos="0">
                      <a:srgbClr val="C38380"/>
                    </a:gs>
                    <a:gs pos="100000">
                      <a:srgbClr val="DDC19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204" name="TextBox 203">
                <a:extLst>
                  <a:ext uri="{FF2B5EF4-FFF2-40B4-BE49-F238E27FC236}">
                    <a16:creationId xmlns:a16="http://schemas.microsoft.com/office/drawing/2014/main" id="{5F85E1AD-E12B-483D-A604-7C3E0BE4D7BF}"/>
                  </a:ext>
                </a:extLst>
              </p:cNvPr>
              <p:cNvSpPr txBox="1"/>
              <p:nvPr/>
            </p:nvSpPr>
            <p:spPr>
              <a:xfrm>
                <a:off x="4980118" y="1177012"/>
                <a:ext cx="347990" cy="369332"/>
              </a:xfrm>
              <a:prstGeom prst="rect">
                <a:avLst/>
              </a:prstGeom>
              <a:noFill/>
            </p:spPr>
            <p:txBody>
              <a:bodyPr wrap="square" rtlCol="0">
                <a:spAutoFit/>
              </a:bodyPr>
              <a:lstStyle/>
              <a:p>
                <a:r>
                  <a:rPr lang="en-US" dirty="0">
                    <a:gradFill>
                      <a:gsLst>
                        <a:gs pos="0">
                          <a:srgbClr val="D87275"/>
                        </a:gs>
                        <a:gs pos="100000">
                          <a:srgbClr val="D1A477"/>
                        </a:gs>
                      </a:gsLst>
                      <a:lin ang="5400000" scaled="1"/>
                    </a:gradFill>
                  </a:rPr>
                  <a:t>B</a:t>
                </a:r>
                <a:endParaRPr lang="en-MY" dirty="0">
                  <a:gradFill>
                    <a:gsLst>
                      <a:gs pos="0">
                        <a:srgbClr val="D87275"/>
                      </a:gs>
                      <a:gs pos="100000">
                        <a:srgbClr val="D1A477"/>
                      </a:gs>
                    </a:gsLst>
                    <a:lin ang="5400000" scaled="1"/>
                  </a:gradFill>
                </a:endParaRPr>
              </a:p>
            </p:txBody>
          </p:sp>
        </p:grpSp>
        <p:sp>
          <p:nvSpPr>
            <p:cNvPr id="202" name="TextBox 201">
              <a:extLst>
                <a:ext uri="{FF2B5EF4-FFF2-40B4-BE49-F238E27FC236}">
                  <a16:creationId xmlns:a16="http://schemas.microsoft.com/office/drawing/2014/main" id="{FC028DDB-E2DB-4722-BE2B-AD0E2E8B0415}"/>
                </a:ext>
              </a:extLst>
            </p:cNvPr>
            <p:cNvSpPr txBox="1"/>
            <p:nvPr/>
          </p:nvSpPr>
          <p:spPr>
            <a:xfrm>
              <a:off x="5258438" y="2127314"/>
              <a:ext cx="2865120" cy="369332"/>
            </a:xfrm>
            <a:prstGeom prst="rect">
              <a:avLst/>
            </a:prstGeom>
            <a:noFill/>
          </p:spPr>
          <p:txBody>
            <a:bodyPr wrap="square" rtlCol="0">
              <a:spAutoFit/>
            </a:bodyPr>
            <a:lstStyle/>
            <a:p>
              <a:r>
                <a:rPr lang="en-US" dirty="0" err="1"/>
                <a:t>Tahun</a:t>
              </a:r>
              <a:r>
                <a:rPr lang="en-US" dirty="0"/>
                <a:t> </a:t>
              </a:r>
              <a:r>
                <a:rPr lang="en-US" dirty="0" err="1"/>
                <a:t>depan</a:t>
              </a:r>
              <a:endParaRPr lang="en-MY" dirty="0"/>
            </a:p>
          </p:txBody>
        </p:sp>
      </p:grpSp>
      <p:grpSp>
        <p:nvGrpSpPr>
          <p:cNvPr id="3" name="True Choice 2">
            <a:extLst>
              <a:ext uri="{FF2B5EF4-FFF2-40B4-BE49-F238E27FC236}">
                <a16:creationId xmlns:a16="http://schemas.microsoft.com/office/drawing/2014/main" id="{2CBCF513-B733-4A25-B9A5-291C619C7413}"/>
              </a:ext>
            </a:extLst>
          </p:cNvPr>
          <p:cNvGrpSpPr/>
          <p:nvPr/>
        </p:nvGrpSpPr>
        <p:grpSpPr>
          <a:xfrm>
            <a:off x="1210180" y="4240386"/>
            <a:ext cx="3657740" cy="755162"/>
            <a:chOff x="1210180" y="3772037"/>
            <a:chExt cx="3657740" cy="755162"/>
          </a:xfrm>
        </p:grpSpPr>
        <p:grpSp>
          <p:nvGrpSpPr>
            <p:cNvPr id="141" name="Group 140">
              <a:extLst>
                <a:ext uri="{FF2B5EF4-FFF2-40B4-BE49-F238E27FC236}">
                  <a16:creationId xmlns:a16="http://schemas.microsoft.com/office/drawing/2014/main" id="{73C79691-E8BD-4AE8-8A3D-8060D8F1ADD9}"/>
                </a:ext>
              </a:extLst>
            </p:cNvPr>
            <p:cNvGrpSpPr/>
            <p:nvPr/>
          </p:nvGrpSpPr>
          <p:grpSpPr>
            <a:xfrm>
              <a:off x="1210180" y="3772037"/>
              <a:ext cx="3657740" cy="755162"/>
              <a:chOff x="4809653" y="1003298"/>
              <a:chExt cx="3657740" cy="755162"/>
            </a:xfrm>
          </p:grpSpPr>
          <p:sp>
            <p:nvSpPr>
              <p:cNvPr id="143" name="Rectangle: Rounded Corners 142">
                <a:extLst>
                  <a:ext uri="{FF2B5EF4-FFF2-40B4-BE49-F238E27FC236}">
                    <a16:creationId xmlns:a16="http://schemas.microsoft.com/office/drawing/2014/main" id="{5EC9C962-FBC8-415A-BDA0-4B87BF826857}"/>
                  </a:ext>
                </a:extLst>
              </p:cNvPr>
              <p:cNvSpPr/>
              <p:nvPr/>
            </p:nvSpPr>
            <p:spPr>
              <a:xfrm>
                <a:off x="4809653" y="1003298"/>
                <a:ext cx="3657740" cy="755162"/>
              </a:xfrm>
              <a:prstGeom prst="roundRect">
                <a:avLst>
                  <a:gd name="adj" fmla="val 50000"/>
                </a:avLst>
              </a:prstGeom>
              <a:solidFill>
                <a:srgbClr val="56C22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145" name="TextBox 144">
                <a:extLst>
                  <a:ext uri="{FF2B5EF4-FFF2-40B4-BE49-F238E27FC236}">
                    <a16:creationId xmlns:a16="http://schemas.microsoft.com/office/drawing/2014/main" id="{8BEB1E7B-8AF1-486A-B2BD-2F5F9CD658EE}"/>
                  </a:ext>
                </a:extLst>
              </p:cNvPr>
              <p:cNvSpPr txBox="1"/>
              <p:nvPr/>
            </p:nvSpPr>
            <p:spPr>
              <a:xfrm>
                <a:off x="5278295" y="1066086"/>
                <a:ext cx="2917909" cy="646331"/>
              </a:xfrm>
              <a:prstGeom prst="rect">
                <a:avLst/>
              </a:prstGeom>
              <a:noFill/>
            </p:spPr>
            <p:txBody>
              <a:bodyPr wrap="square" rtlCol="0">
                <a:spAutoFit/>
              </a:bodyPr>
              <a:lstStyle/>
              <a:p>
                <a:r>
                  <a:rPr lang="en-US" dirty="0">
                    <a:solidFill>
                      <a:schemeClr val="bg1"/>
                    </a:solidFill>
                  </a:rPr>
                  <a:t>Wei </a:t>
                </a:r>
                <a:r>
                  <a:rPr lang="en-US" dirty="0" err="1">
                    <a:solidFill>
                      <a:schemeClr val="bg1"/>
                    </a:solidFill>
                  </a:rPr>
                  <a:t>geng</a:t>
                </a:r>
                <a:r>
                  <a:rPr lang="en-US" dirty="0">
                    <a:solidFill>
                      <a:schemeClr val="bg1"/>
                    </a:solidFill>
                  </a:rPr>
                  <a:t>, </a:t>
                </a:r>
                <a:r>
                  <a:rPr lang="en-US" dirty="0" err="1">
                    <a:solidFill>
                      <a:schemeClr val="bg1"/>
                    </a:solidFill>
                  </a:rPr>
                  <a:t>ni</a:t>
                </a:r>
                <a:r>
                  <a:rPr lang="en-US" dirty="0">
                    <a:solidFill>
                      <a:schemeClr val="bg1"/>
                    </a:solidFill>
                  </a:rPr>
                  <a:t> </a:t>
                </a:r>
                <a:r>
                  <a:rPr lang="en-US" dirty="0" err="1">
                    <a:solidFill>
                      <a:schemeClr val="bg1"/>
                    </a:solidFill>
                  </a:rPr>
                  <a:t>jalan</a:t>
                </a:r>
                <a:r>
                  <a:rPr lang="en-US" dirty="0">
                    <a:solidFill>
                      <a:schemeClr val="bg1"/>
                    </a:solidFill>
                  </a:rPr>
                  <a:t> </a:t>
                </a:r>
                <a:r>
                  <a:rPr lang="en-US" dirty="0" err="1">
                    <a:solidFill>
                      <a:schemeClr val="bg1"/>
                    </a:solidFill>
                  </a:rPr>
                  <a:t>bapak</a:t>
                </a:r>
                <a:r>
                  <a:rPr lang="en-US" dirty="0">
                    <a:solidFill>
                      <a:schemeClr val="bg1"/>
                    </a:solidFill>
                  </a:rPr>
                  <a:t> </a:t>
                </a:r>
                <a:r>
                  <a:rPr lang="en-US" dirty="0" err="1">
                    <a:solidFill>
                      <a:schemeClr val="bg1"/>
                    </a:solidFill>
                  </a:rPr>
                  <a:t>dia</a:t>
                </a:r>
                <a:r>
                  <a:rPr lang="en-US" dirty="0">
                    <a:solidFill>
                      <a:schemeClr val="bg1"/>
                    </a:solidFill>
                  </a:rPr>
                  <a:t> punya </a:t>
                </a:r>
                <a:r>
                  <a:rPr lang="en-US" dirty="0" err="1">
                    <a:solidFill>
                      <a:schemeClr val="bg1"/>
                    </a:solidFill>
                  </a:rPr>
                  <a:t>ke</a:t>
                </a:r>
                <a:r>
                  <a:rPr lang="en-US" dirty="0">
                    <a:solidFill>
                      <a:schemeClr val="bg1"/>
                    </a:solidFill>
                  </a:rPr>
                  <a:t>?</a:t>
                </a:r>
                <a:endParaRPr lang="en-MY" dirty="0">
                  <a:solidFill>
                    <a:schemeClr val="bg1"/>
                  </a:solidFill>
                </a:endParaRPr>
              </a:p>
            </p:txBody>
          </p:sp>
        </p:grpSp>
        <p:grpSp>
          <p:nvGrpSpPr>
            <p:cNvPr id="2" name="Group 1">
              <a:extLst>
                <a:ext uri="{FF2B5EF4-FFF2-40B4-BE49-F238E27FC236}">
                  <a16:creationId xmlns:a16="http://schemas.microsoft.com/office/drawing/2014/main" id="{0BED0921-AB07-410F-8DC4-19DFBB0A659E}"/>
                </a:ext>
              </a:extLst>
            </p:cNvPr>
            <p:cNvGrpSpPr/>
            <p:nvPr/>
          </p:nvGrpSpPr>
          <p:grpSpPr>
            <a:xfrm>
              <a:off x="1278255" y="3963984"/>
              <a:ext cx="347990" cy="355394"/>
              <a:chOff x="840232" y="3023794"/>
              <a:chExt cx="347990" cy="355394"/>
            </a:xfrm>
          </p:grpSpPr>
          <p:sp>
            <p:nvSpPr>
              <p:cNvPr id="101" name="Flowchart: Connector 100">
                <a:extLst>
                  <a:ext uri="{FF2B5EF4-FFF2-40B4-BE49-F238E27FC236}">
                    <a16:creationId xmlns:a16="http://schemas.microsoft.com/office/drawing/2014/main" id="{6A3C574F-E5A2-4FCA-AE81-49470F89DCBF}"/>
                  </a:ext>
                </a:extLst>
              </p:cNvPr>
              <p:cNvSpPr/>
              <p:nvPr/>
            </p:nvSpPr>
            <p:spPr>
              <a:xfrm>
                <a:off x="840232" y="3023794"/>
                <a:ext cx="347990" cy="355394"/>
              </a:xfrm>
              <a:prstGeom prst="flowChartConnector">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cxnSp>
            <p:nvCxnSpPr>
              <p:cNvPr id="102" name="Straight Connector 101">
                <a:extLst>
                  <a:ext uri="{FF2B5EF4-FFF2-40B4-BE49-F238E27FC236}">
                    <a16:creationId xmlns:a16="http://schemas.microsoft.com/office/drawing/2014/main" id="{46B5BC3F-A62C-4684-9C2A-318FBCCBDD0B}"/>
                  </a:ext>
                </a:extLst>
              </p:cNvPr>
              <p:cNvCxnSpPr/>
              <p:nvPr/>
            </p:nvCxnSpPr>
            <p:spPr>
              <a:xfrm flipV="1">
                <a:off x="985664" y="3143870"/>
                <a:ext cx="134319" cy="128543"/>
              </a:xfrm>
              <a:prstGeom prst="line">
                <a:avLst/>
              </a:prstGeom>
              <a:ln w="9525">
                <a:solidFill>
                  <a:srgbClr val="7A9E4E"/>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19872ABE-132A-4BD4-A8CE-E45E9B4322DE}"/>
                  </a:ext>
                </a:extLst>
              </p:cNvPr>
              <p:cNvCxnSpPr/>
              <p:nvPr/>
            </p:nvCxnSpPr>
            <p:spPr>
              <a:xfrm>
                <a:off x="939778" y="3190692"/>
                <a:ext cx="46495" cy="76882"/>
              </a:xfrm>
              <a:prstGeom prst="line">
                <a:avLst/>
              </a:prstGeom>
              <a:ln w="9525">
                <a:solidFill>
                  <a:srgbClr val="7A9E4E"/>
                </a:solidFill>
              </a:ln>
            </p:spPr>
            <p:style>
              <a:lnRef idx="1">
                <a:schemeClr val="accent1"/>
              </a:lnRef>
              <a:fillRef idx="0">
                <a:schemeClr val="accent1"/>
              </a:fillRef>
              <a:effectRef idx="0">
                <a:schemeClr val="accent1"/>
              </a:effectRef>
              <a:fontRef idx="minor">
                <a:schemeClr val="tx1"/>
              </a:fontRef>
            </p:style>
          </p:cxnSp>
        </p:grpSp>
      </p:grpSp>
      <p:grpSp>
        <p:nvGrpSpPr>
          <p:cNvPr id="4" name="True Choice 3">
            <a:extLst>
              <a:ext uri="{FF2B5EF4-FFF2-40B4-BE49-F238E27FC236}">
                <a16:creationId xmlns:a16="http://schemas.microsoft.com/office/drawing/2014/main" id="{4CBD0163-A299-4616-B26D-FFDDF2EAF963}"/>
              </a:ext>
            </a:extLst>
          </p:cNvPr>
          <p:cNvGrpSpPr/>
          <p:nvPr/>
        </p:nvGrpSpPr>
        <p:grpSpPr>
          <a:xfrm>
            <a:off x="1210180" y="5192502"/>
            <a:ext cx="3657740" cy="755162"/>
            <a:chOff x="1210180" y="4724153"/>
            <a:chExt cx="3657740" cy="755162"/>
          </a:xfrm>
        </p:grpSpPr>
        <p:grpSp>
          <p:nvGrpSpPr>
            <p:cNvPr id="126" name="Group 125">
              <a:extLst>
                <a:ext uri="{FF2B5EF4-FFF2-40B4-BE49-F238E27FC236}">
                  <a16:creationId xmlns:a16="http://schemas.microsoft.com/office/drawing/2014/main" id="{4A8CC62F-FD22-46B2-B018-506FFE1C1F7C}"/>
                </a:ext>
              </a:extLst>
            </p:cNvPr>
            <p:cNvGrpSpPr/>
            <p:nvPr/>
          </p:nvGrpSpPr>
          <p:grpSpPr>
            <a:xfrm>
              <a:off x="1210180" y="4724153"/>
              <a:ext cx="3657740" cy="755162"/>
              <a:chOff x="4809653" y="1003298"/>
              <a:chExt cx="3657740" cy="755162"/>
            </a:xfrm>
          </p:grpSpPr>
          <p:sp>
            <p:nvSpPr>
              <p:cNvPr id="128" name="Rectangle: Rounded Corners 127">
                <a:extLst>
                  <a:ext uri="{FF2B5EF4-FFF2-40B4-BE49-F238E27FC236}">
                    <a16:creationId xmlns:a16="http://schemas.microsoft.com/office/drawing/2014/main" id="{8985E0ED-491E-4797-AE3A-E76FE8085028}"/>
                  </a:ext>
                </a:extLst>
              </p:cNvPr>
              <p:cNvSpPr/>
              <p:nvPr/>
            </p:nvSpPr>
            <p:spPr>
              <a:xfrm>
                <a:off x="4809653" y="1003298"/>
                <a:ext cx="3657740" cy="755162"/>
              </a:xfrm>
              <a:prstGeom prst="roundRect">
                <a:avLst>
                  <a:gd name="adj" fmla="val 50000"/>
                </a:avLst>
              </a:prstGeom>
              <a:solidFill>
                <a:srgbClr val="56C221"/>
              </a:solidFill>
              <a:ln w="19050">
                <a:no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130" name="TextBox 129">
                <a:extLst>
                  <a:ext uri="{FF2B5EF4-FFF2-40B4-BE49-F238E27FC236}">
                    <a16:creationId xmlns:a16="http://schemas.microsoft.com/office/drawing/2014/main" id="{ACE14208-F5C1-45C6-A7F4-56FA370CDFEB}"/>
                  </a:ext>
                </a:extLst>
              </p:cNvPr>
              <p:cNvSpPr txBox="1"/>
              <p:nvPr/>
            </p:nvSpPr>
            <p:spPr>
              <a:xfrm>
                <a:off x="5268869" y="1088388"/>
                <a:ext cx="2865120" cy="646331"/>
              </a:xfrm>
              <a:prstGeom prst="rect">
                <a:avLst/>
              </a:prstGeom>
              <a:noFill/>
            </p:spPr>
            <p:txBody>
              <a:bodyPr wrap="square" rtlCol="0">
                <a:spAutoFit/>
              </a:bodyPr>
              <a:lstStyle/>
              <a:p>
                <a:r>
                  <a:rPr lang="en-US" dirty="0" err="1">
                    <a:solidFill>
                      <a:schemeClr val="bg1"/>
                    </a:solidFill>
                  </a:rPr>
                  <a:t>Tak</a:t>
                </a:r>
                <a:r>
                  <a:rPr lang="en-US" dirty="0">
                    <a:solidFill>
                      <a:schemeClr val="bg1"/>
                    </a:solidFill>
                  </a:rPr>
                  <a:t> an, </a:t>
                </a:r>
                <a:r>
                  <a:rPr lang="en-US" dirty="0" err="1">
                    <a:solidFill>
                      <a:schemeClr val="bg1"/>
                    </a:solidFill>
                  </a:rPr>
                  <a:t>tak</a:t>
                </a:r>
                <a:r>
                  <a:rPr lang="en-US" dirty="0">
                    <a:solidFill>
                      <a:schemeClr val="bg1"/>
                    </a:solidFill>
                  </a:rPr>
                  <a:t> ann. </a:t>
                </a:r>
                <a:r>
                  <a:rPr lang="en-US" dirty="0" err="1">
                    <a:solidFill>
                      <a:schemeClr val="bg1"/>
                    </a:solidFill>
                  </a:rPr>
                  <a:t>Suka</a:t>
                </a:r>
                <a:r>
                  <a:rPr lang="en-US" dirty="0">
                    <a:solidFill>
                      <a:schemeClr val="bg1"/>
                    </a:solidFill>
                  </a:rPr>
                  <a:t> </a:t>
                </a:r>
                <a:r>
                  <a:rPr lang="en-US" dirty="0" err="1">
                    <a:solidFill>
                      <a:schemeClr val="bg1"/>
                    </a:solidFill>
                  </a:rPr>
                  <a:t>hati</a:t>
                </a:r>
                <a:r>
                  <a:rPr lang="en-US" dirty="0">
                    <a:solidFill>
                      <a:schemeClr val="bg1"/>
                    </a:solidFill>
                  </a:rPr>
                  <a:t> </a:t>
                </a:r>
                <a:r>
                  <a:rPr lang="en-US" dirty="0" err="1">
                    <a:solidFill>
                      <a:schemeClr val="bg1"/>
                    </a:solidFill>
                  </a:rPr>
                  <a:t>gualah</a:t>
                </a:r>
                <a:r>
                  <a:rPr lang="en-US" dirty="0">
                    <a:solidFill>
                      <a:schemeClr val="bg1"/>
                    </a:solidFill>
                  </a:rPr>
                  <a:t> </a:t>
                </a:r>
                <a:r>
                  <a:rPr lang="en-US" dirty="0" err="1">
                    <a:solidFill>
                      <a:schemeClr val="bg1"/>
                    </a:solidFill>
                  </a:rPr>
                  <a:t>gua</a:t>
                </a:r>
                <a:r>
                  <a:rPr lang="en-US" dirty="0">
                    <a:solidFill>
                      <a:schemeClr val="bg1"/>
                    </a:solidFill>
                  </a:rPr>
                  <a:t> </a:t>
                </a:r>
                <a:r>
                  <a:rPr lang="en-US" dirty="0" err="1">
                    <a:solidFill>
                      <a:schemeClr val="bg1"/>
                    </a:solidFill>
                  </a:rPr>
                  <a:t>nk</a:t>
                </a:r>
                <a:r>
                  <a:rPr lang="en-US" dirty="0">
                    <a:solidFill>
                      <a:schemeClr val="bg1"/>
                    </a:solidFill>
                  </a:rPr>
                  <a:t> </a:t>
                </a:r>
                <a:r>
                  <a:rPr lang="en-US" dirty="0" err="1">
                    <a:solidFill>
                      <a:schemeClr val="bg1"/>
                    </a:solidFill>
                  </a:rPr>
                  <a:t>lepak</a:t>
                </a:r>
                <a:r>
                  <a:rPr lang="en-US" dirty="0">
                    <a:solidFill>
                      <a:schemeClr val="bg1"/>
                    </a:solidFill>
                  </a:rPr>
                  <a:t> </a:t>
                </a:r>
                <a:r>
                  <a:rPr lang="en-US" dirty="0" err="1">
                    <a:solidFill>
                      <a:schemeClr val="bg1"/>
                    </a:solidFill>
                  </a:rPr>
                  <a:t>kee</a:t>
                </a:r>
                <a:r>
                  <a:rPr lang="en-US" dirty="0">
                    <a:solidFill>
                      <a:schemeClr val="bg1"/>
                    </a:solidFill>
                  </a:rPr>
                  <a:t>..</a:t>
                </a:r>
                <a:endParaRPr lang="en-MY" dirty="0">
                  <a:solidFill>
                    <a:schemeClr val="bg1"/>
                  </a:solidFill>
                </a:endParaRPr>
              </a:p>
            </p:txBody>
          </p:sp>
        </p:grpSp>
        <p:grpSp>
          <p:nvGrpSpPr>
            <p:cNvPr id="109" name="Group 108">
              <a:extLst>
                <a:ext uri="{FF2B5EF4-FFF2-40B4-BE49-F238E27FC236}">
                  <a16:creationId xmlns:a16="http://schemas.microsoft.com/office/drawing/2014/main" id="{95CA95F7-2C3C-4E31-9C74-A94C51347C5D}"/>
                </a:ext>
              </a:extLst>
            </p:cNvPr>
            <p:cNvGrpSpPr/>
            <p:nvPr/>
          </p:nvGrpSpPr>
          <p:grpSpPr>
            <a:xfrm>
              <a:off x="1284933" y="4919659"/>
              <a:ext cx="347990" cy="355394"/>
              <a:chOff x="840232" y="3023794"/>
              <a:chExt cx="347990" cy="355394"/>
            </a:xfrm>
          </p:grpSpPr>
          <p:sp>
            <p:nvSpPr>
              <p:cNvPr id="110" name="Flowchart: Connector 109">
                <a:extLst>
                  <a:ext uri="{FF2B5EF4-FFF2-40B4-BE49-F238E27FC236}">
                    <a16:creationId xmlns:a16="http://schemas.microsoft.com/office/drawing/2014/main" id="{E2863C09-D6EF-4D5C-854E-6FA37C16DB8A}"/>
                  </a:ext>
                </a:extLst>
              </p:cNvPr>
              <p:cNvSpPr/>
              <p:nvPr/>
            </p:nvSpPr>
            <p:spPr>
              <a:xfrm>
                <a:off x="840232" y="3023794"/>
                <a:ext cx="347990" cy="355394"/>
              </a:xfrm>
              <a:prstGeom prst="flowChartConnector">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cxnSp>
            <p:nvCxnSpPr>
              <p:cNvPr id="111" name="Straight Connector 110">
                <a:extLst>
                  <a:ext uri="{FF2B5EF4-FFF2-40B4-BE49-F238E27FC236}">
                    <a16:creationId xmlns:a16="http://schemas.microsoft.com/office/drawing/2014/main" id="{15726DBE-0894-4B35-8F47-05F97D9AD325}"/>
                  </a:ext>
                </a:extLst>
              </p:cNvPr>
              <p:cNvCxnSpPr/>
              <p:nvPr/>
            </p:nvCxnSpPr>
            <p:spPr>
              <a:xfrm flipV="1">
                <a:off x="985664" y="3143870"/>
                <a:ext cx="134319" cy="128543"/>
              </a:xfrm>
              <a:prstGeom prst="line">
                <a:avLst/>
              </a:prstGeom>
              <a:ln w="9525">
                <a:solidFill>
                  <a:srgbClr val="7A9E4E"/>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D2C3C14F-63D6-4F2B-B7AB-9BE873A37B9C}"/>
                  </a:ext>
                </a:extLst>
              </p:cNvPr>
              <p:cNvCxnSpPr/>
              <p:nvPr/>
            </p:nvCxnSpPr>
            <p:spPr>
              <a:xfrm>
                <a:off x="939778" y="3190692"/>
                <a:ext cx="46495" cy="76882"/>
              </a:xfrm>
              <a:prstGeom prst="line">
                <a:avLst/>
              </a:prstGeom>
              <a:ln w="9525">
                <a:solidFill>
                  <a:srgbClr val="7A9E4E"/>
                </a:solidFill>
              </a:ln>
            </p:spPr>
            <p:style>
              <a:lnRef idx="1">
                <a:schemeClr val="accent1"/>
              </a:lnRef>
              <a:fillRef idx="0">
                <a:schemeClr val="accent1"/>
              </a:fillRef>
              <a:effectRef idx="0">
                <a:schemeClr val="accent1"/>
              </a:effectRef>
              <a:fontRef idx="minor">
                <a:schemeClr val="tx1"/>
              </a:fontRef>
            </p:style>
          </p:cxnSp>
        </p:grpSp>
      </p:grpSp>
      <p:grpSp>
        <p:nvGrpSpPr>
          <p:cNvPr id="149" name="Choice 3">
            <a:extLst>
              <a:ext uri="{FF2B5EF4-FFF2-40B4-BE49-F238E27FC236}">
                <a16:creationId xmlns:a16="http://schemas.microsoft.com/office/drawing/2014/main" id="{C3A5327C-E79E-4453-971D-FED2CCA4E568}"/>
              </a:ext>
            </a:extLst>
          </p:cNvPr>
          <p:cNvGrpSpPr/>
          <p:nvPr/>
        </p:nvGrpSpPr>
        <p:grpSpPr>
          <a:xfrm>
            <a:off x="1198166" y="5183932"/>
            <a:ext cx="3657740" cy="755162"/>
            <a:chOff x="4786793" y="2902443"/>
            <a:chExt cx="3657740" cy="755162"/>
          </a:xfrm>
        </p:grpSpPr>
        <p:sp>
          <p:nvSpPr>
            <p:cNvPr id="150" name="Rectangle: Rounded Corners 149">
              <a:extLst>
                <a:ext uri="{FF2B5EF4-FFF2-40B4-BE49-F238E27FC236}">
                  <a16:creationId xmlns:a16="http://schemas.microsoft.com/office/drawing/2014/main" id="{29E9C48A-D90A-4E9F-8E5A-4BD42BF49E50}"/>
                </a:ext>
              </a:extLst>
            </p:cNvPr>
            <p:cNvSpPr/>
            <p:nvPr/>
          </p:nvSpPr>
          <p:spPr>
            <a:xfrm>
              <a:off x="4786793" y="2902443"/>
              <a:ext cx="3657740" cy="755162"/>
            </a:xfrm>
            <a:prstGeom prst="roundRect">
              <a:avLst>
                <a:gd name="adj" fmla="val 50000"/>
              </a:avLst>
            </a:prstGeom>
            <a:solidFill>
              <a:schemeClr val="bg1"/>
            </a:solidFill>
            <a:ln w="19050">
              <a:solidFill>
                <a:srgbClr val="C9C9C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grpSp>
          <p:nvGrpSpPr>
            <p:cNvPr id="151" name="Group 150">
              <a:extLst>
                <a:ext uri="{FF2B5EF4-FFF2-40B4-BE49-F238E27FC236}">
                  <a16:creationId xmlns:a16="http://schemas.microsoft.com/office/drawing/2014/main" id="{D39D4748-3418-421D-B4A2-7183108E0321}"/>
                </a:ext>
              </a:extLst>
            </p:cNvPr>
            <p:cNvGrpSpPr/>
            <p:nvPr/>
          </p:nvGrpSpPr>
          <p:grpSpPr>
            <a:xfrm>
              <a:off x="4870466" y="3104160"/>
              <a:ext cx="357951" cy="372164"/>
              <a:chOff x="4959618" y="1194825"/>
              <a:chExt cx="357951" cy="372164"/>
            </a:xfrm>
          </p:grpSpPr>
          <p:sp>
            <p:nvSpPr>
              <p:cNvPr id="153" name="Flowchart: Connector 152">
                <a:extLst>
                  <a:ext uri="{FF2B5EF4-FFF2-40B4-BE49-F238E27FC236}">
                    <a16:creationId xmlns:a16="http://schemas.microsoft.com/office/drawing/2014/main" id="{459D5D14-68F0-45BA-8978-40FEF15C9045}"/>
                  </a:ext>
                </a:extLst>
              </p:cNvPr>
              <p:cNvSpPr/>
              <p:nvPr/>
            </p:nvSpPr>
            <p:spPr>
              <a:xfrm>
                <a:off x="4959618" y="1194825"/>
                <a:ext cx="347990" cy="355394"/>
              </a:xfrm>
              <a:prstGeom prst="flowChartConnector">
                <a:avLst/>
              </a:prstGeom>
              <a:noFill/>
              <a:ln w="19050">
                <a:gradFill>
                  <a:gsLst>
                    <a:gs pos="0">
                      <a:srgbClr val="C38380"/>
                    </a:gs>
                    <a:gs pos="100000">
                      <a:srgbClr val="DDC19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54" name="TextBox 153">
                <a:extLst>
                  <a:ext uri="{FF2B5EF4-FFF2-40B4-BE49-F238E27FC236}">
                    <a16:creationId xmlns:a16="http://schemas.microsoft.com/office/drawing/2014/main" id="{4A6B30C8-DB1D-405B-B1BC-842BC099652F}"/>
                  </a:ext>
                </a:extLst>
              </p:cNvPr>
              <p:cNvSpPr txBox="1"/>
              <p:nvPr/>
            </p:nvSpPr>
            <p:spPr>
              <a:xfrm>
                <a:off x="4969579" y="1197657"/>
                <a:ext cx="347990" cy="369332"/>
              </a:xfrm>
              <a:prstGeom prst="rect">
                <a:avLst/>
              </a:prstGeom>
              <a:noFill/>
            </p:spPr>
            <p:txBody>
              <a:bodyPr wrap="square" rtlCol="0">
                <a:spAutoFit/>
              </a:bodyPr>
              <a:lstStyle/>
              <a:p>
                <a:r>
                  <a:rPr lang="en-US" dirty="0">
                    <a:gradFill>
                      <a:gsLst>
                        <a:gs pos="0">
                          <a:srgbClr val="D87275"/>
                        </a:gs>
                        <a:gs pos="100000">
                          <a:srgbClr val="D1A477"/>
                        </a:gs>
                      </a:gsLst>
                      <a:lin ang="5400000" scaled="1"/>
                    </a:gradFill>
                  </a:rPr>
                  <a:t>C</a:t>
                </a:r>
                <a:endParaRPr lang="en-MY" dirty="0">
                  <a:gradFill>
                    <a:gsLst>
                      <a:gs pos="0">
                        <a:srgbClr val="D87275"/>
                      </a:gs>
                      <a:gs pos="100000">
                        <a:srgbClr val="D1A477"/>
                      </a:gs>
                    </a:gsLst>
                    <a:lin ang="5400000" scaled="1"/>
                  </a:gradFill>
                </a:endParaRPr>
              </a:p>
            </p:txBody>
          </p:sp>
        </p:grpSp>
        <p:sp>
          <p:nvSpPr>
            <p:cNvPr id="152" name="TextBox 151">
              <a:extLst>
                <a:ext uri="{FF2B5EF4-FFF2-40B4-BE49-F238E27FC236}">
                  <a16:creationId xmlns:a16="http://schemas.microsoft.com/office/drawing/2014/main" id="{18DFBD34-43AF-422A-B580-AD01BF4225DA}"/>
                </a:ext>
              </a:extLst>
            </p:cNvPr>
            <p:cNvSpPr txBox="1"/>
            <p:nvPr/>
          </p:nvSpPr>
          <p:spPr>
            <a:xfrm>
              <a:off x="5258438" y="2960637"/>
              <a:ext cx="2865120" cy="646331"/>
            </a:xfrm>
            <a:prstGeom prst="rect">
              <a:avLst/>
            </a:prstGeom>
            <a:noFill/>
          </p:spPr>
          <p:txBody>
            <a:bodyPr wrap="square" rtlCol="0">
              <a:spAutoFit/>
            </a:bodyPr>
            <a:lstStyle/>
            <a:p>
              <a:r>
                <a:rPr lang="en-US" dirty="0" err="1"/>
                <a:t>Tak</a:t>
              </a:r>
              <a:r>
                <a:rPr lang="en-US" dirty="0"/>
                <a:t> an, </a:t>
              </a:r>
              <a:r>
                <a:rPr lang="en-US" dirty="0" err="1"/>
                <a:t>tak</a:t>
              </a:r>
              <a:r>
                <a:rPr lang="en-US" dirty="0"/>
                <a:t> ann. </a:t>
              </a:r>
              <a:r>
                <a:rPr lang="en-US" dirty="0" err="1"/>
                <a:t>Suka</a:t>
              </a:r>
              <a:r>
                <a:rPr lang="en-US" dirty="0"/>
                <a:t> </a:t>
              </a:r>
              <a:r>
                <a:rPr lang="en-US" dirty="0" err="1"/>
                <a:t>hati</a:t>
              </a:r>
              <a:r>
                <a:rPr lang="en-US" dirty="0"/>
                <a:t> </a:t>
              </a:r>
              <a:r>
                <a:rPr lang="en-US" dirty="0" err="1"/>
                <a:t>gualah</a:t>
              </a:r>
              <a:r>
                <a:rPr lang="en-US" dirty="0"/>
                <a:t> </a:t>
              </a:r>
              <a:r>
                <a:rPr lang="en-US" dirty="0" err="1"/>
                <a:t>gua</a:t>
              </a:r>
              <a:r>
                <a:rPr lang="en-US" dirty="0"/>
                <a:t> </a:t>
              </a:r>
              <a:r>
                <a:rPr lang="en-US" dirty="0" err="1"/>
                <a:t>nk</a:t>
              </a:r>
              <a:r>
                <a:rPr lang="en-US" dirty="0"/>
                <a:t> </a:t>
              </a:r>
              <a:r>
                <a:rPr lang="en-US" dirty="0" err="1"/>
                <a:t>lepak</a:t>
              </a:r>
              <a:r>
                <a:rPr lang="en-US" dirty="0"/>
                <a:t> </a:t>
              </a:r>
              <a:r>
                <a:rPr lang="en-US" dirty="0" err="1"/>
                <a:t>kee</a:t>
              </a:r>
              <a:endParaRPr lang="en-MY" dirty="0"/>
            </a:p>
          </p:txBody>
        </p:sp>
      </p:grpSp>
      <p:grpSp>
        <p:nvGrpSpPr>
          <p:cNvPr id="148" name="Choice 2">
            <a:extLst>
              <a:ext uri="{FF2B5EF4-FFF2-40B4-BE49-F238E27FC236}">
                <a16:creationId xmlns:a16="http://schemas.microsoft.com/office/drawing/2014/main" id="{2C86C902-08AD-4CD8-90FD-1F1207E9D8E9}"/>
              </a:ext>
            </a:extLst>
          </p:cNvPr>
          <p:cNvGrpSpPr/>
          <p:nvPr/>
        </p:nvGrpSpPr>
        <p:grpSpPr>
          <a:xfrm>
            <a:off x="1198162" y="4248784"/>
            <a:ext cx="3657740" cy="755162"/>
            <a:chOff x="4787151" y="1943898"/>
            <a:chExt cx="3657740" cy="755162"/>
          </a:xfrm>
        </p:grpSpPr>
        <p:sp>
          <p:nvSpPr>
            <p:cNvPr id="155" name="Rectangle: Rounded Corners 154">
              <a:extLst>
                <a:ext uri="{FF2B5EF4-FFF2-40B4-BE49-F238E27FC236}">
                  <a16:creationId xmlns:a16="http://schemas.microsoft.com/office/drawing/2014/main" id="{EF68B8DC-9748-4605-933E-763EBB346267}"/>
                </a:ext>
              </a:extLst>
            </p:cNvPr>
            <p:cNvSpPr/>
            <p:nvPr/>
          </p:nvSpPr>
          <p:spPr>
            <a:xfrm>
              <a:off x="4787151" y="1943898"/>
              <a:ext cx="3657740" cy="755162"/>
            </a:xfrm>
            <a:prstGeom prst="roundRect">
              <a:avLst>
                <a:gd name="adj" fmla="val 50000"/>
              </a:avLst>
            </a:prstGeom>
            <a:solidFill>
              <a:schemeClr val="bg1"/>
            </a:solidFill>
            <a:ln w="19050">
              <a:solidFill>
                <a:srgbClr val="C9C9C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grpSp>
          <p:nvGrpSpPr>
            <p:cNvPr id="156" name="Group 155">
              <a:extLst>
                <a:ext uri="{FF2B5EF4-FFF2-40B4-BE49-F238E27FC236}">
                  <a16:creationId xmlns:a16="http://schemas.microsoft.com/office/drawing/2014/main" id="{B4631726-AE03-4C70-959D-79046D868F15}"/>
                </a:ext>
              </a:extLst>
            </p:cNvPr>
            <p:cNvGrpSpPr/>
            <p:nvPr/>
          </p:nvGrpSpPr>
          <p:grpSpPr>
            <a:xfrm>
              <a:off x="4869448" y="2152257"/>
              <a:ext cx="368490" cy="369332"/>
              <a:chOff x="4959618" y="1196243"/>
              <a:chExt cx="368490" cy="369332"/>
            </a:xfrm>
          </p:grpSpPr>
          <p:sp>
            <p:nvSpPr>
              <p:cNvPr id="158" name="Flowchart: Connector 157">
                <a:extLst>
                  <a:ext uri="{FF2B5EF4-FFF2-40B4-BE49-F238E27FC236}">
                    <a16:creationId xmlns:a16="http://schemas.microsoft.com/office/drawing/2014/main" id="{7CDFD468-5863-40A7-B04E-6EBE9F792CA0}"/>
                  </a:ext>
                </a:extLst>
              </p:cNvPr>
              <p:cNvSpPr/>
              <p:nvPr/>
            </p:nvSpPr>
            <p:spPr>
              <a:xfrm>
                <a:off x="4959618" y="1206860"/>
                <a:ext cx="347990" cy="355394"/>
              </a:xfrm>
              <a:prstGeom prst="flowChartConnector">
                <a:avLst/>
              </a:prstGeom>
              <a:noFill/>
              <a:ln w="19050">
                <a:gradFill>
                  <a:gsLst>
                    <a:gs pos="0">
                      <a:srgbClr val="C38380"/>
                    </a:gs>
                    <a:gs pos="100000">
                      <a:srgbClr val="DDC19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59" name="TextBox 158">
                <a:extLst>
                  <a:ext uri="{FF2B5EF4-FFF2-40B4-BE49-F238E27FC236}">
                    <a16:creationId xmlns:a16="http://schemas.microsoft.com/office/drawing/2014/main" id="{225A7A4B-EC87-4396-924A-F783A0AEAA83}"/>
                  </a:ext>
                </a:extLst>
              </p:cNvPr>
              <p:cNvSpPr txBox="1"/>
              <p:nvPr/>
            </p:nvSpPr>
            <p:spPr>
              <a:xfrm>
                <a:off x="4980118" y="1196243"/>
                <a:ext cx="347990" cy="369332"/>
              </a:xfrm>
              <a:prstGeom prst="rect">
                <a:avLst/>
              </a:prstGeom>
              <a:noFill/>
            </p:spPr>
            <p:txBody>
              <a:bodyPr wrap="square" rtlCol="0">
                <a:spAutoFit/>
              </a:bodyPr>
              <a:lstStyle/>
              <a:p>
                <a:r>
                  <a:rPr lang="en-US" dirty="0">
                    <a:gradFill>
                      <a:gsLst>
                        <a:gs pos="0">
                          <a:srgbClr val="D87275"/>
                        </a:gs>
                        <a:gs pos="100000">
                          <a:srgbClr val="D1A477"/>
                        </a:gs>
                      </a:gsLst>
                      <a:lin ang="5400000" scaled="1"/>
                    </a:gradFill>
                  </a:rPr>
                  <a:t>B</a:t>
                </a:r>
                <a:endParaRPr lang="en-MY" dirty="0">
                  <a:gradFill>
                    <a:gsLst>
                      <a:gs pos="0">
                        <a:srgbClr val="D87275"/>
                      </a:gs>
                      <a:gs pos="100000">
                        <a:srgbClr val="D1A477"/>
                      </a:gs>
                    </a:gsLst>
                    <a:lin ang="5400000" scaled="1"/>
                  </a:gradFill>
                </a:endParaRPr>
              </a:p>
            </p:txBody>
          </p:sp>
        </p:grpSp>
        <p:sp>
          <p:nvSpPr>
            <p:cNvPr id="157" name="TextBox 156">
              <a:extLst>
                <a:ext uri="{FF2B5EF4-FFF2-40B4-BE49-F238E27FC236}">
                  <a16:creationId xmlns:a16="http://schemas.microsoft.com/office/drawing/2014/main" id="{F0C1F292-BD4B-4301-8932-23ECEACA0CDA}"/>
                </a:ext>
              </a:extLst>
            </p:cNvPr>
            <p:cNvSpPr txBox="1"/>
            <p:nvPr/>
          </p:nvSpPr>
          <p:spPr>
            <a:xfrm>
              <a:off x="5258438" y="2006757"/>
              <a:ext cx="2865120" cy="646331"/>
            </a:xfrm>
            <a:prstGeom prst="rect">
              <a:avLst/>
            </a:prstGeom>
            <a:noFill/>
          </p:spPr>
          <p:txBody>
            <a:bodyPr wrap="square" rtlCol="0">
              <a:spAutoFit/>
            </a:bodyPr>
            <a:lstStyle/>
            <a:p>
              <a:r>
                <a:rPr lang="en-US" dirty="0"/>
                <a:t>Wei </a:t>
              </a:r>
              <a:r>
                <a:rPr lang="en-US" dirty="0" err="1"/>
                <a:t>geng</a:t>
              </a:r>
              <a:r>
                <a:rPr lang="en-US" dirty="0"/>
                <a:t>, </a:t>
              </a:r>
              <a:r>
                <a:rPr lang="en-US" dirty="0" err="1"/>
                <a:t>ni</a:t>
              </a:r>
              <a:r>
                <a:rPr lang="en-US" dirty="0"/>
                <a:t> </a:t>
              </a:r>
              <a:r>
                <a:rPr lang="en-US" dirty="0" err="1"/>
                <a:t>jalan</a:t>
              </a:r>
              <a:r>
                <a:rPr lang="en-US" dirty="0"/>
                <a:t> </a:t>
              </a:r>
              <a:r>
                <a:rPr lang="en-US" dirty="0" err="1"/>
                <a:t>bapak</a:t>
              </a:r>
              <a:r>
                <a:rPr lang="en-US" dirty="0"/>
                <a:t> </a:t>
              </a:r>
              <a:r>
                <a:rPr lang="en-US" dirty="0" err="1"/>
                <a:t>dia</a:t>
              </a:r>
              <a:r>
                <a:rPr lang="en-US" dirty="0"/>
                <a:t> punya </a:t>
              </a:r>
              <a:r>
                <a:rPr lang="en-US" dirty="0" err="1"/>
                <a:t>ke</a:t>
              </a:r>
              <a:r>
                <a:rPr lang="en-US" dirty="0"/>
                <a:t>?</a:t>
              </a:r>
              <a:endParaRPr lang="en-MY" dirty="0"/>
            </a:p>
          </p:txBody>
        </p:sp>
      </p:grpSp>
      <p:grpSp>
        <p:nvGrpSpPr>
          <p:cNvPr id="6" name="False Choice 3">
            <a:extLst>
              <a:ext uri="{FF2B5EF4-FFF2-40B4-BE49-F238E27FC236}">
                <a16:creationId xmlns:a16="http://schemas.microsoft.com/office/drawing/2014/main" id="{FCA5D2EA-16FB-4E36-97DA-3E830C2C7161}"/>
              </a:ext>
            </a:extLst>
          </p:cNvPr>
          <p:cNvGrpSpPr/>
          <p:nvPr/>
        </p:nvGrpSpPr>
        <p:grpSpPr>
          <a:xfrm>
            <a:off x="7322482" y="5186320"/>
            <a:ext cx="3657740" cy="755162"/>
            <a:chOff x="7322482" y="4717971"/>
            <a:chExt cx="3657740" cy="755162"/>
          </a:xfrm>
        </p:grpSpPr>
        <p:grpSp>
          <p:nvGrpSpPr>
            <p:cNvPr id="176" name="True Choice">
              <a:extLst>
                <a:ext uri="{FF2B5EF4-FFF2-40B4-BE49-F238E27FC236}">
                  <a16:creationId xmlns:a16="http://schemas.microsoft.com/office/drawing/2014/main" id="{F8EB1083-6569-4F80-B678-6AED28C6BB4F}"/>
                </a:ext>
              </a:extLst>
            </p:cNvPr>
            <p:cNvGrpSpPr/>
            <p:nvPr/>
          </p:nvGrpSpPr>
          <p:grpSpPr>
            <a:xfrm>
              <a:off x="7322482" y="4717971"/>
              <a:ext cx="3657740" cy="755162"/>
              <a:chOff x="4797979" y="4691336"/>
              <a:chExt cx="3657740" cy="755162"/>
            </a:xfrm>
          </p:grpSpPr>
          <p:sp>
            <p:nvSpPr>
              <p:cNvPr id="179" name="Rectangle: Rounded Corners 178">
                <a:extLst>
                  <a:ext uri="{FF2B5EF4-FFF2-40B4-BE49-F238E27FC236}">
                    <a16:creationId xmlns:a16="http://schemas.microsoft.com/office/drawing/2014/main" id="{E0DA012D-40BC-42E7-BD88-BA6087B77ED9}"/>
                  </a:ext>
                </a:extLst>
              </p:cNvPr>
              <p:cNvSpPr/>
              <p:nvPr/>
            </p:nvSpPr>
            <p:spPr>
              <a:xfrm>
                <a:off x="4797979" y="4691336"/>
                <a:ext cx="3657740" cy="755162"/>
              </a:xfrm>
              <a:prstGeom prst="roundRect">
                <a:avLst>
                  <a:gd name="adj" fmla="val 50000"/>
                </a:avLst>
              </a:prstGeom>
              <a:solidFill>
                <a:srgbClr val="EE4957"/>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178" name="TextBox 177">
                <a:extLst>
                  <a:ext uri="{FF2B5EF4-FFF2-40B4-BE49-F238E27FC236}">
                    <a16:creationId xmlns:a16="http://schemas.microsoft.com/office/drawing/2014/main" id="{C54AD3EB-D467-400C-9C6C-9A5515AB823C}"/>
                  </a:ext>
                </a:extLst>
              </p:cNvPr>
              <p:cNvSpPr txBox="1"/>
              <p:nvPr/>
            </p:nvSpPr>
            <p:spPr>
              <a:xfrm>
                <a:off x="5323675" y="4770246"/>
                <a:ext cx="2865120" cy="646331"/>
              </a:xfrm>
              <a:prstGeom prst="rect">
                <a:avLst/>
              </a:prstGeom>
              <a:noFill/>
            </p:spPr>
            <p:txBody>
              <a:bodyPr wrap="square" rtlCol="0">
                <a:spAutoFit/>
              </a:bodyPr>
              <a:lstStyle/>
              <a:p>
                <a:r>
                  <a:rPr lang="en-US" dirty="0">
                    <a:solidFill>
                      <a:schemeClr val="bg1"/>
                    </a:solidFill>
                  </a:rPr>
                  <a:t>2023 EH TAHLAH NYAH TAK TAULA</a:t>
                </a:r>
                <a:endParaRPr lang="en-MY" dirty="0">
                  <a:solidFill>
                    <a:schemeClr val="bg1"/>
                  </a:solidFill>
                </a:endParaRPr>
              </a:p>
            </p:txBody>
          </p:sp>
        </p:grpSp>
        <p:grpSp>
          <p:nvGrpSpPr>
            <p:cNvPr id="118" name="Group 117">
              <a:extLst>
                <a:ext uri="{FF2B5EF4-FFF2-40B4-BE49-F238E27FC236}">
                  <a16:creationId xmlns:a16="http://schemas.microsoft.com/office/drawing/2014/main" id="{AEDFBEA6-6F67-4489-8ADC-21D0F9913750}"/>
                </a:ext>
              </a:extLst>
            </p:cNvPr>
            <p:cNvGrpSpPr/>
            <p:nvPr/>
          </p:nvGrpSpPr>
          <p:grpSpPr>
            <a:xfrm>
              <a:off x="7395719" y="4913307"/>
              <a:ext cx="347990" cy="355394"/>
              <a:chOff x="6653077" y="3957927"/>
              <a:chExt cx="347990" cy="355394"/>
            </a:xfrm>
          </p:grpSpPr>
          <p:sp>
            <p:nvSpPr>
              <p:cNvPr id="119" name="Flowchart: Connector 118">
                <a:extLst>
                  <a:ext uri="{FF2B5EF4-FFF2-40B4-BE49-F238E27FC236}">
                    <a16:creationId xmlns:a16="http://schemas.microsoft.com/office/drawing/2014/main" id="{C8ECB094-0ACC-4825-970B-8EFE08D6DE1E}"/>
                  </a:ext>
                </a:extLst>
              </p:cNvPr>
              <p:cNvSpPr/>
              <p:nvPr/>
            </p:nvSpPr>
            <p:spPr>
              <a:xfrm>
                <a:off x="6653077" y="3957927"/>
                <a:ext cx="347990" cy="355394"/>
              </a:xfrm>
              <a:prstGeom prst="flowChartConnector">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146" name="Multiplication Sign 145">
                <a:extLst>
                  <a:ext uri="{FF2B5EF4-FFF2-40B4-BE49-F238E27FC236}">
                    <a16:creationId xmlns:a16="http://schemas.microsoft.com/office/drawing/2014/main" id="{892D4A24-6E2B-4CE8-A04D-888374AA96FE}"/>
                  </a:ext>
                </a:extLst>
              </p:cNvPr>
              <p:cNvSpPr/>
              <p:nvPr/>
            </p:nvSpPr>
            <p:spPr>
              <a:xfrm>
                <a:off x="6703237" y="4028746"/>
                <a:ext cx="247670" cy="213755"/>
              </a:xfrm>
              <a:prstGeom prst="mathMultiply">
                <a:avLst>
                  <a:gd name="adj1" fmla="val 3914"/>
                </a:avLst>
              </a:prstGeom>
              <a:solidFill>
                <a:srgbClr val="EE4957"/>
              </a:solidFill>
              <a:ln cap="rnd">
                <a:solidFill>
                  <a:srgbClr val="EE49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grpSp>
      </p:grpSp>
      <p:grpSp>
        <p:nvGrpSpPr>
          <p:cNvPr id="194" name="Choice 3">
            <a:extLst>
              <a:ext uri="{FF2B5EF4-FFF2-40B4-BE49-F238E27FC236}">
                <a16:creationId xmlns:a16="http://schemas.microsoft.com/office/drawing/2014/main" id="{F1952EA0-78A1-41CB-B519-47B629B6A967}"/>
              </a:ext>
            </a:extLst>
          </p:cNvPr>
          <p:cNvGrpSpPr/>
          <p:nvPr/>
        </p:nvGrpSpPr>
        <p:grpSpPr>
          <a:xfrm>
            <a:off x="7322498" y="5193980"/>
            <a:ext cx="3657740" cy="755162"/>
            <a:chOff x="4786793" y="2902439"/>
            <a:chExt cx="3657740" cy="755162"/>
          </a:xfrm>
        </p:grpSpPr>
        <p:sp>
          <p:nvSpPr>
            <p:cNvPr id="195" name="Rectangle: Rounded Corners 194">
              <a:extLst>
                <a:ext uri="{FF2B5EF4-FFF2-40B4-BE49-F238E27FC236}">
                  <a16:creationId xmlns:a16="http://schemas.microsoft.com/office/drawing/2014/main" id="{1B3817F2-CA94-4BBF-A4BD-EF98A2B31A38}"/>
                </a:ext>
              </a:extLst>
            </p:cNvPr>
            <p:cNvSpPr/>
            <p:nvPr/>
          </p:nvSpPr>
          <p:spPr>
            <a:xfrm>
              <a:off x="4786793" y="2902439"/>
              <a:ext cx="3657740" cy="755162"/>
            </a:xfrm>
            <a:prstGeom prst="roundRect">
              <a:avLst>
                <a:gd name="adj" fmla="val 50000"/>
              </a:avLst>
            </a:prstGeom>
            <a:solidFill>
              <a:schemeClr val="bg1"/>
            </a:solidFill>
            <a:ln w="19050">
              <a:solidFill>
                <a:srgbClr val="C9C9C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grpSp>
          <p:nvGrpSpPr>
            <p:cNvPr id="196" name="Group 195">
              <a:extLst>
                <a:ext uri="{FF2B5EF4-FFF2-40B4-BE49-F238E27FC236}">
                  <a16:creationId xmlns:a16="http://schemas.microsoft.com/office/drawing/2014/main" id="{0435C57B-013A-4915-900C-28A96C5C1110}"/>
                </a:ext>
              </a:extLst>
            </p:cNvPr>
            <p:cNvGrpSpPr/>
            <p:nvPr/>
          </p:nvGrpSpPr>
          <p:grpSpPr>
            <a:xfrm>
              <a:off x="4870466" y="3099085"/>
              <a:ext cx="357951" cy="369332"/>
              <a:chOff x="4959618" y="1189750"/>
              <a:chExt cx="357951" cy="369332"/>
            </a:xfrm>
          </p:grpSpPr>
          <p:sp>
            <p:nvSpPr>
              <p:cNvPr id="198" name="Flowchart: Connector 197">
                <a:extLst>
                  <a:ext uri="{FF2B5EF4-FFF2-40B4-BE49-F238E27FC236}">
                    <a16:creationId xmlns:a16="http://schemas.microsoft.com/office/drawing/2014/main" id="{550BF066-5053-4CD0-84AD-3686BB554F4C}"/>
                  </a:ext>
                </a:extLst>
              </p:cNvPr>
              <p:cNvSpPr/>
              <p:nvPr/>
            </p:nvSpPr>
            <p:spPr>
              <a:xfrm>
                <a:off x="4959618" y="1194825"/>
                <a:ext cx="347990" cy="355394"/>
              </a:xfrm>
              <a:prstGeom prst="flowChartConnector">
                <a:avLst/>
              </a:prstGeom>
              <a:noFill/>
              <a:ln w="19050">
                <a:gradFill>
                  <a:gsLst>
                    <a:gs pos="0">
                      <a:srgbClr val="C38380"/>
                    </a:gs>
                    <a:gs pos="100000">
                      <a:srgbClr val="DDC19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99" name="TextBox 198">
                <a:extLst>
                  <a:ext uri="{FF2B5EF4-FFF2-40B4-BE49-F238E27FC236}">
                    <a16:creationId xmlns:a16="http://schemas.microsoft.com/office/drawing/2014/main" id="{9C22E88A-2A62-4EC6-8081-2132FB49A667}"/>
                  </a:ext>
                </a:extLst>
              </p:cNvPr>
              <p:cNvSpPr txBox="1"/>
              <p:nvPr/>
            </p:nvSpPr>
            <p:spPr>
              <a:xfrm>
                <a:off x="4969579" y="1189750"/>
                <a:ext cx="347990" cy="369332"/>
              </a:xfrm>
              <a:prstGeom prst="rect">
                <a:avLst/>
              </a:prstGeom>
              <a:noFill/>
            </p:spPr>
            <p:txBody>
              <a:bodyPr wrap="square" rtlCol="0">
                <a:spAutoFit/>
              </a:bodyPr>
              <a:lstStyle/>
              <a:p>
                <a:r>
                  <a:rPr lang="en-US" dirty="0">
                    <a:gradFill>
                      <a:gsLst>
                        <a:gs pos="0">
                          <a:srgbClr val="D87275"/>
                        </a:gs>
                        <a:gs pos="100000">
                          <a:srgbClr val="D1A477"/>
                        </a:gs>
                      </a:gsLst>
                      <a:lin ang="5400000" scaled="1"/>
                    </a:gradFill>
                  </a:rPr>
                  <a:t>C</a:t>
                </a:r>
                <a:endParaRPr lang="en-MY" dirty="0">
                  <a:gradFill>
                    <a:gsLst>
                      <a:gs pos="0">
                        <a:srgbClr val="D87275"/>
                      </a:gs>
                      <a:gs pos="100000">
                        <a:srgbClr val="D1A477"/>
                      </a:gs>
                    </a:gsLst>
                    <a:lin ang="5400000" scaled="1"/>
                  </a:gradFill>
                </a:endParaRPr>
              </a:p>
            </p:txBody>
          </p:sp>
        </p:grpSp>
        <p:sp>
          <p:nvSpPr>
            <p:cNvPr id="197" name="TextBox 196">
              <a:extLst>
                <a:ext uri="{FF2B5EF4-FFF2-40B4-BE49-F238E27FC236}">
                  <a16:creationId xmlns:a16="http://schemas.microsoft.com/office/drawing/2014/main" id="{2F54B81B-87CB-423E-82E4-6EEE45FE92CE}"/>
                </a:ext>
              </a:extLst>
            </p:cNvPr>
            <p:cNvSpPr txBox="1"/>
            <p:nvPr/>
          </p:nvSpPr>
          <p:spPr>
            <a:xfrm>
              <a:off x="5258438" y="3103374"/>
              <a:ext cx="2865120" cy="369332"/>
            </a:xfrm>
            <a:prstGeom prst="rect">
              <a:avLst/>
            </a:prstGeom>
            <a:noFill/>
          </p:spPr>
          <p:txBody>
            <a:bodyPr wrap="square" rtlCol="0">
              <a:spAutoFit/>
            </a:bodyPr>
            <a:lstStyle/>
            <a:p>
              <a:r>
                <a:rPr lang="en-US" dirty="0"/>
                <a:t>2023</a:t>
              </a:r>
              <a:endParaRPr lang="en-MY" dirty="0"/>
            </a:p>
          </p:txBody>
        </p:sp>
      </p:grpSp>
      <p:sp>
        <p:nvSpPr>
          <p:cNvPr id="191" name="TextBox 190">
            <a:extLst>
              <a:ext uri="{FF2B5EF4-FFF2-40B4-BE49-F238E27FC236}">
                <a16:creationId xmlns:a16="http://schemas.microsoft.com/office/drawing/2014/main" id="{9B26C4BD-14B3-45F0-9F7A-5E9A9BD04494}"/>
              </a:ext>
            </a:extLst>
          </p:cNvPr>
          <p:cNvSpPr txBox="1"/>
          <p:nvPr/>
        </p:nvSpPr>
        <p:spPr>
          <a:xfrm>
            <a:off x="3233160" y="141061"/>
            <a:ext cx="5725680" cy="707886"/>
          </a:xfrm>
          <a:prstGeom prst="rect">
            <a:avLst/>
          </a:prstGeom>
          <a:noFill/>
        </p:spPr>
        <p:txBody>
          <a:bodyPr wrap="square" rtlCol="0">
            <a:spAutoFit/>
          </a:bodyPr>
          <a:lstStyle/>
          <a:p>
            <a:pPr algn="ctr"/>
            <a:r>
              <a:rPr lang="en-US" sz="4000" b="1" dirty="0">
                <a:gradFill flip="none" rotWithShape="1">
                  <a:gsLst>
                    <a:gs pos="38000">
                      <a:srgbClr val="F06E94"/>
                    </a:gs>
                    <a:gs pos="100000">
                      <a:srgbClr val="3E80E2"/>
                    </a:gs>
                    <a:gs pos="70000">
                      <a:srgbClr val="9865DF"/>
                    </a:gs>
                    <a:gs pos="0">
                      <a:srgbClr val="FFD13F"/>
                    </a:gs>
                  </a:gsLst>
                  <a:lin ang="16200000" scaled="1"/>
                  <a:tileRect/>
                </a:gradFill>
                <a:latin typeface="Arial Rounded MT Bold" panose="020F0704030504030204" pitchFamily="34" charset="0"/>
                <a:ea typeface="Microsoft YaHei UI Light" panose="020B0502040204020203" pitchFamily="34" charset="-122"/>
              </a:rPr>
              <a:t>TIME FOR QUIZ POP!</a:t>
            </a:r>
            <a:r>
              <a:rPr lang="en-US" sz="4000" b="1" dirty="0">
                <a:gradFill>
                  <a:gsLst>
                    <a:gs pos="38000">
                      <a:srgbClr val="F06E94"/>
                    </a:gs>
                    <a:gs pos="100000">
                      <a:srgbClr val="3E80E2"/>
                    </a:gs>
                    <a:gs pos="70000">
                      <a:srgbClr val="9865DF"/>
                    </a:gs>
                    <a:gs pos="0">
                      <a:srgbClr val="FFD13F"/>
                    </a:gs>
                  </a:gsLst>
                  <a:lin ang="13500000" scaled="1"/>
                </a:gradFill>
                <a:effectLst>
                  <a:outerShdw blurRad="50800" dist="38100" dir="5400000" algn="t" rotWithShape="0">
                    <a:prstClr val="black">
                      <a:alpha val="40000"/>
                    </a:prstClr>
                  </a:outerShdw>
                </a:effectLst>
                <a:latin typeface="Arial Rounded MT Bold" panose="020F0704030504030204" pitchFamily="34" charset="0"/>
              </a:rPr>
              <a:t> </a:t>
            </a:r>
            <a:endParaRPr lang="en-MY" sz="4000" b="1" dirty="0">
              <a:gradFill>
                <a:gsLst>
                  <a:gs pos="38000">
                    <a:srgbClr val="F06E94"/>
                  </a:gs>
                  <a:gs pos="100000">
                    <a:srgbClr val="3E80E2"/>
                  </a:gs>
                  <a:gs pos="70000">
                    <a:srgbClr val="9865DF"/>
                  </a:gs>
                  <a:gs pos="0">
                    <a:srgbClr val="FFD13F"/>
                  </a:gs>
                </a:gsLst>
                <a:lin ang="13500000" scaled="1"/>
              </a:gradFill>
              <a:effectLst>
                <a:outerShdw blurRad="50800" dist="38100" dir="5400000" algn="t" rotWithShape="0">
                  <a:prstClr val="black">
                    <a:alpha val="40000"/>
                  </a:prstClr>
                </a:outerShdw>
              </a:effectLst>
              <a:latin typeface="Arial Rounded MT Bold" panose="020F0704030504030204" pitchFamily="34" charset="0"/>
            </a:endParaRPr>
          </a:p>
        </p:txBody>
      </p:sp>
      <p:sp>
        <p:nvSpPr>
          <p:cNvPr id="114" name="TextBox 113">
            <a:extLst>
              <a:ext uri="{FF2B5EF4-FFF2-40B4-BE49-F238E27FC236}">
                <a16:creationId xmlns:a16="http://schemas.microsoft.com/office/drawing/2014/main" id="{08431F53-EF07-4067-AB23-5F167434D9CF}"/>
              </a:ext>
            </a:extLst>
          </p:cNvPr>
          <p:cNvSpPr txBox="1"/>
          <p:nvPr/>
        </p:nvSpPr>
        <p:spPr>
          <a:xfrm>
            <a:off x="2850648" y="1101460"/>
            <a:ext cx="6490703" cy="707886"/>
          </a:xfrm>
          <a:prstGeom prst="rect">
            <a:avLst/>
          </a:prstGeom>
          <a:noFill/>
        </p:spPr>
        <p:txBody>
          <a:bodyPr wrap="square" rtlCol="0">
            <a:spAutoFit/>
          </a:bodyPr>
          <a:lstStyle/>
          <a:p>
            <a:pPr algn="ctr"/>
            <a:r>
              <a:rPr lang="en-US" sz="4000" b="1" dirty="0">
                <a:solidFill>
                  <a:srgbClr val="A11316"/>
                </a:solidFill>
                <a:effectLst>
                  <a:outerShdw blurRad="50800" dist="38100" dir="5400000" algn="t" rotWithShape="0">
                    <a:prstClr val="black">
                      <a:alpha val="40000"/>
                    </a:prstClr>
                  </a:outerShdw>
                </a:effectLst>
                <a:latin typeface="Arial Rounded MT Bold" panose="020F0704030504030204" pitchFamily="34" charset="0"/>
                <a:ea typeface="Microsoft YaHei UI Light" panose="020B0502040204020203" pitchFamily="34" charset="-122"/>
              </a:rPr>
              <a:t>EXAMPLE</a:t>
            </a:r>
            <a:endParaRPr lang="en-MY" sz="4000" b="1" dirty="0">
              <a:solidFill>
                <a:srgbClr val="A11316"/>
              </a:solidFill>
              <a:effectLst>
                <a:outerShdw blurRad="50800" dist="38100" dir="5400000" algn="t" rotWithShape="0">
                  <a:prstClr val="black">
                    <a:alpha val="40000"/>
                  </a:prstClr>
                </a:outerShdw>
              </a:effectLst>
              <a:latin typeface="Arial Rounded MT Bold" panose="020F0704030504030204" pitchFamily="34" charset="0"/>
            </a:endParaRPr>
          </a:p>
        </p:txBody>
      </p:sp>
    </p:spTree>
    <p:extLst>
      <p:ext uri="{BB962C8B-B14F-4D97-AF65-F5344CB8AC3E}">
        <p14:creationId xmlns:p14="http://schemas.microsoft.com/office/powerpoint/2010/main" val="3851237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120"/>
                                        </p:tgtEl>
                                      </p:cBhvr>
                                    </p:animEffect>
                                    <p:animScale>
                                      <p:cBhvr>
                                        <p:cTn id="7" dur="250" autoRev="1" fill="hold"/>
                                        <p:tgtEl>
                                          <p:spTgt spid="120"/>
                                        </p:tgtEl>
                                      </p:cBhvr>
                                      <p:by x="105000" y="105000"/>
                                    </p:animScale>
                                  </p:childTnLst>
                                </p:cTn>
                              </p:par>
                              <p:par>
                                <p:cTn id="8" presetID="1" presetClass="exit" presetSubtype="0" fill="hold" nodeType="withEffect">
                                  <p:stCondLst>
                                    <p:cond delay="0"/>
                                  </p:stCondLst>
                                  <p:childTnLst>
                                    <p:set>
                                      <p:cBhvr>
                                        <p:cTn id="9" dur="1" fill="hold">
                                          <p:stCondLst>
                                            <p:cond delay="0"/>
                                          </p:stCondLst>
                                        </p:cTn>
                                        <p:tgtEl>
                                          <p:spTgt spid="147"/>
                                        </p:tgtEl>
                                        <p:attrNameLst>
                                          <p:attrName>style.visibility</p:attrName>
                                        </p:attrNameLst>
                                      </p:cBhvr>
                                      <p:to>
                                        <p:strVal val="hidden"/>
                                      </p:to>
                                    </p:set>
                                  </p:childTnLst>
                                </p:cTn>
                              </p:par>
                              <p:par>
                                <p:cTn id="10" presetID="1" presetClass="exit" presetSubtype="0" fill="hold" nodeType="withEffect">
                                  <p:stCondLst>
                                    <p:cond delay="0"/>
                                  </p:stCondLst>
                                  <p:childTnLst>
                                    <p:set>
                                      <p:cBhvr>
                                        <p:cTn id="11" dur="1" fill="hold">
                                          <p:stCondLst>
                                            <p:cond delay="0"/>
                                          </p:stCondLst>
                                        </p:cTn>
                                        <p:tgtEl>
                                          <p:spTgt spid="148"/>
                                        </p:tgtEl>
                                        <p:attrNameLst>
                                          <p:attrName>style.visibility</p:attrName>
                                        </p:attrNameLst>
                                      </p:cBhvr>
                                      <p:to>
                                        <p:strVal val="hidden"/>
                                      </p:to>
                                    </p:set>
                                  </p:childTnLst>
                                </p:cTn>
                              </p:par>
                              <p:par>
                                <p:cTn id="12" presetID="1" presetClass="exit" presetSubtype="0" fill="hold" nodeType="withEffect">
                                  <p:stCondLst>
                                    <p:cond delay="0"/>
                                  </p:stCondLst>
                                  <p:childTnLst>
                                    <p:set>
                                      <p:cBhvr>
                                        <p:cTn id="13" dur="1" fill="hold">
                                          <p:stCondLst>
                                            <p:cond delay="0"/>
                                          </p:stCondLst>
                                        </p:cTn>
                                        <p:tgtEl>
                                          <p:spTgt spid="149"/>
                                        </p:tgtEl>
                                        <p:attrNameLst>
                                          <p:attrName>style.visibility</p:attrName>
                                        </p:attrNameLst>
                                      </p:cBhvr>
                                      <p:to>
                                        <p:strVal val="hidden"/>
                                      </p:to>
                                    </p:set>
                                  </p:childTnLst>
                                </p:cTn>
                              </p:par>
                              <p:par>
                                <p:cTn id="14" presetID="1" presetClass="entr" presetSubtype="0" fill="hold" nodeType="withEffect">
                                  <p:stCondLst>
                                    <p:cond delay="0"/>
                                  </p:stCondLst>
                                  <p:childTnLst>
                                    <p:set>
                                      <p:cBhvr>
                                        <p:cTn id="15" dur="1" fill="hold">
                                          <p:stCondLst>
                                            <p:cond delay="0"/>
                                          </p:stCondLst>
                                        </p:cTn>
                                        <p:tgtEl>
                                          <p:spTgt spid="131"/>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3"/>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4"/>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26" presetClass="emph" presetSubtype="0" fill="hold" nodeType="clickEffect">
                                  <p:stCondLst>
                                    <p:cond delay="0"/>
                                  </p:stCondLst>
                                  <p:childTnLst>
                                    <p:animEffect transition="out" filter="fade">
                                      <p:cBhvr>
                                        <p:cTn id="23" dur="500" tmFilter="0, 0; .2, .5; .8, .5; 1, 0"/>
                                        <p:tgtEl>
                                          <p:spTgt spid="165"/>
                                        </p:tgtEl>
                                      </p:cBhvr>
                                    </p:animEffect>
                                    <p:animScale>
                                      <p:cBhvr>
                                        <p:cTn id="24" dur="250" autoRev="1" fill="hold"/>
                                        <p:tgtEl>
                                          <p:spTgt spid="165"/>
                                        </p:tgtEl>
                                      </p:cBhvr>
                                      <p:by x="105000" y="105000"/>
                                    </p:animScale>
                                  </p:childTnLst>
                                </p:cTn>
                              </p:par>
                              <p:par>
                                <p:cTn id="25" presetID="1" presetClass="exit" presetSubtype="0" fill="hold" nodeType="withEffect">
                                  <p:stCondLst>
                                    <p:cond delay="0"/>
                                  </p:stCondLst>
                                  <p:childTnLst>
                                    <p:set>
                                      <p:cBhvr>
                                        <p:cTn id="26" dur="1" fill="hold">
                                          <p:stCondLst>
                                            <p:cond delay="0"/>
                                          </p:stCondLst>
                                        </p:cTn>
                                        <p:tgtEl>
                                          <p:spTgt spid="192"/>
                                        </p:tgtEl>
                                        <p:attrNameLst>
                                          <p:attrName>style.visibility</p:attrName>
                                        </p:attrNameLst>
                                      </p:cBhvr>
                                      <p:to>
                                        <p:strVal val="hidden"/>
                                      </p:to>
                                    </p:set>
                                  </p:childTnLst>
                                </p:cTn>
                              </p:par>
                              <p:par>
                                <p:cTn id="27" presetID="1" presetClass="exit" presetSubtype="0" fill="hold" nodeType="withEffect">
                                  <p:stCondLst>
                                    <p:cond delay="0"/>
                                  </p:stCondLst>
                                  <p:childTnLst>
                                    <p:set>
                                      <p:cBhvr>
                                        <p:cTn id="28" dur="1" fill="hold">
                                          <p:stCondLst>
                                            <p:cond delay="0"/>
                                          </p:stCondLst>
                                        </p:cTn>
                                        <p:tgtEl>
                                          <p:spTgt spid="193"/>
                                        </p:tgtEl>
                                        <p:attrNameLst>
                                          <p:attrName>style.visibility</p:attrName>
                                        </p:attrNameLst>
                                      </p:cBhvr>
                                      <p:to>
                                        <p:strVal val="hidden"/>
                                      </p:to>
                                    </p:set>
                                  </p:childTnLst>
                                </p:cTn>
                              </p:par>
                              <p:par>
                                <p:cTn id="29" presetID="1" presetClass="exit" presetSubtype="0" fill="hold" nodeType="withEffect">
                                  <p:stCondLst>
                                    <p:cond delay="0"/>
                                  </p:stCondLst>
                                  <p:childTnLst>
                                    <p:set>
                                      <p:cBhvr>
                                        <p:cTn id="30" dur="1" fill="hold">
                                          <p:stCondLst>
                                            <p:cond delay="0"/>
                                          </p:stCondLst>
                                        </p:cTn>
                                        <p:tgtEl>
                                          <p:spTgt spid="194"/>
                                        </p:tgtEl>
                                        <p:attrNameLst>
                                          <p:attrName>style.visibility</p:attrName>
                                        </p:attrNameLst>
                                      </p:cBhvr>
                                      <p:to>
                                        <p:strVal val="hidden"/>
                                      </p:to>
                                    </p:set>
                                  </p:childTnLst>
                                </p:cTn>
                              </p:par>
                              <p:par>
                                <p:cTn id="31" presetID="1" presetClass="entr" presetSubtype="0" fill="hold" nodeType="withEffect">
                                  <p:stCondLst>
                                    <p:cond delay="0"/>
                                  </p:stCondLst>
                                  <p:childTnLst>
                                    <p:set>
                                      <p:cBhvr>
                                        <p:cTn id="32" dur="1" fill="hold">
                                          <p:stCondLst>
                                            <p:cond delay="0"/>
                                          </p:stCondLst>
                                        </p:cTn>
                                        <p:tgtEl>
                                          <p:spTgt spid="18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7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gradFill>
          <a:gsLst>
            <a:gs pos="45000">
              <a:srgbClr val="C22198"/>
            </a:gs>
            <a:gs pos="100000">
              <a:srgbClr val="396ADA"/>
            </a:gs>
            <a:gs pos="76000">
              <a:srgbClr val="9537B4"/>
            </a:gs>
            <a:gs pos="0">
              <a:srgbClr val="FB5C03"/>
            </a:gs>
          </a:gsLst>
          <a:lin ang="13500000" scaled="1"/>
        </a:grad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BAB6CE25-8254-4174-9E1F-C486C2BEC491}"/>
              </a:ext>
            </a:extLst>
          </p:cNvPr>
          <p:cNvSpPr/>
          <p:nvPr/>
        </p:nvSpPr>
        <p:spPr>
          <a:xfrm>
            <a:off x="73742" y="100484"/>
            <a:ext cx="12044516" cy="6674805"/>
          </a:xfrm>
          <a:prstGeom prst="roundRect">
            <a:avLst>
              <a:gd name="adj" fmla="val 1836"/>
            </a:avLst>
          </a:prstGeom>
          <a:solidFill>
            <a:srgbClr val="4638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pic>
        <p:nvPicPr>
          <p:cNvPr id="5" name="Picture 4">
            <a:extLst>
              <a:ext uri="{FF2B5EF4-FFF2-40B4-BE49-F238E27FC236}">
                <a16:creationId xmlns:a16="http://schemas.microsoft.com/office/drawing/2014/main" id="{ACC9E111-F782-4B0E-99FA-6642A6C560F4}"/>
              </a:ext>
            </a:extLst>
          </p:cNvPr>
          <p:cNvPicPr>
            <a:picLocks noChangeAspect="1"/>
          </p:cNvPicPr>
          <p:nvPr/>
        </p:nvPicPr>
        <p:blipFill rotWithShape="1">
          <a:blip r:embed="rId3"/>
          <a:srcRect l="23791" t="21831" r="66768" b="61099"/>
          <a:stretch/>
        </p:blipFill>
        <p:spPr>
          <a:xfrm>
            <a:off x="159177" y="120234"/>
            <a:ext cx="387764" cy="373412"/>
          </a:xfrm>
          <a:prstGeom prst="flowChartConnector">
            <a:avLst/>
          </a:prstGeom>
        </p:spPr>
      </p:pic>
      <p:sp>
        <p:nvSpPr>
          <p:cNvPr id="7" name="TextBox 6">
            <a:extLst>
              <a:ext uri="{FF2B5EF4-FFF2-40B4-BE49-F238E27FC236}">
                <a16:creationId xmlns:a16="http://schemas.microsoft.com/office/drawing/2014/main" id="{F60283E2-B7C6-4B5C-8A41-067B33A29A63}"/>
              </a:ext>
            </a:extLst>
          </p:cNvPr>
          <p:cNvSpPr txBox="1"/>
          <p:nvPr/>
        </p:nvSpPr>
        <p:spPr>
          <a:xfrm>
            <a:off x="493954" y="271072"/>
            <a:ext cx="371149" cy="246221"/>
          </a:xfrm>
          <a:prstGeom prst="rect">
            <a:avLst/>
          </a:prstGeom>
          <a:noFill/>
        </p:spPr>
        <p:txBody>
          <a:bodyPr wrap="square" rtlCol="0">
            <a:spAutoFit/>
          </a:bodyPr>
          <a:lstStyle/>
          <a:p>
            <a:r>
              <a:rPr lang="en-US" sz="1000" dirty="0">
                <a:solidFill>
                  <a:schemeClr val="tx1">
                    <a:alpha val="58000"/>
                  </a:schemeClr>
                </a:solidFill>
              </a:rPr>
              <a:t>1m</a:t>
            </a:r>
            <a:endParaRPr lang="en-MY" sz="1000" dirty="0">
              <a:solidFill>
                <a:schemeClr val="tx1">
                  <a:alpha val="58000"/>
                </a:schemeClr>
              </a:solidFill>
            </a:endParaRPr>
          </a:p>
        </p:txBody>
      </p:sp>
      <p:grpSp>
        <p:nvGrpSpPr>
          <p:cNvPr id="8" name="Group 7">
            <a:extLst>
              <a:ext uri="{FF2B5EF4-FFF2-40B4-BE49-F238E27FC236}">
                <a16:creationId xmlns:a16="http://schemas.microsoft.com/office/drawing/2014/main" id="{D61DCB45-16C8-4688-8109-78440011A811}"/>
              </a:ext>
            </a:extLst>
          </p:cNvPr>
          <p:cNvGrpSpPr/>
          <p:nvPr/>
        </p:nvGrpSpPr>
        <p:grpSpPr>
          <a:xfrm>
            <a:off x="11428046" y="309143"/>
            <a:ext cx="402487" cy="80310"/>
            <a:chOff x="2727601" y="2857097"/>
            <a:chExt cx="402487" cy="80310"/>
          </a:xfrm>
          <a:solidFill>
            <a:schemeClr val="bg1"/>
          </a:solidFill>
        </p:grpSpPr>
        <p:sp>
          <p:nvSpPr>
            <p:cNvPr id="9" name="Flowchart: Connector 8">
              <a:extLst>
                <a:ext uri="{FF2B5EF4-FFF2-40B4-BE49-F238E27FC236}">
                  <a16:creationId xmlns:a16="http://schemas.microsoft.com/office/drawing/2014/main" id="{5BD5ACE7-54A9-43AF-9A69-FA26ABA72B43}"/>
                </a:ext>
              </a:extLst>
            </p:cNvPr>
            <p:cNvSpPr/>
            <p:nvPr/>
          </p:nvSpPr>
          <p:spPr>
            <a:xfrm>
              <a:off x="2727601" y="2857097"/>
              <a:ext cx="84425" cy="80310"/>
            </a:xfrm>
            <a:prstGeom prst="flowChartConnector">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0" name="Flowchart: Connector 9">
              <a:extLst>
                <a:ext uri="{FF2B5EF4-FFF2-40B4-BE49-F238E27FC236}">
                  <a16:creationId xmlns:a16="http://schemas.microsoft.com/office/drawing/2014/main" id="{449EFF6D-ECA6-4A52-B46F-892CA8754FF2}"/>
                </a:ext>
              </a:extLst>
            </p:cNvPr>
            <p:cNvSpPr/>
            <p:nvPr/>
          </p:nvSpPr>
          <p:spPr>
            <a:xfrm>
              <a:off x="2886632" y="2857097"/>
              <a:ext cx="84425" cy="80310"/>
            </a:xfrm>
            <a:prstGeom prst="flowChartConnector">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1" name="Flowchart: Connector 10">
              <a:extLst>
                <a:ext uri="{FF2B5EF4-FFF2-40B4-BE49-F238E27FC236}">
                  <a16:creationId xmlns:a16="http://schemas.microsoft.com/office/drawing/2014/main" id="{73ED7562-E7BE-40D6-A7DF-4CEDA1C4055C}"/>
                </a:ext>
              </a:extLst>
            </p:cNvPr>
            <p:cNvSpPr/>
            <p:nvPr/>
          </p:nvSpPr>
          <p:spPr>
            <a:xfrm>
              <a:off x="3045663" y="2857097"/>
              <a:ext cx="84425" cy="80310"/>
            </a:xfrm>
            <a:prstGeom prst="flowChartConnector">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grpSp>
      <p:sp>
        <p:nvSpPr>
          <p:cNvPr id="102" name="Rectangle: Rounded Corners 101">
            <a:extLst>
              <a:ext uri="{FF2B5EF4-FFF2-40B4-BE49-F238E27FC236}">
                <a16:creationId xmlns:a16="http://schemas.microsoft.com/office/drawing/2014/main" id="{52095450-4E64-4479-A5A1-9238A43F5CB0}"/>
              </a:ext>
            </a:extLst>
          </p:cNvPr>
          <p:cNvSpPr/>
          <p:nvPr/>
        </p:nvSpPr>
        <p:spPr>
          <a:xfrm>
            <a:off x="6380181" y="173701"/>
            <a:ext cx="5637596" cy="45719"/>
          </a:xfrm>
          <a:prstGeom prst="roundRect">
            <a:avLst>
              <a:gd name="adj" fmla="val 33910"/>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103" name="Rectangle: Rounded Corners 102">
            <a:extLst>
              <a:ext uri="{FF2B5EF4-FFF2-40B4-BE49-F238E27FC236}">
                <a16:creationId xmlns:a16="http://schemas.microsoft.com/office/drawing/2014/main" id="{7DF2F80B-16FB-462B-9A7B-F04777BC144D}"/>
              </a:ext>
            </a:extLst>
          </p:cNvPr>
          <p:cNvSpPr/>
          <p:nvPr/>
        </p:nvSpPr>
        <p:spPr>
          <a:xfrm>
            <a:off x="632376" y="174623"/>
            <a:ext cx="5637596" cy="45719"/>
          </a:xfrm>
          <a:prstGeom prst="roundRect">
            <a:avLst>
              <a:gd name="adj" fmla="val 33910"/>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grpSp>
        <p:nvGrpSpPr>
          <p:cNvPr id="49" name="Question 2">
            <a:extLst>
              <a:ext uri="{FF2B5EF4-FFF2-40B4-BE49-F238E27FC236}">
                <a16:creationId xmlns:a16="http://schemas.microsoft.com/office/drawing/2014/main" id="{817DA381-66F1-458D-A8C9-970A3E359BAC}"/>
              </a:ext>
            </a:extLst>
          </p:cNvPr>
          <p:cNvGrpSpPr/>
          <p:nvPr/>
        </p:nvGrpSpPr>
        <p:grpSpPr>
          <a:xfrm>
            <a:off x="7081370" y="2265794"/>
            <a:ext cx="4114809" cy="3886200"/>
            <a:chOff x="4546587" y="0"/>
            <a:chExt cx="4114809" cy="3886200"/>
          </a:xfrm>
        </p:grpSpPr>
        <p:grpSp>
          <p:nvGrpSpPr>
            <p:cNvPr id="50" name="Group 49">
              <a:extLst>
                <a:ext uri="{FF2B5EF4-FFF2-40B4-BE49-F238E27FC236}">
                  <a16:creationId xmlns:a16="http://schemas.microsoft.com/office/drawing/2014/main" id="{ADC638C8-F312-42FB-B2D7-8327255F85F2}"/>
                </a:ext>
              </a:extLst>
            </p:cNvPr>
            <p:cNvGrpSpPr/>
            <p:nvPr/>
          </p:nvGrpSpPr>
          <p:grpSpPr>
            <a:xfrm>
              <a:off x="4546591" y="0"/>
              <a:ext cx="4114805" cy="3886200"/>
              <a:chOff x="4546591" y="0"/>
              <a:chExt cx="4114805" cy="3886200"/>
            </a:xfrm>
          </p:grpSpPr>
          <p:sp>
            <p:nvSpPr>
              <p:cNvPr id="52" name="Rectangle: Rounded Corners 51">
                <a:extLst>
                  <a:ext uri="{FF2B5EF4-FFF2-40B4-BE49-F238E27FC236}">
                    <a16:creationId xmlns:a16="http://schemas.microsoft.com/office/drawing/2014/main" id="{D9BA364B-8AEA-4FA7-ACBD-B58D1F3F7851}"/>
                  </a:ext>
                </a:extLst>
              </p:cNvPr>
              <p:cNvSpPr/>
              <p:nvPr/>
            </p:nvSpPr>
            <p:spPr>
              <a:xfrm>
                <a:off x="4546595" y="0"/>
                <a:ext cx="4114801" cy="3886200"/>
              </a:xfrm>
              <a:prstGeom prst="roundRect">
                <a:avLst>
                  <a:gd name="adj" fmla="val 4249"/>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53" name="Freeform: Shape 52">
                <a:extLst>
                  <a:ext uri="{FF2B5EF4-FFF2-40B4-BE49-F238E27FC236}">
                    <a16:creationId xmlns:a16="http://schemas.microsoft.com/office/drawing/2014/main" id="{53C8550D-4E36-4864-8AFA-4F99B5D11FC7}"/>
                  </a:ext>
                </a:extLst>
              </p:cNvPr>
              <p:cNvSpPr/>
              <p:nvPr/>
            </p:nvSpPr>
            <p:spPr>
              <a:xfrm>
                <a:off x="4546591" y="0"/>
                <a:ext cx="4114796" cy="774700"/>
              </a:xfrm>
              <a:custGeom>
                <a:avLst/>
                <a:gdLst>
                  <a:gd name="connsiteX0" fmla="*/ 152403 w 4114796"/>
                  <a:gd name="connsiteY0" fmla="*/ 0 h 774700"/>
                  <a:gd name="connsiteX1" fmla="*/ 3962393 w 4114796"/>
                  <a:gd name="connsiteY1" fmla="*/ 0 h 774700"/>
                  <a:gd name="connsiteX2" fmla="*/ 4114796 w 4114796"/>
                  <a:gd name="connsiteY2" fmla="*/ 152403 h 774700"/>
                  <a:gd name="connsiteX3" fmla="*/ 4114796 w 4114796"/>
                  <a:gd name="connsiteY3" fmla="*/ 761997 h 774700"/>
                  <a:gd name="connsiteX4" fmla="*/ 4112231 w 4114796"/>
                  <a:gd name="connsiteY4" fmla="*/ 774700 h 774700"/>
                  <a:gd name="connsiteX5" fmla="*/ 2565 w 4114796"/>
                  <a:gd name="connsiteY5" fmla="*/ 774700 h 774700"/>
                  <a:gd name="connsiteX6" fmla="*/ 0 w 4114796"/>
                  <a:gd name="connsiteY6" fmla="*/ 761997 h 774700"/>
                  <a:gd name="connsiteX7" fmla="*/ 0 w 4114796"/>
                  <a:gd name="connsiteY7" fmla="*/ 152403 h 774700"/>
                  <a:gd name="connsiteX8" fmla="*/ 152403 w 4114796"/>
                  <a:gd name="connsiteY8" fmla="*/ 0 h 774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14796" h="774700">
                    <a:moveTo>
                      <a:pt x="152403" y="0"/>
                    </a:moveTo>
                    <a:lnTo>
                      <a:pt x="3962393" y="0"/>
                    </a:lnTo>
                    <a:cubicBezTo>
                      <a:pt x="4046563" y="0"/>
                      <a:pt x="4114796" y="68233"/>
                      <a:pt x="4114796" y="152403"/>
                    </a:cubicBezTo>
                    <a:lnTo>
                      <a:pt x="4114796" y="761997"/>
                    </a:lnTo>
                    <a:lnTo>
                      <a:pt x="4112231" y="774700"/>
                    </a:lnTo>
                    <a:lnTo>
                      <a:pt x="2565" y="774700"/>
                    </a:lnTo>
                    <a:lnTo>
                      <a:pt x="0" y="761997"/>
                    </a:lnTo>
                    <a:lnTo>
                      <a:pt x="0" y="152403"/>
                    </a:lnTo>
                    <a:cubicBezTo>
                      <a:pt x="0" y="68233"/>
                      <a:pt x="68233" y="0"/>
                      <a:pt x="152403" y="0"/>
                    </a:cubicBezTo>
                    <a:close/>
                  </a:path>
                </a:pathLst>
              </a:custGeom>
              <a:gradFill flip="none" rotWithShape="1">
                <a:gsLst>
                  <a:gs pos="0">
                    <a:srgbClr val="CD31DB"/>
                  </a:gs>
                  <a:gs pos="100000">
                    <a:srgbClr val="FE6579"/>
                  </a:gs>
                  <a:gs pos="69000">
                    <a:srgbClr val="F05797"/>
                  </a:gs>
                  <a:gs pos="32000">
                    <a:srgbClr val="DF45B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MY" dirty="0"/>
              </a:p>
            </p:txBody>
          </p:sp>
        </p:grpSp>
        <p:sp>
          <p:nvSpPr>
            <p:cNvPr id="51" name="TextBox 50">
              <a:extLst>
                <a:ext uri="{FF2B5EF4-FFF2-40B4-BE49-F238E27FC236}">
                  <a16:creationId xmlns:a16="http://schemas.microsoft.com/office/drawing/2014/main" id="{117ABCF0-A8BD-4D44-AB01-2097CB3DF828}"/>
                </a:ext>
              </a:extLst>
            </p:cNvPr>
            <p:cNvSpPr txBox="1"/>
            <p:nvPr/>
          </p:nvSpPr>
          <p:spPr>
            <a:xfrm>
              <a:off x="4546587" y="101846"/>
              <a:ext cx="4114800" cy="523220"/>
            </a:xfrm>
            <a:prstGeom prst="rect">
              <a:avLst/>
            </a:prstGeom>
            <a:noFill/>
          </p:spPr>
          <p:txBody>
            <a:bodyPr wrap="square" rtlCol="0">
              <a:spAutoFit/>
            </a:bodyPr>
            <a:lstStyle/>
            <a:p>
              <a:pPr algn="ctr"/>
              <a:r>
                <a:rPr lang="en-US" sz="2800" dirty="0">
                  <a:solidFill>
                    <a:schemeClr val="bg1"/>
                  </a:solidFill>
                  <a:latin typeface="Bahnschrift Condensed" panose="020B0502040204020203" pitchFamily="34" charset="0"/>
                </a:rPr>
                <a:t>WHAT IS YOUR GOAL?</a:t>
              </a:r>
              <a:endParaRPr lang="en-MY" sz="2800" dirty="0">
                <a:solidFill>
                  <a:schemeClr val="bg1"/>
                </a:solidFill>
                <a:latin typeface="Bahnschrift Condensed" panose="020B0502040204020203" pitchFamily="34" charset="0"/>
              </a:endParaRPr>
            </a:p>
          </p:txBody>
        </p:sp>
      </p:grpSp>
      <p:grpSp>
        <p:nvGrpSpPr>
          <p:cNvPr id="55" name="False Choice 1">
            <a:extLst>
              <a:ext uri="{FF2B5EF4-FFF2-40B4-BE49-F238E27FC236}">
                <a16:creationId xmlns:a16="http://schemas.microsoft.com/office/drawing/2014/main" id="{3D57D9B0-B90F-4425-93F9-E71625E36793}"/>
              </a:ext>
            </a:extLst>
          </p:cNvPr>
          <p:cNvGrpSpPr/>
          <p:nvPr/>
        </p:nvGrpSpPr>
        <p:grpSpPr>
          <a:xfrm>
            <a:off x="7313151" y="3281358"/>
            <a:ext cx="3657740" cy="755162"/>
            <a:chOff x="4889948" y="3771027"/>
            <a:chExt cx="3657740" cy="755162"/>
          </a:xfrm>
        </p:grpSpPr>
        <p:grpSp>
          <p:nvGrpSpPr>
            <p:cNvPr id="71" name="Group 70">
              <a:extLst>
                <a:ext uri="{FF2B5EF4-FFF2-40B4-BE49-F238E27FC236}">
                  <a16:creationId xmlns:a16="http://schemas.microsoft.com/office/drawing/2014/main" id="{8ED71DFF-1646-463A-8B6A-6AB1540D4D8C}"/>
                </a:ext>
              </a:extLst>
            </p:cNvPr>
            <p:cNvGrpSpPr/>
            <p:nvPr/>
          </p:nvGrpSpPr>
          <p:grpSpPr>
            <a:xfrm>
              <a:off x="4889948" y="3771027"/>
              <a:ext cx="3657740" cy="755162"/>
              <a:chOff x="4786793" y="1003298"/>
              <a:chExt cx="3657740" cy="755162"/>
            </a:xfrm>
          </p:grpSpPr>
          <p:sp>
            <p:nvSpPr>
              <p:cNvPr id="73" name="Rectangle: Rounded Corners 72">
                <a:extLst>
                  <a:ext uri="{FF2B5EF4-FFF2-40B4-BE49-F238E27FC236}">
                    <a16:creationId xmlns:a16="http://schemas.microsoft.com/office/drawing/2014/main" id="{1E10BDEE-F0C9-4D80-BC98-5C288939AF83}"/>
                  </a:ext>
                </a:extLst>
              </p:cNvPr>
              <p:cNvSpPr/>
              <p:nvPr/>
            </p:nvSpPr>
            <p:spPr>
              <a:xfrm>
                <a:off x="4786793" y="1003298"/>
                <a:ext cx="3657740" cy="755162"/>
              </a:xfrm>
              <a:prstGeom prst="roundRect">
                <a:avLst>
                  <a:gd name="adj" fmla="val 50000"/>
                </a:avLst>
              </a:prstGeom>
              <a:solidFill>
                <a:srgbClr val="EE4957"/>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74" name="Flowchart: Connector 73">
                <a:extLst>
                  <a:ext uri="{FF2B5EF4-FFF2-40B4-BE49-F238E27FC236}">
                    <a16:creationId xmlns:a16="http://schemas.microsoft.com/office/drawing/2014/main" id="{52462ED0-A08F-4769-97C0-6E21CC62D720}"/>
                  </a:ext>
                </a:extLst>
              </p:cNvPr>
              <p:cNvSpPr/>
              <p:nvPr/>
            </p:nvSpPr>
            <p:spPr>
              <a:xfrm>
                <a:off x="4872530" y="1206860"/>
                <a:ext cx="347990" cy="355394"/>
              </a:xfrm>
              <a:prstGeom prst="flowChartConnector">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75" name="TextBox 74">
                <a:extLst>
                  <a:ext uri="{FF2B5EF4-FFF2-40B4-BE49-F238E27FC236}">
                    <a16:creationId xmlns:a16="http://schemas.microsoft.com/office/drawing/2014/main" id="{01373E3D-5979-4213-92D5-5370C5114DF4}"/>
                  </a:ext>
                </a:extLst>
              </p:cNvPr>
              <p:cNvSpPr txBox="1"/>
              <p:nvPr/>
            </p:nvSpPr>
            <p:spPr>
              <a:xfrm>
                <a:off x="5240588" y="1188747"/>
                <a:ext cx="3203140" cy="369332"/>
              </a:xfrm>
              <a:prstGeom prst="rect">
                <a:avLst/>
              </a:prstGeom>
              <a:noFill/>
            </p:spPr>
            <p:txBody>
              <a:bodyPr wrap="square" rtlCol="0">
                <a:spAutoFit/>
              </a:bodyPr>
              <a:lstStyle/>
              <a:p>
                <a:r>
                  <a:rPr lang="en-US" dirty="0">
                    <a:solidFill>
                      <a:schemeClr val="bg1"/>
                    </a:solidFill>
                  </a:rPr>
                  <a:t>To marry a sugar daddy/mommy</a:t>
                </a:r>
                <a:endParaRPr lang="en-MY" dirty="0">
                  <a:solidFill>
                    <a:schemeClr val="bg1"/>
                  </a:solidFill>
                </a:endParaRPr>
              </a:p>
            </p:txBody>
          </p:sp>
        </p:grpSp>
        <p:sp>
          <p:nvSpPr>
            <p:cNvPr id="72" name="Multiplication Sign 71">
              <a:extLst>
                <a:ext uri="{FF2B5EF4-FFF2-40B4-BE49-F238E27FC236}">
                  <a16:creationId xmlns:a16="http://schemas.microsoft.com/office/drawing/2014/main" id="{7AB53B99-01A3-4678-8FFC-F4C5BC0DEB17}"/>
                </a:ext>
              </a:extLst>
            </p:cNvPr>
            <p:cNvSpPr/>
            <p:nvPr/>
          </p:nvSpPr>
          <p:spPr>
            <a:xfrm>
              <a:off x="5025845" y="4048561"/>
              <a:ext cx="247670" cy="213755"/>
            </a:xfrm>
            <a:prstGeom prst="mathMultiply">
              <a:avLst>
                <a:gd name="adj1" fmla="val 3914"/>
              </a:avLst>
            </a:prstGeom>
            <a:solidFill>
              <a:srgbClr val="EE4957"/>
            </a:solidFill>
            <a:ln cap="rnd">
              <a:solidFill>
                <a:srgbClr val="EE49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grpSp>
      <p:grpSp>
        <p:nvGrpSpPr>
          <p:cNvPr id="56" name="True Choice">
            <a:extLst>
              <a:ext uri="{FF2B5EF4-FFF2-40B4-BE49-F238E27FC236}">
                <a16:creationId xmlns:a16="http://schemas.microsoft.com/office/drawing/2014/main" id="{47315DAB-1A28-4D59-8A29-389595957481}"/>
              </a:ext>
            </a:extLst>
          </p:cNvPr>
          <p:cNvGrpSpPr/>
          <p:nvPr/>
        </p:nvGrpSpPr>
        <p:grpSpPr>
          <a:xfrm>
            <a:off x="7320771" y="4227529"/>
            <a:ext cx="3657740" cy="755162"/>
            <a:chOff x="4797979" y="4691336"/>
            <a:chExt cx="3657740" cy="755162"/>
          </a:xfrm>
        </p:grpSpPr>
        <p:grpSp>
          <p:nvGrpSpPr>
            <p:cNvPr id="63" name="Group 62">
              <a:extLst>
                <a:ext uri="{FF2B5EF4-FFF2-40B4-BE49-F238E27FC236}">
                  <a16:creationId xmlns:a16="http://schemas.microsoft.com/office/drawing/2014/main" id="{8EFAA1DA-0A1B-4DC9-A3A4-C61829902C61}"/>
                </a:ext>
              </a:extLst>
            </p:cNvPr>
            <p:cNvGrpSpPr/>
            <p:nvPr/>
          </p:nvGrpSpPr>
          <p:grpSpPr>
            <a:xfrm>
              <a:off x="4797979" y="4691336"/>
              <a:ext cx="3657740" cy="755162"/>
              <a:chOff x="4797979" y="4691336"/>
              <a:chExt cx="3657740" cy="755162"/>
            </a:xfrm>
          </p:grpSpPr>
          <p:sp>
            <p:nvSpPr>
              <p:cNvPr id="65" name="Rectangle: Rounded Corners 64">
                <a:extLst>
                  <a:ext uri="{FF2B5EF4-FFF2-40B4-BE49-F238E27FC236}">
                    <a16:creationId xmlns:a16="http://schemas.microsoft.com/office/drawing/2014/main" id="{FA033EB2-23EC-435C-832B-1CA811BDAED4}"/>
                  </a:ext>
                </a:extLst>
              </p:cNvPr>
              <p:cNvSpPr/>
              <p:nvPr/>
            </p:nvSpPr>
            <p:spPr>
              <a:xfrm>
                <a:off x="4797979" y="4691336"/>
                <a:ext cx="3657740" cy="755162"/>
              </a:xfrm>
              <a:prstGeom prst="roundRect">
                <a:avLst>
                  <a:gd name="adj" fmla="val 50000"/>
                </a:avLst>
              </a:prstGeom>
              <a:solidFill>
                <a:srgbClr val="56C221"/>
              </a:solidFill>
              <a:ln w="19050">
                <a:no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grpSp>
            <p:nvGrpSpPr>
              <p:cNvPr id="66" name="Group 65">
                <a:extLst>
                  <a:ext uri="{FF2B5EF4-FFF2-40B4-BE49-F238E27FC236}">
                    <a16:creationId xmlns:a16="http://schemas.microsoft.com/office/drawing/2014/main" id="{AA21AB22-2CFF-4D30-8EF0-39B05EAEC91D}"/>
                  </a:ext>
                </a:extLst>
              </p:cNvPr>
              <p:cNvGrpSpPr/>
              <p:nvPr/>
            </p:nvGrpSpPr>
            <p:grpSpPr>
              <a:xfrm>
                <a:off x="4872038" y="4886672"/>
                <a:ext cx="347990" cy="355394"/>
                <a:chOff x="5277764" y="4119890"/>
                <a:chExt cx="347990" cy="355394"/>
              </a:xfrm>
            </p:grpSpPr>
            <p:sp>
              <p:nvSpPr>
                <p:cNvPr id="67" name="Flowchart: Connector 66">
                  <a:extLst>
                    <a:ext uri="{FF2B5EF4-FFF2-40B4-BE49-F238E27FC236}">
                      <a16:creationId xmlns:a16="http://schemas.microsoft.com/office/drawing/2014/main" id="{E6FC988D-EDAA-49BA-A317-7CC5D07251B0}"/>
                    </a:ext>
                  </a:extLst>
                </p:cNvPr>
                <p:cNvSpPr/>
                <p:nvPr/>
              </p:nvSpPr>
              <p:spPr>
                <a:xfrm>
                  <a:off x="5277764" y="4119890"/>
                  <a:ext cx="347990" cy="355394"/>
                </a:xfrm>
                <a:prstGeom prst="flowChartConnector">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grpSp>
              <p:nvGrpSpPr>
                <p:cNvPr id="68" name="Group 67">
                  <a:extLst>
                    <a:ext uri="{FF2B5EF4-FFF2-40B4-BE49-F238E27FC236}">
                      <a16:creationId xmlns:a16="http://schemas.microsoft.com/office/drawing/2014/main" id="{177AE453-D34F-47A6-A40C-7BC262FDED9E}"/>
                    </a:ext>
                  </a:extLst>
                </p:cNvPr>
                <p:cNvGrpSpPr/>
                <p:nvPr/>
              </p:nvGrpSpPr>
              <p:grpSpPr>
                <a:xfrm>
                  <a:off x="5366785" y="4233315"/>
                  <a:ext cx="175099" cy="130448"/>
                  <a:chOff x="5770520" y="4169044"/>
                  <a:chExt cx="175099" cy="130448"/>
                </a:xfrm>
              </p:grpSpPr>
              <p:cxnSp>
                <p:nvCxnSpPr>
                  <p:cNvPr id="69" name="Straight Connector 68">
                    <a:extLst>
                      <a:ext uri="{FF2B5EF4-FFF2-40B4-BE49-F238E27FC236}">
                        <a16:creationId xmlns:a16="http://schemas.microsoft.com/office/drawing/2014/main" id="{3B6736F2-301A-4126-B461-B006898B3081}"/>
                      </a:ext>
                    </a:extLst>
                  </p:cNvPr>
                  <p:cNvCxnSpPr/>
                  <p:nvPr/>
                </p:nvCxnSpPr>
                <p:spPr>
                  <a:xfrm>
                    <a:off x="5770520" y="4222610"/>
                    <a:ext cx="46495" cy="76882"/>
                  </a:xfrm>
                  <a:prstGeom prst="line">
                    <a:avLst/>
                  </a:prstGeom>
                  <a:ln w="9525">
                    <a:solidFill>
                      <a:srgbClr val="7A9E4E"/>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7B57A762-04A6-47BD-B74F-6536D9400C8D}"/>
                      </a:ext>
                    </a:extLst>
                  </p:cNvPr>
                  <p:cNvCxnSpPr/>
                  <p:nvPr/>
                </p:nvCxnSpPr>
                <p:spPr>
                  <a:xfrm flipV="1">
                    <a:off x="5811300" y="4169044"/>
                    <a:ext cx="134319" cy="128543"/>
                  </a:xfrm>
                  <a:prstGeom prst="line">
                    <a:avLst/>
                  </a:prstGeom>
                  <a:ln w="9525">
                    <a:solidFill>
                      <a:srgbClr val="7A9E4E"/>
                    </a:solidFill>
                  </a:ln>
                </p:spPr>
                <p:style>
                  <a:lnRef idx="1">
                    <a:schemeClr val="accent1"/>
                  </a:lnRef>
                  <a:fillRef idx="0">
                    <a:schemeClr val="accent1"/>
                  </a:fillRef>
                  <a:effectRef idx="0">
                    <a:schemeClr val="accent1"/>
                  </a:effectRef>
                  <a:fontRef idx="minor">
                    <a:schemeClr val="tx1"/>
                  </a:fontRef>
                </p:style>
              </p:cxnSp>
            </p:grpSp>
          </p:grpSp>
        </p:grpSp>
        <p:sp>
          <p:nvSpPr>
            <p:cNvPr id="64" name="TextBox 63">
              <a:extLst>
                <a:ext uri="{FF2B5EF4-FFF2-40B4-BE49-F238E27FC236}">
                  <a16:creationId xmlns:a16="http://schemas.microsoft.com/office/drawing/2014/main" id="{E9DC5FB2-3EF0-4082-80F2-41BD903888CD}"/>
                </a:ext>
              </a:extLst>
            </p:cNvPr>
            <p:cNvSpPr txBox="1"/>
            <p:nvPr/>
          </p:nvSpPr>
          <p:spPr>
            <a:xfrm>
              <a:off x="5246947" y="4730300"/>
              <a:ext cx="3079977" cy="646331"/>
            </a:xfrm>
            <a:prstGeom prst="rect">
              <a:avLst/>
            </a:prstGeom>
            <a:noFill/>
          </p:spPr>
          <p:txBody>
            <a:bodyPr wrap="square" rtlCol="0">
              <a:spAutoFit/>
            </a:bodyPr>
            <a:lstStyle/>
            <a:p>
              <a:r>
                <a:rPr lang="en-US" dirty="0">
                  <a:solidFill>
                    <a:schemeClr val="bg1"/>
                  </a:solidFill>
                </a:rPr>
                <a:t>To be a hot single RICHH aunty/uncle</a:t>
              </a:r>
              <a:endParaRPr lang="en-MY" dirty="0">
                <a:solidFill>
                  <a:schemeClr val="bg1"/>
                </a:solidFill>
              </a:endParaRPr>
            </a:p>
          </p:txBody>
        </p:sp>
      </p:grpSp>
      <p:grpSp>
        <p:nvGrpSpPr>
          <p:cNvPr id="57" name="False Choice 3">
            <a:extLst>
              <a:ext uri="{FF2B5EF4-FFF2-40B4-BE49-F238E27FC236}">
                <a16:creationId xmlns:a16="http://schemas.microsoft.com/office/drawing/2014/main" id="{10D0153D-29FC-419F-A69E-EE98570AA21D}"/>
              </a:ext>
            </a:extLst>
          </p:cNvPr>
          <p:cNvGrpSpPr/>
          <p:nvPr/>
        </p:nvGrpSpPr>
        <p:grpSpPr>
          <a:xfrm>
            <a:off x="7313151" y="5178027"/>
            <a:ext cx="3657740" cy="755162"/>
            <a:chOff x="4912808" y="3771027"/>
            <a:chExt cx="3657740" cy="755162"/>
          </a:xfrm>
        </p:grpSpPr>
        <p:grpSp>
          <p:nvGrpSpPr>
            <p:cNvPr id="58" name="Group 57">
              <a:extLst>
                <a:ext uri="{FF2B5EF4-FFF2-40B4-BE49-F238E27FC236}">
                  <a16:creationId xmlns:a16="http://schemas.microsoft.com/office/drawing/2014/main" id="{382D2CBB-F6CF-4600-8332-D909CC315869}"/>
                </a:ext>
              </a:extLst>
            </p:cNvPr>
            <p:cNvGrpSpPr/>
            <p:nvPr/>
          </p:nvGrpSpPr>
          <p:grpSpPr>
            <a:xfrm>
              <a:off x="4912808" y="3771027"/>
              <a:ext cx="3657740" cy="755162"/>
              <a:chOff x="4809653" y="1003298"/>
              <a:chExt cx="3657740" cy="755162"/>
            </a:xfrm>
          </p:grpSpPr>
          <p:sp>
            <p:nvSpPr>
              <p:cNvPr id="60" name="Rectangle: Rounded Corners 59">
                <a:extLst>
                  <a:ext uri="{FF2B5EF4-FFF2-40B4-BE49-F238E27FC236}">
                    <a16:creationId xmlns:a16="http://schemas.microsoft.com/office/drawing/2014/main" id="{C8B46D87-EC4B-48AE-974B-C64E4DB99100}"/>
                  </a:ext>
                </a:extLst>
              </p:cNvPr>
              <p:cNvSpPr/>
              <p:nvPr/>
            </p:nvSpPr>
            <p:spPr>
              <a:xfrm>
                <a:off x="4809653" y="1003298"/>
                <a:ext cx="3657740" cy="755162"/>
              </a:xfrm>
              <a:prstGeom prst="roundRect">
                <a:avLst>
                  <a:gd name="adj" fmla="val 50000"/>
                </a:avLst>
              </a:prstGeom>
              <a:solidFill>
                <a:srgbClr val="EE4957"/>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61" name="Flowchart: Connector 60">
                <a:extLst>
                  <a:ext uri="{FF2B5EF4-FFF2-40B4-BE49-F238E27FC236}">
                    <a16:creationId xmlns:a16="http://schemas.microsoft.com/office/drawing/2014/main" id="{E8232A4C-4284-44DA-9E77-CB622B2B1602}"/>
                  </a:ext>
                </a:extLst>
              </p:cNvPr>
              <p:cNvSpPr/>
              <p:nvPr/>
            </p:nvSpPr>
            <p:spPr>
              <a:xfrm>
                <a:off x="4897931" y="1198392"/>
                <a:ext cx="347990" cy="355394"/>
              </a:xfrm>
              <a:prstGeom prst="flowChartConnector">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62" name="TextBox 61">
                <a:extLst>
                  <a:ext uri="{FF2B5EF4-FFF2-40B4-BE49-F238E27FC236}">
                    <a16:creationId xmlns:a16="http://schemas.microsoft.com/office/drawing/2014/main" id="{1AEC3018-5958-454E-8034-0196F06D2E11}"/>
                  </a:ext>
                </a:extLst>
              </p:cNvPr>
              <p:cNvSpPr txBox="1"/>
              <p:nvPr/>
            </p:nvSpPr>
            <p:spPr>
              <a:xfrm>
                <a:off x="5240588" y="1188747"/>
                <a:ext cx="2865120" cy="369332"/>
              </a:xfrm>
              <a:prstGeom prst="rect">
                <a:avLst/>
              </a:prstGeom>
              <a:noFill/>
            </p:spPr>
            <p:txBody>
              <a:bodyPr wrap="square" rtlCol="0">
                <a:spAutoFit/>
              </a:bodyPr>
              <a:lstStyle/>
              <a:p>
                <a:r>
                  <a:rPr lang="en-US" dirty="0">
                    <a:solidFill>
                      <a:schemeClr val="bg1"/>
                    </a:solidFill>
                  </a:rPr>
                  <a:t>To marry your partner</a:t>
                </a:r>
                <a:endParaRPr lang="en-MY" dirty="0">
                  <a:solidFill>
                    <a:schemeClr val="bg1"/>
                  </a:solidFill>
                </a:endParaRPr>
              </a:p>
            </p:txBody>
          </p:sp>
        </p:grpSp>
        <p:sp>
          <p:nvSpPr>
            <p:cNvPr id="59" name="Multiplication Sign 58">
              <a:extLst>
                <a:ext uri="{FF2B5EF4-FFF2-40B4-BE49-F238E27FC236}">
                  <a16:creationId xmlns:a16="http://schemas.microsoft.com/office/drawing/2014/main" id="{E9824B97-5B68-4BC7-BEAF-19146C9A3716}"/>
                </a:ext>
              </a:extLst>
            </p:cNvPr>
            <p:cNvSpPr/>
            <p:nvPr/>
          </p:nvSpPr>
          <p:spPr>
            <a:xfrm>
              <a:off x="5051246" y="4040090"/>
              <a:ext cx="247670" cy="213755"/>
            </a:xfrm>
            <a:prstGeom prst="mathMultiply">
              <a:avLst>
                <a:gd name="adj1" fmla="val 3914"/>
              </a:avLst>
            </a:prstGeom>
            <a:solidFill>
              <a:srgbClr val="EE4957"/>
            </a:solidFill>
            <a:ln cap="rnd">
              <a:solidFill>
                <a:srgbClr val="EE49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grpSp>
      <p:grpSp>
        <p:nvGrpSpPr>
          <p:cNvPr id="81" name="Choice 1">
            <a:extLst>
              <a:ext uri="{FF2B5EF4-FFF2-40B4-BE49-F238E27FC236}">
                <a16:creationId xmlns:a16="http://schemas.microsoft.com/office/drawing/2014/main" id="{E9BBC335-EFBB-49F5-8CE1-143241DB7807}"/>
              </a:ext>
            </a:extLst>
          </p:cNvPr>
          <p:cNvGrpSpPr/>
          <p:nvPr/>
        </p:nvGrpSpPr>
        <p:grpSpPr>
          <a:xfrm>
            <a:off x="7313952" y="3287866"/>
            <a:ext cx="3657740" cy="755162"/>
            <a:chOff x="4786789" y="1003296"/>
            <a:chExt cx="3657740" cy="755162"/>
          </a:xfrm>
        </p:grpSpPr>
        <p:sp>
          <p:nvSpPr>
            <p:cNvPr id="105" name="Rectangle: Rounded Corners 104">
              <a:extLst>
                <a:ext uri="{FF2B5EF4-FFF2-40B4-BE49-F238E27FC236}">
                  <a16:creationId xmlns:a16="http://schemas.microsoft.com/office/drawing/2014/main" id="{802DBDA6-ACB5-4983-B5E3-082D7316BA4C}"/>
                </a:ext>
              </a:extLst>
            </p:cNvPr>
            <p:cNvSpPr/>
            <p:nvPr/>
          </p:nvSpPr>
          <p:spPr>
            <a:xfrm>
              <a:off x="4786789" y="1003296"/>
              <a:ext cx="3657740" cy="755162"/>
            </a:xfrm>
            <a:prstGeom prst="roundRect">
              <a:avLst>
                <a:gd name="adj" fmla="val 50000"/>
              </a:avLst>
            </a:prstGeom>
            <a:solidFill>
              <a:schemeClr val="bg1"/>
            </a:solidFill>
            <a:ln w="19050">
              <a:solidFill>
                <a:srgbClr val="C9C9C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grpSp>
          <p:nvGrpSpPr>
            <p:cNvPr id="106" name="Group 105">
              <a:extLst>
                <a:ext uri="{FF2B5EF4-FFF2-40B4-BE49-F238E27FC236}">
                  <a16:creationId xmlns:a16="http://schemas.microsoft.com/office/drawing/2014/main" id="{458DE900-63D1-4ED1-B4ED-4C348EFCC020}"/>
                </a:ext>
              </a:extLst>
            </p:cNvPr>
            <p:cNvGrpSpPr/>
            <p:nvPr/>
          </p:nvGrpSpPr>
          <p:grpSpPr>
            <a:xfrm>
              <a:off x="4872530" y="1186433"/>
              <a:ext cx="365408" cy="380723"/>
              <a:chOff x="4959618" y="1186433"/>
              <a:chExt cx="365408" cy="380723"/>
            </a:xfrm>
          </p:grpSpPr>
          <p:sp>
            <p:nvSpPr>
              <p:cNvPr id="108" name="Flowchart: Connector 107">
                <a:extLst>
                  <a:ext uri="{FF2B5EF4-FFF2-40B4-BE49-F238E27FC236}">
                    <a16:creationId xmlns:a16="http://schemas.microsoft.com/office/drawing/2014/main" id="{7595159B-D694-403E-A6FA-B2365CBF1B21}"/>
                  </a:ext>
                </a:extLst>
              </p:cNvPr>
              <p:cNvSpPr/>
              <p:nvPr/>
            </p:nvSpPr>
            <p:spPr>
              <a:xfrm>
                <a:off x="4959618" y="1211762"/>
                <a:ext cx="347990" cy="355394"/>
              </a:xfrm>
              <a:prstGeom prst="flowChartConnector">
                <a:avLst/>
              </a:prstGeom>
              <a:noFill/>
              <a:ln w="19050">
                <a:solidFill>
                  <a:srgbClr val="B25D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09" name="TextBox 108">
                <a:extLst>
                  <a:ext uri="{FF2B5EF4-FFF2-40B4-BE49-F238E27FC236}">
                    <a16:creationId xmlns:a16="http://schemas.microsoft.com/office/drawing/2014/main" id="{D99943A7-A600-44FE-95F2-542B3F422D53}"/>
                  </a:ext>
                </a:extLst>
              </p:cNvPr>
              <p:cNvSpPr txBox="1"/>
              <p:nvPr/>
            </p:nvSpPr>
            <p:spPr>
              <a:xfrm>
                <a:off x="4977036" y="1186433"/>
                <a:ext cx="347990" cy="369332"/>
              </a:xfrm>
              <a:prstGeom prst="rect">
                <a:avLst/>
              </a:prstGeom>
              <a:noFill/>
            </p:spPr>
            <p:txBody>
              <a:bodyPr wrap="square" rtlCol="0">
                <a:spAutoFit/>
              </a:bodyPr>
              <a:lstStyle/>
              <a:p>
                <a:r>
                  <a:rPr lang="en-US" dirty="0">
                    <a:solidFill>
                      <a:srgbClr val="B25D99"/>
                    </a:solidFill>
                  </a:rPr>
                  <a:t>A</a:t>
                </a:r>
                <a:endParaRPr lang="en-MY" dirty="0">
                  <a:solidFill>
                    <a:srgbClr val="B25D99"/>
                  </a:solidFill>
                </a:endParaRPr>
              </a:p>
            </p:txBody>
          </p:sp>
        </p:grpSp>
        <p:sp>
          <p:nvSpPr>
            <p:cNvPr id="107" name="TextBox 106">
              <a:extLst>
                <a:ext uri="{FF2B5EF4-FFF2-40B4-BE49-F238E27FC236}">
                  <a16:creationId xmlns:a16="http://schemas.microsoft.com/office/drawing/2014/main" id="{F2C9010A-7542-4506-9841-7654585AE3A2}"/>
                </a:ext>
              </a:extLst>
            </p:cNvPr>
            <p:cNvSpPr txBox="1"/>
            <p:nvPr/>
          </p:nvSpPr>
          <p:spPr>
            <a:xfrm>
              <a:off x="5240588" y="1197214"/>
              <a:ext cx="3203140" cy="369332"/>
            </a:xfrm>
            <a:prstGeom prst="rect">
              <a:avLst/>
            </a:prstGeom>
            <a:noFill/>
          </p:spPr>
          <p:txBody>
            <a:bodyPr wrap="square" rtlCol="0">
              <a:spAutoFit/>
            </a:bodyPr>
            <a:lstStyle/>
            <a:p>
              <a:r>
                <a:rPr lang="en-US" dirty="0"/>
                <a:t>To marry a sugar daddy/mommy</a:t>
              </a:r>
              <a:endParaRPr lang="en-MY" dirty="0"/>
            </a:p>
          </p:txBody>
        </p:sp>
      </p:grpSp>
      <p:grpSp>
        <p:nvGrpSpPr>
          <p:cNvPr id="82" name="Choice 2">
            <a:extLst>
              <a:ext uri="{FF2B5EF4-FFF2-40B4-BE49-F238E27FC236}">
                <a16:creationId xmlns:a16="http://schemas.microsoft.com/office/drawing/2014/main" id="{5D0672BB-13EA-4E76-BE2A-54D5BFD45201}"/>
              </a:ext>
            </a:extLst>
          </p:cNvPr>
          <p:cNvGrpSpPr/>
          <p:nvPr/>
        </p:nvGrpSpPr>
        <p:grpSpPr>
          <a:xfrm>
            <a:off x="7314314" y="4228468"/>
            <a:ext cx="3657740" cy="755162"/>
            <a:chOff x="4787151" y="1943899"/>
            <a:chExt cx="3657740" cy="755162"/>
          </a:xfrm>
        </p:grpSpPr>
        <p:sp>
          <p:nvSpPr>
            <p:cNvPr id="97" name="Rectangle: Rounded Corners 96">
              <a:extLst>
                <a:ext uri="{FF2B5EF4-FFF2-40B4-BE49-F238E27FC236}">
                  <a16:creationId xmlns:a16="http://schemas.microsoft.com/office/drawing/2014/main" id="{4E448284-6C0A-4A86-8AB6-887C120DA889}"/>
                </a:ext>
              </a:extLst>
            </p:cNvPr>
            <p:cNvSpPr/>
            <p:nvPr/>
          </p:nvSpPr>
          <p:spPr>
            <a:xfrm>
              <a:off x="4787151" y="1943899"/>
              <a:ext cx="3657740" cy="755162"/>
            </a:xfrm>
            <a:prstGeom prst="roundRect">
              <a:avLst>
                <a:gd name="adj" fmla="val 50000"/>
              </a:avLst>
            </a:prstGeom>
            <a:solidFill>
              <a:schemeClr val="bg1"/>
            </a:solidFill>
            <a:ln w="19050">
              <a:solidFill>
                <a:srgbClr val="C9C9C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grpSp>
          <p:nvGrpSpPr>
            <p:cNvPr id="98" name="Group 97">
              <a:extLst>
                <a:ext uri="{FF2B5EF4-FFF2-40B4-BE49-F238E27FC236}">
                  <a16:creationId xmlns:a16="http://schemas.microsoft.com/office/drawing/2014/main" id="{C40BE933-4993-421C-8F74-692EB67F602B}"/>
                </a:ext>
              </a:extLst>
            </p:cNvPr>
            <p:cNvGrpSpPr/>
            <p:nvPr/>
          </p:nvGrpSpPr>
          <p:grpSpPr>
            <a:xfrm>
              <a:off x="4869448" y="2152259"/>
              <a:ext cx="368490" cy="369332"/>
              <a:chOff x="4959618" y="1196245"/>
              <a:chExt cx="368490" cy="369332"/>
            </a:xfrm>
          </p:grpSpPr>
          <p:sp>
            <p:nvSpPr>
              <p:cNvPr id="100" name="Flowchart: Connector 99">
                <a:extLst>
                  <a:ext uri="{FF2B5EF4-FFF2-40B4-BE49-F238E27FC236}">
                    <a16:creationId xmlns:a16="http://schemas.microsoft.com/office/drawing/2014/main" id="{EF0B118E-1860-481C-9CC5-14D9FD7B2136}"/>
                  </a:ext>
                </a:extLst>
              </p:cNvPr>
              <p:cNvSpPr/>
              <p:nvPr/>
            </p:nvSpPr>
            <p:spPr>
              <a:xfrm>
                <a:off x="4959618" y="1206860"/>
                <a:ext cx="347990" cy="355394"/>
              </a:xfrm>
              <a:prstGeom prst="flowChartConnector">
                <a:avLst/>
              </a:prstGeom>
              <a:noFill/>
              <a:ln w="19050">
                <a:solidFill>
                  <a:srgbClr val="B25D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04" name="TextBox 103">
                <a:extLst>
                  <a:ext uri="{FF2B5EF4-FFF2-40B4-BE49-F238E27FC236}">
                    <a16:creationId xmlns:a16="http://schemas.microsoft.com/office/drawing/2014/main" id="{745F7A39-4ED4-4688-A356-EEC924D12A0F}"/>
                  </a:ext>
                </a:extLst>
              </p:cNvPr>
              <p:cNvSpPr txBox="1"/>
              <p:nvPr/>
            </p:nvSpPr>
            <p:spPr>
              <a:xfrm>
                <a:off x="4980118" y="1196245"/>
                <a:ext cx="347990" cy="369332"/>
              </a:xfrm>
              <a:prstGeom prst="rect">
                <a:avLst/>
              </a:prstGeom>
              <a:noFill/>
            </p:spPr>
            <p:txBody>
              <a:bodyPr wrap="square" rtlCol="0">
                <a:spAutoFit/>
              </a:bodyPr>
              <a:lstStyle/>
              <a:p>
                <a:r>
                  <a:rPr lang="en-US" dirty="0">
                    <a:solidFill>
                      <a:srgbClr val="B25D99"/>
                    </a:solidFill>
                  </a:rPr>
                  <a:t>B</a:t>
                </a:r>
                <a:endParaRPr lang="en-MY" dirty="0">
                  <a:solidFill>
                    <a:srgbClr val="B25D99"/>
                  </a:solidFill>
                </a:endParaRPr>
              </a:p>
            </p:txBody>
          </p:sp>
        </p:grpSp>
        <p:sp>
          <p:nvSpPr>
            <p:cNvPr id="99" name="TextBox 98">
              <a:extLst>
                <a:ext uri="{FF2B5EF4-FFF2-40B4-BE49-F238E27FC236}">
                  <a16:creationId xmlns:a16="http://schemas.microsoft.com/office/drawing/2014/main" id="{99E0B706-9284-4D6A-A7BA-EF51FBCE76B9}"/>
                </a:ext>
              </a:extLst>
            </p:cNvPr>
            <p:cNvSpPr txBox="1"/>
            <p:nvPr/>
          </p:nvSpPr>
          <p:spPr>
            <a:xfrm>
              <a:off x="5258438" y="1999245"/>
              <a:ext cx="3079977" cy="646331"/>
            </a:xfrm>
            <a:prstGeom prst="rect">
              <a:avLst/>
            </a:prstGeom>
            <a:noFill/>
          </p:spPr>
          <p:txBody>
            <a:bodyPr wrap="square" rtlCol="0">
              <a:spAutoFit/>
            </a:bodyPr>
            <a:lstStyle/>
            <a:p>
              <a:r>
                <a:rPr lang="en-US" dirty="0"/>
                <a:t>To be a hot single RICHH aunty/uncle</a:t>
              </a:r>
              <a:endParaRPr lang="en-MY" dirty="0"/>
            </a:p>
          </p:txBody>
        </p:sp>
      </p:grpSp>
      <p:grpSp>
        <p:nvGrpSpPr>
          <p:cNvPr id="83" name="Choice 3">
            <a:extLst>
              <a:ext uri="{FF2B5EF4-FFF2-40B4-BE49-F238E27FC236}">
                <a16:creationId xmlns:a16="http://schemas.microsoft.com/office/drawing/2014/main" id="{D0AB2BEB-D8BF-482D-8F9B-8F22FC75041C}"/>
              </a:ext>
            </a:extLst>
          </p:cNvPr>
          <p:cNvGrpSpPr/>
          <p:nvPr/>
        </p:nvGrpSpPr>
        <p:grpSpPr>
          <a:xfrm>
            <a:off x="7313956" y="5186484"/>
            <a:ext cx="3657740" cy="755162"/>
            <a:chOff x="4786793" y="2902439"/>
            <a:chExt cx="3657740" cy="755162"/>
          </a:xfrm>
        </p:grpSpPr>
        <p:sp>
          <p:nvSpPr>
            <p:cNvPr id="86" name="Rectangle: Rounded Corners 85">
              <a:extLst>
                <a:ext uri="{FF2B5EF4-FFF2-40B4-BE49-F238E27FC236}">
                  <a16:creationId xmlns:a16="http://schemas.microsoft.com/office/drawing/2014/main" id="{6FDAD00F-AF28-4335-B1E1-C205190483D2}"/>
                </a:ext>
              </a:extLst>
            </p:cNvPr>
            <p:cNvSpPr/>
            <p:nvPr/>
          </p:nvSpPr>
          <p:spPr>
            <a:xfrm>
              <a:off x="4786793" y="2902439"/>
              <a:ext cx="3657740" cy="755162"/>
            </a:xfrm>
            <a:prstGeom prst="roundRect">
              <a:avLst>
                <a:gd name="adj" fmla="val 50000"/>
              </a:avLst>
            </a:prstGeom>
            <a:solidFill>
              <a:schemeClr val="bg1"/>
            </a:solidFill>
            <a:ln w="19050">
              <a:solidFill>
                <a:srgbClr val="C9C9C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grpSp>
          <p:nvGrpSpPr>
            <p:cNvPr id="89" name="Group 88">
              <a:extLst>
                <a:ext uri="{FF2B5EF4-FFF2-40B4-BE49-F238E27FC236}">
                  <a16:creationId xmlns:a16="http://schemas.microsoft.com/office/drawing/2014/main" id="{D9C8CC7F-F22E-4ED7-B85A-24A693E66DF0}"/>
                </a:ext>
              </a:extLst>
            </p:cNvPr>
            <p:cNvGrpSpPr/>
            <p:nvPr/>
          </p:nvGrpSpPr>
          <p:grpSpPr>
            <a:xfrm>
              <a:off x="4870466" y="3097266"/>
              <a:ext cx="357951" cy="369332"/>
              <a:chOff x="4959618" y="1187931"/>
              <a:chExt cx="357951" cy="369332"/>
            </a:xfrm>
          </p:grpSpPr>
          <p:sp>
            <p:nvSpPr>
              <p:cNvPr id="91" name="Flowchart: Connector 90">
                <a:extLst>
                  <a:ext uri="{FF2B5EF4-FFF2-40B4-BE49-F238E27FC236}">
                    <a16:creationId xmlns:a16="http://schemas.microsoft.com/office/drawing/2014/main" id="{E347314D-7D73-4C99-B5E7-23623E35CC8B}"/>
                  </a:ext>
                </a:extLst>
              </p:cNvPr>
              <p:cNvSpPr/>
              <p:nvPr/>
            </p:nvSpPr>
            <p:spPr>
              <a:xfrm>
                <a:off x="4959618" y="1194825"/>
                <a:ext cx="347990" cy="355394"/>
              </a:xfrm>
              <a:prstGeom prst="flowChartConnector">
                <a:avLst/>
              </a:prstGeom>
              <a:noFill/>
              <a:ln w="19050">
                <a:solidFill>
                  <a:srgbClr val="B25D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96" name="TextBox 95">
                <a:extLst>
                  <a:ext uri="{FF2B5EF4-FFF2-40B4-BE49-F238E27FC236}">
                    <a16:creationId xmlns:a16="http://schemas.microsoft.com/office/drawing/2014/main" id="{423E1268-952A-4E2B-823A-003E3D637C9E}"/>
                  </a:ext>
                </a:extLst>
              </p:cNvPr>
              <p:cNvSpPr txBox="1"/>
              <p:nvPr/>
            </p:nvSpPr>
            <p:spPr>
              <a:xfrm>
                <a:off x="4969579" y="1187931"/>
                <a:ext cx="347990" cy="369332"/>
              </a:xfrm>
              <a:prstGeom prst="rect">
                <a:avLst/>
              </a:prstGeom>
              <a:noFill/>
            </p:spPr>
            <p:txBody>
              <a:bodyPr wrap="square" rtlCol="0">
                <a:spAutoFit/>
              </a:bodyPr>
              <a:lstStyle/>
              <a:p>
                <a:r>
                  <a:rPr lang="en-US" dirty="0">
                    <a:solidFill>
                      <a:srgbClr val="B25D99"/>
                    </a:solidFill>
                  </a:rPr>
                  <a:t>C</a:t>
                </a:r>
                <a:endParaRPr lang="en-MY" dirty="0">
                  <a:solidFill>
                    <a:srgbClr val="B25D99"/>
                  </a:solidFill>
                </a:endParaRPr>
              </a:p>
            </p:txBody>
          </p:sp>
        </p:grpSp>
        <p:sp>
          <p:nvSpPr>
            <p:cNvPr id="90" name="TextBox 89">
              <a:extLst>
                <a:ext uri="{FF2B5EF4-FFF2-40B4-BE49-F238E27FC236}">
                  <a16:creationId xmlns:a16="http://schemas.microsoft.com/office/drawing/2014/main" id="{0886C17C-B2BC-4BBC-B2C7-593EF9369EDE}"/>
                </a:ext>
              </a:extLst>
            </p:cNvPr>
            <p:cNvSpPr txBox="1"/>
            <p:nvPr/>
          </p:nvSpPr>
          <p:spPr>
            <a:xfrm>
              <a:off x="5258438" y="3105597"/>
              <a:ext cx="2865120" cy="369332"/>
            </a:xfrm>
            <a:prstGeom prst="rect">
              <a:avLst/>
            </a:prstGeom>
            <a:noFill/>
          </p:spPr>
          <p:txBody>
            <a:bodyPr wrap="square" rtlCol="0">
              <a:spAutoFit/>
            </a:bodyPr>
            <a:lstStyle/>
            <a:p>
              <a:r>
                <a:rPr lang="en-US" dirty="0"/>
                <a:t>To marry your partner</a:t>
              </a:r>
              <a:endParaRPr lang="en-MY" dirty="0"/>
            </a:p>
          </p:txBody>
        </p:sp>
      </p:grpSp>
      <p:grpSp>
        <p:nvGrpSpPr>
          <p:cNvPr id="110" name="Question 1">
            <a:extLst>
              <a:ext uri="{FF2B5EF4-FFF2-40B4-BE49-F238E27FC236}">
                <a16:creationId xmlns:a16="http://schemas.microsoft.com/office/drawing/2014/main" id="{8816DA56-0C8C-4826-B496-FC7010213F25}"/>
              </a:ext>
            </a:extLst>
          </p:cNvPr>
          <p:cNvGrpSpPr/>
          <p:nvPr/>
        </p:nvGrpSpPr>
        <p:grpSpPr>
          <a:xfrm>
            <a:off x="961995" y="2284429"/>
            <a:ext cx="4114809" cy="3886200"/>
            <a:chOff x="4546587" y="0"/>
            <a:chExt cx="4114809" cy="3886200"/>
          </a:xfrm>
        </p:grpSpPr>
        <p:grpSp>
          <p:nvGrpSpPr>
            <p:cNvPr id="111" name="Group 110">
              <a:extLst>
                <a:ext uri="{FF2B5EF4-FFF2-40B4-BE49-F238E27FC236}">
                  <a16:creationId xmlns:a16="http://schemas.microsoft.com/office/drawing/2014/main" id="{D08CB039-1C36-4AD4-B651-8D654B295050}"/>
                </a:ext>
              </a:extLst>
            </p:cNvPr>
            <p:cNvGrpSpPr/>
            <p:nvPr/>
          </p:nvGrpSpPr>
          <p:grpSpPr>
            <a:xfrm>
              <a:off x="4546591" y="0"/>
              <a:ext cx="4114805" cy="3886200"/>
              <a:chOff x="4546591" y="0"/>
              <a:chExt cx="4114805" cy="3886200"/>
            </a:xfrm>
          </p:grpSpPr>
          <p:sp>
            <p:nvSpPr>
              <p:cNvPr id="113" name="Rectangle: Rounded Corners 112">
                <a:extLst>
                  <a:ext uri="{FF2B5EF4-FFF2-40B4-BE49-F238E27FC236}">
                    <a16:creationId xmlns:a16="http://schemas.microsoft.com/office/drawing/2014/main" id="{9CBE5B09-070B-4DD2-A103-C004EE4F8B52}"/>
                  </a:ext>
                </a:extLst>
              </p:cNvPr>
              <p:cNvSpPr/>
              <p:nvPr/>
            </p:nvSpPr>
            <p:spPr>
              <a:xfrm>
                <a:off x="4546595" y="0"/>
                <a:ext cx="4114801" cy="3886200"/>
              </a:xfrm>
              <a:prstGeom prst="roundRect">
                <a:avLst>
                  <a:gd name="adj" fmla="val 4249"/>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114" name="Freeform: Shape 113">
                <a:extLst>
                  <a:ext uri="{FF2B5EF4-FFF2-40B4-BE49-F238E27FC236}">
                    <a16:creationId xmlns:a16="http://schemas.microsoft.com/office/drawing/2014/main" id="{61BF590B-7232-40D1-B767-D47545A9EDB0}"/>
                  </a:ext>
                </a:extLst>
              </p:cNvPr>
              <p:cNvSpPr/>
              <p:nvPr/>
            </p:nvSpPr>
            <p:spPr>
              <a:xfrm>
                <a:off x="4546591" y="0"/>
                <a:ext cx="4114796" cy="774700"/>
              </a:xfrm>
              <a:custGeom>
                <a:avLst/>
                <a:gdLst>
                  <a:gd name="connsiteX0" fmla="*/ 152403 w 4114796"/>
                  <a:gd name="connsiteY0" fmla="*/ 0 h 774700"/>
                  <a:gd name="connsiteX1" fmla="*/ 3962393 w 4114796"/>
                  <a:gd name="connsiteY1" fmla="*/ 0 h 774700"/>
                  <a:gd name="connsiteX2" fmla="*/ 4114796 w 4114796"/>
                  <a:gd name="connsiteY2" fmla="*/ 152403 h 774700"/>
                  <a:gd name="connsiteX3" fmla="*/ 4114796 w 4114796"/>
                  <a:gd name="connsiteY3" fmla="*/ 761997 h 774700"/>
                  <a:gd name="connsiteX4" fmla="*/ 4112231 w 4114796"/>
                  <a:gd name="connsiteY4" fmla="*/ 774700 h 774700"/>
                  <a:gd name="connsiteX5" fmla="*/ 2565 w 4114796"/>
                  <a:gd name="connsiteY5" fmla="*/ 774700 h 774700"/>
                  <a:gd name="connsiteX6" fmla="*/ 0 w 4114796"/>
                  <a:gd name="connsiteY6" fmla="*/ 761997 h 774700"/>
                  <a:gd name="connsiteX7" fmla="*/ 0 w 4114796"/>
                  <a:gd name="connsiteY7" fmla="*/ 152403 h 774700"/>
                  <a:gd name="connsiteX8" fmla="*/ 152403 w 4114796"/>
                  <a:gd name="connsiteY8" fmla="*/ 0 h 774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14796" h="774700">
                    <a:moveTo>
                      <a:pt x="152403" y="0"/>
                    </a:moveTo>
                    <a:lnTo>
                      <a:pt x="3962393" y="0"/>
                    </a:lnTo>
                    <a:cubicBezTo>
                      <a:pt x="4046563" y="0"/>
                      <a:pt x="4114796" y="68233"/>
                      <a:pt x="4114796" y="152403"/>
                    </a:cubicBezTo>
                    <a:lnTo>
                      <a:pt x="4114796" y="761997"/>
                    </a:lnTo>
                    <a:lnTo>
                      <a:pt x="4112231" y="774700"/>
                    </a:lnTo>
                    <a:lnTo>
                      <a:pt x="2565" y="774700"/>
                    </a:lnTo>
                    <a:lnTo>
                      <a:pt x="0" y="761997"/>
                    </a:lnTo>
                    <a:lnTo>
                      <a:pt x="0" y="152403"/>
                    </a:lnTo>
                    <a:cubicBezTo>
                      <a:pt x="0" y="68233"/>
                      <a:pt x="68233" y="0"/>
                      <a:pt x="152403" y="0"/>
                    </a:cubicBezTo>
                    <a:close/>
                  </a:path>
                </a:pathLst>
              </a:custGeom>
              <a:gradFill flip="none" rotWithShape="1">
                <a:gsLst>
                  <a:gs pos="0">
                    <a:srgbClr val="CD31DB"/>
                  </a:gs>
                  <a:gs pos="100000">
                    <a:srgbClr val="FE6579"/>
                  </a:gs>
                  <a:gs pos="69000">
                    <a:srgbClr val="F05797"/>
                  </a:gs>
                  <a:gs pos="32000">
                    <a:srgbClr val="DF45B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MY" dirty="0"/>
              </a:p>
            </p:txBody>
          </p:sp>
        </p:grpSp>
        <p:sp>
          <p:nvSpPr>
            <p:cNvPr id="112" name="TextBox 111">
              <a:extLst>
                <a:ext uri="{FF2B5EF4-FFF2-40B4-BE49-F238E27FC236}">
                  <a16:creationId xmlns:a16="http://schemas.microsoft.com/office/drawing/2014/main" id="{60E545D0-04F0-41D2-A3AE-D10426F4BD14}"/>
                </a:ext>
              </a:extLst>
            </p:cNvPr>
            <p:cNvSpPr txBox="1"/>
            <p:nvPr/>
          </p:nvSpPr>
          <p:spPr>
            <a:xfrm>
              <a:off x="4546587" y="101846"/>
              <a:ext cx="4114800" cy="523220"/>
            </a:xfrm>
            <a:prstGeom prst="rect">
              <a:avLst/>
            </a:prstGeom>
            <a:noFill/>
          </p:spPr>
          <p:txBody>
            <a:bodyPr wrap="square" rtlCol="0">
              <a:spAutoFit/>
            </a:bodyPr>
            <a:lstStyle/>
            <a:p>
              <a:pPr algn="ctr"/>
              <a:r>
                <a:rPr lang="en-US" sz="2800" dirty="0">
                  <a:solidFill>
                    <a:schemeClr val="bg1"/>
                  </a:solidFill>
                  <a:latin typeface="Bahnschrift Condensed" panose="020B0502040204020203" pitchFamily="34" charset="0"/>
                </a:rPr>
                <a:t>THE BEST MCFLURRY IS?</a:t>
              </a:r>
              <a:endParaRPr lang="en-MY" sz="2800" dirty="0">
                <a:solidFill>
                  <a:schemeClr val="bg1"/>
                </a:solidFill>
                <a:latin typeface="Bahnschrift Condensed" panose="020B0502040204020203" pitchFamily="34" charset="0"/>
              </a:endParaRPr>
            </a:p>
          </p:txBody>
        </p:sp>
      </p:grpSp>
      <p:grpSp>
        <p:nvGrpSpPr>
          <p:cNvPr id="115" name="False Choice 2">
            <a:extLst>
              <a:ext uri="{FF2B5EF4-FFF2-40B4-BE49-F238E27FC236}">
                <a16:creationId xmlns:a16="http://schemas.microsoft.com/office/drawing/2014/main" id="{D8D08833-CA66-49F9-BF5A-9F49DC984AF6}"/>
              </a:ext>
            </a:extLst>
          </p:cNvPr>
          <p:cNvGrpSpPr/>
          <p:nvPr/>
        </p:nvGrpSpPr>
        <p:grpSpPr>
          <a:xfrm>
            <a:off x="1190525" y="4215712"/>
            <a:ext cx="3657740" cy="755162"/>
            <a:chOff x="4889948" y="3771027"/>
            <a:chExt cx="3657740" cy="755162"/>
          </a:xfrm>
        </p:grpSpPr>
        <p:grpSp>
          <p:nvGrpSpPr>
            <p:cNvPr id="116" name="Group 115">
              <a:extLst>
                <a:ext uri="{FF2B5EF4-FFF2-40B4-BE49-F238E27FC236}">
                  <a16:creationId xmlns:a16="http://schemas.microsoft.com/office/drawing/2014/main" id="{47261F6B-00EF-4957-BDE7-9AEBC7E5F069}"/>
                </a:ext>
              </a:extLst>
            </p:cNvPr>
            <p:cNvGrpSpPr/>
            <p:nvPr/>
          </p:nvGrpSpPr>
          <p:grpSpPr>
            <a:xfrm>
              <a:off x="4889948" y="3771027"/>
              <a:ext cx="3657740" cy="755162"/>
              <a:chOff x="4786793" y="1003298"/>
              <a:chExt cx="3657740" cy="755162"/>
            </a:xfrm>
          </p:grpSpPr>
          <p:sp>
            <p:nvSpPr>
              <p:cNvPr id="118" name="Rectangle: Rounded Corners 117">
                <a:extLst>
                  <a:ext uri="{FF2B5EF4-FFF2-40B4-BE49-F238E27FC236}">
                    <a16:creationId xmlns:a16="http://schemas.microsoft.com/office/drawing/2014/main" id="{E51C6A0A-6A14-46E5-A542-C167E6609FB9}"/>
                  </a:ext>
                </a:extLst>
              </p:cNvPr>
              <p:cNvSpPr/>
              <p:nvPr/>
            </p:nvSpPr>
            <p:spPr>
              <a:xfrm>
                <a:off x="4786793" y="1003298"/>
                <a:ext cx="3657740" cy="755162"/>
              </a:xfrm>
              <a:prstGeom prst="roundRect">
                <a:avLst>
                  <a:gd name="adj" fmla="val 50000"/>
                </a:avLst>
              </a:prstGeom>
              <a:solidFill>
                <a:srgbClr val="EE4957"/>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19" name="Flowchart: Connector 118">
                <a:extLst>
                  <a:ext uri="{FF2B5EF4-FFF2-40B4-BE49-F238E27FC236}">
                    <a16:creationId xmlns:a16="http://schemas.microsoft.com/office/drawing/2014/main" id="{B038A8D5-507A-4552-BEF9-98C5E83E3414}"/>
                  </a:ext>
                </a:extLst>
              </p:cNvPr>
              <p:cNvSpPr/>
              <p:nvPr/>
            </p:nvSpPr>
            <p:spPr>
              <a:xfrm>
                <a:off x="4872530" y="1206860"/>
                <a:ext cx="347990" cy="355394"/>
              </a:xfrm>
              <a:prstGeom prst="flowChartConnector">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120" name="TextBox 119">
                <a:extLst>
                  <a:ext uri="{FF2B5EF4-FFF2-40B4-BE49-F238E27FC236}">
                    <a16:creationId xmlns:a16="http://schemas.microsoft.com/office/drawing/2014/main" id="{2530C552-E7FE-4A4F-A172-ABC971FE898A}"/>
                  </a:ext>
                </a:extLst>
              </p:cNvPr>
              <p:cNvSpPr txBox="1"/>
              <p:nvPr/>
            </p:nvSpPr>
            <p:spPr>
              <a:xfrm>
                <a:off x="5240588" y="1188747"/>
                <a:ext cx="2865120" cy="369332"/>
              </a:xfrm>
              <a:prstGeom prst="rect">
                <a:avLst/>
              </a:prstGeom>
              <a:noFill/>
            </p:spPr>
            <p:txBody>
              <a:bodyPr wrap="square" rtlCol="0">
                <a:spAutoFit/>
              </a:bodyPr>
              <a:lstStyle/>
              <a:p>
                <a:r>
                  <a:rPr lang="en-US" dirty="0" err="1">
                    <a:solidFill>
                      <a:schemeClr val="bg1"/>
                    </a:solidFill>
                  </a:rPr>
                  <a:t>McFlurry</a:t>
                </a:r>
                <a:r>
                  <a:rPr lang="en-US" dirty="0">
                    <a:solidFill>
                      <a:schemeClr val="bg1"/>
                    </a:solidFill>
                  </a:rPr>
                  <a:t> Milo</a:t>
                </a:r>
                <a:endParaRPr lang="en-MY" dirty="0">
                  <a:solidFill>
                    <a:schemeClr val="bg1"/>
                  </a:solidFill>
                </a:endParaRPr>
              </a:p>
            </p:txBody>
          </p:sp>
        </p:grpSp>
        <p:sp>
          <p:nvSpPr>
            <p:cNvPr id="117" name="Multiplication Sign 116">
              <a:extLst>
                <a:ext uri="{FF2B5EF4-FFF2-40B4-BE49-F238E27FC236}">
                  <a16:creationId xmlns:a16="http://schemas.microsoft.com/office/drawing/2014/main" id="{E9D0625C-C7C6-4D91-969C-515CA89E41DA}"/>
                </a:ext>
              </a:extLst>
            </p:cNvPr>
            <p:cNvSpPr/>
            <p:nvPr/>
          </p:nvSpPr>
          <p:spPr>
            <a:xfrm>
              <a:off x="5025845" y="4048561"/>
              <a:ext cx="247670" cy="213755"/>
            </a:xfrm>
            <a:prstGeom prst="mathMultiply">
              <a:avLst>
                <a:gd name="adj1" fmla="val 3914"/>
              </a:avLst>
            </a:prstGeom>
            <a:solidFill>
              <a:srgbClr val="EE4957"/>
            </a:solidFill>
            <a:ln cap="rnd">
              <a:solidFill>
                <a:srgbClr val="EE49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grpSp>
      <p:grpSp>
        <p:nvGrpSpPr>
          <p:cNvPr id="121" name="True Choice">
            <a:extLst>
              <a:ext uri="{FF2B5EF4-FFF2-40B4-BE49-F238E27FC236}">
                <a16:creationId xmlns:a16="http://schemas.microsoft.com/office/drawing/2014/main" id="{7C57C9F0-360A-47AD-986F-5D953D5FE22B}"/>
              </a:ext>
            </a:extLst>
          </p:cNvPr>
          <p:cNvGrpSpPr/>
          <p:nvPr/>
        </p:nvGrpSpPr>
        <p:grpSpPr>
          <a:xfrm>
            <a:off x="1194565" y="5189585"/>
            <a:ext cx="3657740" cy="755162"/>
            <a:chOff x="4797979" y="4691336"/>
            <a:chExt cx="3657740" cy="755162"/>
          </a:xfrm>
        </p:grpSpPr>
        <p:grpSp>
          <p:nvGrpSpPr>
            <p:cNvPr id="122" name="Group 121">
              <a:extLst>
                <a:ext uri="{FF2B5EF4-FFF2-40B4-BE49-F238E27FC236}">
                  <a16:creationId xmlns:a16="http://schemas.microsoft.com/office/drawing/2014/main" id="{999EF81C-92AB-43C0-8BAB-E2C56D401042}"/>
                </a:ext>
              </a:extLst>
            </p:cNvPr>
            <p:cNvGrpSpPr/>
            <p:nvPr/>
          </p:nvGrpSpPr>
          <p:grpSpPr>
            <a:xfrm>
              <a:off x="4797979" y="4691336"/>
              <a:ext cx="3657740" cy="755162"/>
              <a:chOff x="4797979" y="4691336"/>
              <a:chExt cx="3657740" cy="755162"/>
            </a:xfrm>
          </p:grpSpPr>
          <p:sp>
            <p:nvSpPr>
              <p:cNvPr id="124" name="Rectangle: Rounded Corners 123">
                <a:extLst>
                  <a:ext uri="{FF2B5EF4-FFF2-40B4-BE49-F238E27FC236}">
                    <a16:creationId xmlns:a16="http://schemas.microsoft.com/office/drawing/2014/main" id="{2E361EB7-FAFA-4B6B-B712-24C3A9DB4823}"/>
                  </a:ext>
                </a:extLst>
              </p:cNvPr>
              <p:cNvSpPr/>
              <p:nvPr/>
            </p:nvSpPr>
            <p:spPr>
              <a:xfrm>
                <a:off x="4797979" y="4691336"/>
                <a:ext cx="3657740" cy="755162"/>
              </a:xfrm>
              <a:prstGeom prst="roundRect">
                <a:avLst>
                  <a:gd name="adj" fmla="val 50000"/>
                </a:avLst>
              </a:prstGeom>
              <a:solidFill>
                <a:srgbClr val="56C221"/>
              </a:solidFill>
              <a:ln w="19050">
                <a:no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grpSp>
            <p:nvGrpSpPr>
              <p:cNvPr id="125" name="Group 124">
                <a:extLst>
                  <a:ext uri="{FF2B5EF4-FFF2-40B4-BE49-F238E27FC236}">
                    <a16:creationId xmlns:a16="http://schemas.microsoft.com/office/drawing/2014/main" id="{7B041873-ED9E-4DD7-9A4C-182562C7886E}"/>
                  </a:ext>
                </a:extLst>
              </p:cNvPr>
              <p:cNvGrpSpPr/>
              <p:nvPr/>
            </p:nvGrpSpPr>
            <p:grpSpPr>
              <a:xfrm>
                <a:off x="4872038" y="4886672"/>
                <a:ext cx="347990" cy="355394"/>
                <a:chOff x="5277764" y="4119890"/>
                <a:chExt cx="347990" cy="355394"/>
              </a:xfrm>
            </p:grpSpPr>
            <p:sp>
              <p:nvSpPr>
                <p:cNvPr id="126" name="Flowchart: Connector 125">
                  <a:extLst>
                    <a:ext uri="{FF2B5EF4-FFF2-40B4-BE49-F238E27FC236}">
                      <a16:creationId xmlns:a16="http://schemas.microsoft.com/office/drawing/2014/main" id="{60549758-04AC-4769-B9AB-CAC20DA318F4}"/>
                    </a:ext>
                  </a:extLst>
                </p:cNvPr>
                <p:cNvSpPr/>
                <p:nvPr/>
              </p:nvSpPr>
              <p:spPr>
                <a:xfrm>
                  <a:off x="5277764" y="4119890"/>
                  <a:ext cx="347990" cy="355394"/>
                </a:xfrm>
                <a:prstGeom prst="flowChartConnector">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grpSp>
              <p:nvGrpSpPr>
                <p:cNvPr id="127" name="Group 126">
                  <a:extLst>
                    <a:ext uri="{FF2B5EF4-FFF2-40B4-BE49-F238E27FC236}">
                      <a16:creationId xmlns:a16="http://schemas.microsoft.com/office/drawing/2014/main" id="{D6A07568-5FAD-4A3E-9906-B907ADC1466A}"/>
                    </a:ext>
                  </a:extLst>
                </p:cNvPr>
                <p:cNvGrpSpPr/>
                <p:nvPr/>
              </p:nvGrpSpPr>
              <p:grpSpPr>
                <a:xfrm>
                  <a:off x="5366785" y="4233315"/>
                  <a:ext cx="175099" cy="130448"/>
                  <a:chOff x="5770520" y="4169044"/>
                  <a:chExt cx="175099" cy="130448"/>
                </a:xfrm>
              </p:grpSpPr>
              <p:cxnSp>
                <p:nvCxnSpPr>
                  <p:cNvPr id="128" name="Straight Connector 127">
                    <a:extLst>
                      <a:ext uri="{FF2B5EF4-FFF2-40B4-BE49-F238E27FC236}">
                        <a16:creationId xmlns:a16="http://schemas.microsoft.com/office/drawing/2014/main" id="{C086C43A-CEEF-4FAD-B4F6-B63DCF516ECF}"/>
                      </a:ext>
                    </a:extLst>
                  </p:cNvPr>
                  <p:cNvCxnSpPr/>
                  <p:nvPr/>
                </p:nvCxnSpPr>
                <p:spPr>
                  <a:xfrm>
                    <a:off x="5770520" y="4222610"/>
                    <a:ext cx="46495" cy="76882"/>
                  </a:xfrm>
                  <a:prstGeom prst="line">
                    <a:avLst/>
                  </a:prstGeom>
                  <a:ln w="9525">
                    <a:solidFill>
                      <a:srgbClr val="7A9E4E"/>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3FA0E1BD-DF9C-4193-A47E-758B231898D1}"/>
                      </a:ext>
                    </a:extLst>
                  </p:cNvPr>
                  <p:cNvCxnSpPr/>
                  <p:nvPr/>
                </p:nvCxnSpPr>
                <p:spPr>
                  <a:xfrm flipV="1">
                    <a:off x="5811300" y="4169044"/>
                    <a:ext cx="134319" cy="128543"/>
                  </a:xfrm>
                  <a:prstGeom prst="line">
                    <a:avLst/>
                  </a:prstGeom>
                  <a:ln w="9525">
                    <a:solidFill>
                      <a:srgbClr val="7A9E4E"/>
                    </a:solidFill>
                  </a:ln>
                </p:spPr>
                <p:style>
                  <a:lnRef idx="1">
                    <a:schemeClr val="accent1"/>
                  </a:lnRef>
                  <a:fillRef idx="0">
                    <a:schemeClr val="accent1"/>
                  </a:fillRef>
                  <a:effectRef idx="0">
                    <a:schemeClr val="accent1"/>
                  </a:effectRef>
                  <a:fontRef idx="minor">
                    <a:schemeClr val="tx1"/>
                  </a:fontRef>
                </p:style>
              </p:cxnSp>
            </p:grpSp>
          </p:grpSp>
        </p:grpSp>
        <p:sp>
          <p:nvSpPr>
            <p:cNvPr id="123" name="TextBox 122">
              <a:extLst>
                <a:ext uri="{FF2B5EF4-FFF2-40B4-BE49-F238E27FC236}">
                  <a16:creationId xmlns:a16="http://schemas.microsoft.com/office/drawing/2014/main" id="{EE70A0E3-CC68-4856-A1A6-85711EC24203}"/>
                </a:ext>
              </a:extLst>
            </p:cNvPr>
            <p:cNvSpPr txBox="1"/>
            <p:nvPr/>
          </p:nvSpPr>
          <p:spPr>
            <a:xfrm>
              <a:off x="5323675" y="4887208"/>
              <a:ext cx="2865120" cy="369332"/>
            </a:xfrm>
            <a:prstGeom prst="rect">
              <a:avLst/>
            </a:prstGeom>
            <a:noFill/>
          </p:spPr>
          <p:txBody>
            <a:bodyPr wrap="square" rtlCol="0">
              <a:spAutoFit/>
            </a:bodyPr>
            <a:lstStyle/>
            <a:p>
              <a:r>
                <a:rPr lang="en-US" dirty="0" err="1">
                  <a:solidFill>
                    <a:schemeClr val="bg1"/>
                  </a:solidFill>
                </a:rPr>
                <a:t>McFlurry</a:t>
              </a:r>
              <a:r>
                <a:rPr lang="en-US" dirty="0">
                  <a:solidFill>
                    <a:schemeClr val="bg1"/>
                  </a:solidFill>
                </a:rPr>
                <a:t> Oreo</a:t>
              </a:r>
              <a:endParaRPr lang="en-MY" dirty="0">
                <a:solidFill>
                  <a:schemeClr val="bg1"/>
                </a:solidFill>
              </a:endParaRPr>
            </a:p>
          </p:txBody>
        </p:sp>
      </p:grpSp>
      <p:grpSp>
        <p:nvGrpSpPr>
          <p:cNvPr id="130" name="False Choice 1">
            <a:extLst>
              <a:ext uri="{FF2B5EF4-FFF2-40B4-BE49-F238E27FC236}">
                <a16:creationId xmlns:a16="http://schemas.microsoft.com/office/drawing/2014/main" id="{8901B446-305E-4E98-B7E4-CE47468A0354}"/>
              </a:ext>
            </a:extLst>
          </p:cNvPr>
          <p:cNvGrpSpPr/>
          <p:nvPr/>
        </p:nvGrpSpPr>
        <p:grpSpPr>
          <a:xfrm>
            <a:off x="1201798" y="3295345"/>
            <a:ext cx="3657740" cy="755162"/>
            <a:chOff x="4889948" y="3771027"/>
            <a:chExt cx="3657740" cy="755162"/>
          </a:xfrm>
        </p:grpSpPr>
        <p:grpSp>
          <p:nvGrpSpPr>
            <p:cNvPr id="131" name="Group 130">
              <a:extLst>
                <a:ext uri="{FF2B5EF4-FFF2-40B4-BE49-F238E27FC236}">
                  <a16:creationId xmlns:a16="http://schemas.microsoft.com/office/drawing/2014/main" id="{47DDB282-BEE8-44C6-8974-31FD95056DF9}"/>
                </a:ext>
              </a:extLst>
            </p:cNvPr>
            <p:cNvGrpSpPr/>
            <p:nvPr/>
          </p:nvGrpSpPr>
          <p:grpSpPr>
            <a:xfrm>
              <a:off x="4889948" y="3771027"/>
              <a:ext cx="3657740" cy="755162"/>
              <a:chOff x="4786793" y="1003298"/>
              <a:chExt cx="3657740" cy="755162"/>
            </a:xfrm>
          </p:grpSpPr>
          <p:sp>
            <p:nvSpPr>
              <p:cNvPr id="133" name="Rectangle: Rounded Corners 132">
                <a:extLst>
                  <a:ext uri="{FF2B5EF4-FFF2-40B4-BE49-F238E27FC236}">
                    <a16:creationId xmlns:a16="http://schemas.microsoft.com/office/drawing/2014/main" id="{9D6BD5AA-909A-42E3-832A-7C1BC678E8CF}"/>
                  </a:ext>
                </a:extLst>
              </p:cNvPr>
              <p:cNvSpPr/>
              <p:nvPr/>
            </p:nvSpPr>
            <p:spPr>
              <a:xfrm>
                <a:off x="4786793" y="1003298"/>
                <a:ext cx="3657740" cy="755162"/>
              </a:xfrm>
              <a:prstGeom prst="roundRect">
                <a:avLst>
                  <a:gd name="adj" fmla="val 50000"/>
                </a:avLst>
              </a:prstGeom>
              <a:solidFill>
                <a:srgbClr val="EE4957"/>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34" name="Flowchart: Connector 133">
                <a:extLst>
                  <a:ext uri="{FF2B5EF4-FFF2-40B4-BE49-F238E27FC236}">
                    <a16:creationId xmlns:a16="http://schemas.microsoft.com/office/drawing/2014/main" id="{DCB40ECC-A3E9-4B38-A3AD-6D429D7516AF}"/>
                  </a:ext>
                </a:extLst>
              </p:cNvPr>
              <p:cNvSpPr/>
              <p:nvPr/>
            </p:nvSpPr>
            <p:spPr>
              <a:xfrm>
                <a:off x="4872530" y="1206860"/>
                <a:ext cx="347990" cy="355394"/>
              </a:xfrm>
              <a:prstGeom prst="flowChartConnector">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135" name="TextBox 134">
                <a:extLst>
                  <a:ext uri="{FF2B5EF4-FFF2-40B4-BE49-F238E27FC236}">
                    <a16:creationId xmlns:a16="http://schemas.microsoft.com/office/drawing/2014/main" id="{68D2468E-4F49-4228-8114-D5DF436D5215}"/>
                  </a:ext>
                </a:extLst>
              </p:cNvPr>
              <p:cNvSpPr txBox="1"/>
              <p:nvPr/>
            </p:nvSpPr>
            <p:spPr>
              <a:xfrm>
                <a:off x="5240588" y="1188747"/>
                <a:ext cx="2865120" cy="369332"/>
              </a:xfrm>
              <a:prstGeom prst="rect">
                <a:avLst/>
              </a:prstGeom>
              <a:noFill/>
            </p:spPr>
            <p:txBody>
              <a:bodyPr wrap="square" rtlCol="0">
                <a:spAutoFit/>
              </a:bodyPr>
              <a:lstStyle/>
              <a:p>
                <a:r>
                  <a:rPr lang="en-US" dirty="0" err="1">
                    <a:solidFill>
                      <a:schemeClr val="bg1"/>
                    </a:solidFill>
                  </a:rPr>
                  <a:t>McFlurry</a:t>
                </a:r>
                <a:r>
                  <a:rPr lang="en-US" dirty="0">
                    <a:solidFill>
                      <a:schemeClr val="bg1"/>
                    </a:solidFill>
                  </a:rPr>
                  <a:t> Salted Caramel</a:t>
                </a:r>
                <a:endParaRPr lang="en-MY" dirty="0">
                  <a:solidFill>
                    <a:schemeClr val="bg1"/>
                  </a:solidFill>
                </a:endParaRPr>
              </a:p>
            </p:txBody>
          </p:sp>
        </p:grpSp>
        <p:sp>
          <p:nvSpPr>
            <p:cNvPr id="132" name="Multiplication Sign 131">
              <a:extLst>
                <a:ext uri="{FF2B5EF4-FFF2-40B4-BE49-F238E27FC236}">
                  <a16:creationId xmlns:a16="http://schemas.microsoft.com/office/drawing/2014/main" id="{35E3089C-A0D9-44E2-9781-27AB319B13C7}"/>
                </a:ext>
              </a:extLst>
            </p:cNvPr>
            <p:cNvSpPr/>
            <p:nvPr/>
          </p:nvSpPr>
          <p:spPr>
            <a:xfrm>
              <a:off x="5025845" y="4048561"/>
              <a:ext cx="247670" cy="213755"/>
            </a:xfrm>
            <a:prstGeom prst="mathMultiply">
              <a:avLst>
                <a:gd name="adj1" fmla="val 3914"/>
              </a:avLst>
            </a:prstGeom>
            <a:solidFill>
              <a:srgbClr val="EE4957"/>
            </a:solidFill>
            <a:ln cap="rnd">
              <a:solidFill>
                <a:srgbClr val="EE49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grpSp>
      <p:grpSp>
        <p:nvGrpSpPr>
          <p:cNvPr id="137" name="Choice 1">
            <a:extLst>
              <a:ext uri="{FF2B5EF4-FFF2-40B4-BE49-F238E27FC236}">
                <a16:creationId xmlns:a16="http://schemas.microsoft.com/office/drawing/2014/main" id="{744ACF14-1153-445C-B638-E80A17B34AF2}"/>
              </a:ext>
            </a:extLst>
          </p:cNvPr>
          <p:cNvGrpSpPr/>
          <p:nvPr/>
        </p:nvGrpSpPr>
        <p:grpSpPr>
          <a:xfrm>
            <a:off x="1194577" y="3302929"/>
            <a:ext cx="3657740" cy="755162"/>
            <a:chOff x="4786789" y="1003296"/>
            <a:chExt cx="3657740" cy="755162"/>
          </a:xfrm>
        </p:grpSpPr>
        <p:sp>
          <p:nvSpPr>
            <p:cNvPr id="150" name="Rectangle: Rounded Corners 149">
              <a:extLst>
                <a:ext uri="{FF2B5EF4-FFF2-40B4-BE49-F238E27FC236}">
                  <a16:creationId xmlns:a16="http://schemas.microsoft.com/office/drawing/2014/main" id="{F01E8691-DC89-45BB-A9F7-9B9CA92DFAFB}"/>
                </a:ext>
              </a:extLst>
            </p:cNvPr>
            <p:cNvSpPr/>
            <p:nvPr/>
          </p:nvSpPr>
          <p:spPr>
            <a:xfrm>
              <a:off x="4786789" y="1003296"/>
              <a:ext cx="3657740" cy="755162"/>
            </a:xfrm>
            <a:prstGeom prst="roundRect">
              <a:avLst>
                <a:gd name="adj" fmla="val 50000"/>
              </a:avLst>
            </a:prstGeom>
            <a:solidFill>
              <a:schemeClr val="bg1"/>
            </a:solidFill>
            <a:ln w="19050">
              <a:solidFill>
                <a:srgbClr val="C9C9C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grpSp>
          <p:nvGrpSpPr>
            <p:cNvPr id="151" name="Group 150">
              <a:extLst>
                <a:ext uri="{FF2B5EF4-FFF2-40B4-BE49-F238E27FC236}">
                  <a16:creationId xmlns:a16="http://schemas.microsoft.com/office/drawing/2014/main" id="{D9186171-55C8-40BF-9FA5-EAB5ED4AA939}"/>
                </a:ext>
              </a:extLst>
            </p:cNvPr>
            <p:cNvGrpSpPr/>
            <p:nvPr/>
          </p:nvGrpSpPr>
          <p:grpSpPr>
            <a:xfrm>
              <a:off x="4872530" y="1186433"/>
              <a:ext cx="365408" cy="380723"/>
              <a:chOff x="4959618" y="1186433"/>
              <a:chExt cx="365408" cy="380723"/>
            </a:xfrm>
          </p:grpSpPr>
          <p:sp>
            <p:nvSpPr>
              <p:cNvPr id="153" name="Flowchart: Connector 152">
                <a:extLst>
                  <a:ext uri="{FF2B5EF4-FFF2-40B4-BE49-F238E27FC236}">
                    <a16:creationId xmlns:a16="http://schemas.microsoft.com/office/drawing/2014/main" id="{E10B7A81-4AAA-4F09-993B-CBD18ED54EF8}"/>
                  </a:ext>
                </a:extLst>
              </p:cNvPr>
              <p:cNvSpPr/>
              <p:nvPr/>
            </p:nvSpPr>
            <p:spPr>
              <a:xfrm>
                <a:off x="4959618" y="1211762"/>
                <a:ext cx="347990" cy="355394"/>
              </a:xfrm>
              <a:prstGeom prst="flowChartConnector">
                <a:avLst/>
              </a:prstGeom>
              <a:noFill/>
              <a:ln w="19050">
                <a:solidFill>
                  <a:srgbClr val="B25D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54" name="TextBox 153">
                <a:extLst>
                  <a:ext uri="{FF2B5EF4-FFF2-40B4-BE49-F238E27FC236}">
                    <a16:creationId xmlns:a16="http://schemas.microsoft.com/office/drawing/2014/main" id="{889C8323-202F-48E4-8532-9360C858EE00}"/>
                  </a:ext>
                </a:extLst>
              </p:cNvPr>
              <p:cNvSpPr txBox="1"/>
              <p:nvPr/>
            </p:nvSpPr>
            <p:spPr>
              <a:xfrm>
                <a:off x="4977036" y="1186433"/>
                <a:ext cx="347990" cy="369332"/>
              </a:xfrm>
              <a:prstGeom prst="rect">
                <a:avLst/>
              </a:prstGeom>
              <a:noFill/>
            </p:spPr>
            <p:txBody>
              <a:bodyPr wrap="square" rtlCol="0">
                <a:spAutoFit/>
              </a:bodyPr>
              <a:lstStyle/>
              <a:p>
                <a:r>
                  <a:rPr lang="en-US" dirty="0">
                    <a:solidFill>
                      <a:srgbClr val="B25D99"/>
                    </a:solidFill>
                  </a:rPr>
                  <a:t>A</a:t>
                </a:r>
                <a:endParaRPr lang="en-MY" dirty="0">
                  <a:solidFill>
                    <a:srgbClr val="B25D99"/>
                  </a:solidFill>
                </a:endParaRPr>
              </a:p>
            </p:txBody>
          </p:sp>
        </p:grpSp>
        <p:sp>
          <p:nvSpPr>
            <p:cNvPr id="152" name="TextBox 151">
              <a:extLst>
                <a:ext uri="{FF2B5EF4-FFF2-40B4-BE49-F238E27FC236}">
                  <a16:creationId xmlns:a16="http://schemas.microsoft.com/office/drawing/2014/main" id="{63CFCCC2-867C-4E93-8C88-2452765E6B38}"/>
                </a:ext>
              </a:extLst>
            </p:cNvPr>
            <p:cNvSpPr txBox="1"/>
            <p:nvPr/>
          </p:nvSpPr>
          <p:spPr>
            <a:xfrm>
              <a:off x="5240588" y="1197214"/>
              <a:ext cx="2865120" cy="369332"/>
            </a:xfrm>
            <a:prstGeom prst="rect">
              <a:avLst/>
            </a:prstGeom>
            <a:noFill/>
          </p:spPr>
          <p:txBody>
            <a:bodyPr wrap="square" rtlCol="0">
              <a:spAutoFit/>
            </a:bodyPr>
            <a:lstStyle/>
            <a:p>
              <a:r>
                <a:rPr lang="en-US" dirty="0" err="1"/>
                <a:t>McFlurry</a:t>
              </a:r>
              <a:r>
                <a:rPr lang="en-US" dirty="0"/>
                <a:t> Salted Caramel</a:t>
              </a:r>
              <a:endParaRPr lang="en-MY" dirty="0"/>
            </a:p>
          </p:txBody>
        </p:sp>
      </p:grpSp>
      <p:grpSp>
        <p:nvGrpSpPr>
          <p:cNvPr id="138" name="Choice 2">
            <a:extLst>
              <a:ext uri="{FF2B5EF4-FFF2-40B4-BE49-F238E27FC236}">
                <a16:creationId xmlns:a16="http://schemas.microsoft.com/office/drawing/2014/main" id="{83D0E27A-3C14-4D2F-AC8B-ED8465020A8D}"/>
              </a:ext>
            </a:extLst>
          </p:cNvPr>
          <p:cNvGrpSpPr/>
          <p:nvPr/>
        </p:nvGrpSpPr>
        <p:grpSpPr>
          <a:xfrm>
            <a:off x="1194939" y="4226782"/>
            <a:ext cx="3657740" cy="755162"/>
            <a:chOff x="4787151" y="1938819"/>
            <a:chExt cx="3657740" cy="755162"/>
          </a:xfrm>
        </p:grpSpPr>
        <p:sp>
          <p:nvSpPr>
            <p:cNvPr id="145" name="Rectangle: Rounded Corners 144">
              <a:extLst>
                <a:ext uri="{FF2B5EF4-FFF2-40B4-BE49-F238E27FC236}">
                  <a16:creationId xmlns:a16="http://schemas.microsoft.com/office/drawing/2014/main" id="{A1C4AF95-923D-430E-B6F2-62AA79E26A56}"/>
                </a:ext>
              </a:extLst>
            </p:cNvPr>
            <p:cNvSpPr/>
            <p:nvPr/>
          </p:nvSpPr>
          <p:spPr>
            <a:xfrm>
              <a:off x="4787151" y="1938819"/>
              <a:ext cx="3657740" cy="755162"/>
            </a:xfrm>
            <a:prstGeom prst="roundRect">
              <a:avLst>
                <a:gd name="adj" fmla="val 50000"/>
              </a:avLst>
            </a:prstGeom>
            <a:solidFill>
              <a:schemeClr val="bg1"/>
            </a:solidFill>
            <a:ln w="19050">
              <a:solidFill>
                <a:srgbClr val="C9C9C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grpSp>
          <p:nvGrpSpPr>
            <p:cNvPr id="146" name="Group 145">
              <a:extLst>
                <a:ext uri="{FF2B5EF4-FFF2-40B4-BE49-F238E27FC236}">
                  <a16:creationId xmlns:a16="http://schemas.microsoft.com/office/drawing/2014/main" id="{A4C24A5E-E761-4B50-A721-8FDF89822402}"/>
                </a:ext>
              </a:extLst>
            </p:cNvPr>
            <p:cNvGrpSpPr/>
            <p:nvPr/>
          </p:nvGrpSpPr>
          <p:grpSpPr>
            <a:xfrm>
              <a:off x="4869448" y="2137019"/>
              <a:ext cx="368490" cy="369332"/>
              <a:chOff x="4959618" y="1181005"/>
              <a:chExt cx="368490" cy="369332"/>
            </a:xfrm>
          </p:grpSpPr>
          <p:sp>
            <p:nvSpPr>
              <p:cNvPr id="148" name="Flowchart: Connector 147">
                <a:extLst>
                  <a:ext uri="{FF2B5EF4-FFF2-40B4-BE49-F238E27FC236}">
                    <a16:creationId xmlns:a16="http://schemas.microsoft.com/office/drawing/2014/main" id="{B0AA8A1C-9FED-4687-99BA-2F3A9895AF8D}"/>
                  </a:ext>
                </a:extLst>
              </p:cNvPr>
              <p:cNvSpPr/>
              <p:nvPr/>
            </p:nvSpPr>
            <p:spPr>
              <a:xfrm>
                <a:off x="4959618" y="1191620"/>
                <a:ext cx="347990" cy="355394"/>
              </a:xfrm>
              <a:prstGeom prst="flowChartConnector">
                <a:avLst/>
              </a:prstGeom>
              <a:noFill/>
              <a:ln w="19050">
                <a:solidFill>
                  <a:srgbClr val="B25D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49" name="TextBox 148">
                <a:extLst>
                  <a:ext uri="{FF2B5EF4-FFF2-40B4-BE49-F238E27FC236}">
                    <a16:creationId xmlns:a16="http://schemas.microsoft.com/office/drawing/2014/main" id="{8177D22E-1057-4197-8C1B-140C3BC4E4E9}"/>
                  </a:ext>
                </a:extLst>
              </p:cNvPr>
              <p:cNvSpPr txBox="1"/>
              <p:nvPr/>
            </p:nvSpPr>
            <p:spPr>
              <a:xfrm>
                <a:off x="4980118" y="1181005"/>
                <a:ext cx="347990" cy="369332"/>
              </a:xfrm>
              <a:prstGeom prst="rect">
                <a:avLst/>
              </a:prstGeom>
              <a:noFill/>
            </p:spPr>
            <p:txBody>
              <a:bodyPr wrap="square" rtlCol="0">
                <a:spAutoFit/>
              </a:bodyPr>
              <a:lstStyle/>
              <a:p>
                <a:r>
                  <a:rPr lang="en-US" dirty="0">
                    <a:solidFill>
                      <a:srgbClr val="B25D99"/>
                    </a:solidFill>
                  </a:rPr>
                  <a:t>B</a:t>
                </a:r>
                <a:endParaRPr lang="en-MY" dirty="0">
                  <a:solidFill>
                    <a:srgbClr val="B25D99"/>
                  </a:solidFill>
                </a:endParaRPr>
              </a:p>
            </p:txBody>
          </p:sp>
        </p:grpSp>
        <p:sp>
          <p:nvSpPr>
            <p:cNvPr id="147" name="TextBox 146">
              <a:extLst>
                <a:ext uri="{FF2B5EF4-FFF2-40B4-BE49-F238E27FC236}">
                  <a16:creationId xmlns:a16="http://schemas.microsoft.com/office/drawing/2014/main" id="{E10A203D-51B3-4826-8A97-775183D94AB0}"/>
                </a:ext>
              </a:extLst>
            </p:cNvPr>
            <p:cNvSpPr txBox="1"/>
            <p:nvPr/>
          </p:nvSpPr>
          <p:spPr>
            <a:xfrm>
              <a:off x="5258438" y="2127314"/>
              <a:ext cx="2865120" cy="369332"/>
            </a:xfrm>
            <a:prstGeom prst="rect">
              <a:avLst/>
            </a:prstGeom>
            <a:noFill/>
          </p:spPr>
          <p:txBody>
            <a:bodyPr wrap="square" rtlCol="0">
              <a:spAutoFit/>
            </a:bodyPr>
            <a:lstStyle/>
            <a:p>
              <a:r>
                <a:rPr lang="en-US" dirty="0" err="1"/>
                <a:t>McFlurry</a:t>
              </a:r>
              <a:r>
                <a:rPr lang="en-US" dirty="0"/>
                <a:t> Milo</a:t>
              </a:r>
              <a:endParaRPr lang="en-MY" dirty="0"/>
            </a:p>
          </p:txBody>
        </p:sp>
      </p:grpSp>
      <p:grpSp>
        <p:nvGrpSpPr>
          <p:cNvPr id="139" name="Choice 3">
            <a:extLst>
              <a:ext uri="{FF2B5EF4-FFF2-40B4-BE49-F238E27FC236}">
                <a16:creationId xmlns:a16="http://schemas.microsoft.com/office/drawing/2014/main" id="{F1E4DFD8-41B4-46FB-AC35-25860A3EA2F5}"/>
              </a:ext>
            </a:extLst>
          </p:cNvPr>
          <p:cNvGrpSpPr/>
          <p:nvPr/>
        </p:nvGrpSpPr>
        <p:grpSpPr>
          <a:xfrm>
            <a:off x="1194581" y="5201549"/>
            <a:ext cx="3657740" cy="755162"/>
            <a:chOff x="4786793" y="2902439"/>
            <a:chExt cx="3657740" cy="755162"/>
          </a:xfrm>
        </p:grpSpPr>
        <p:sp>
          <p:nvSpPr>
            <p:cNvPr id="140" name="Rectangle: Rounded Corners 139">
              <a:extLst>
                <a:ext uri="{FF2B5EF4-FFF2-40B4-BE49-F238E27FC236}">
                  <a16:creationId xmlns:a16="http://schemas.microsoft.com/office/drawing/2014/main" id="{E5A58C1C-CAC5-47A7-82D2-A6B570B2B060}"/>
                </a:ext>
              </a:extLst>
            </p:cNvPr>
            <p:cNvSpPr/>
            <p:nvPr/>
          </p:nvSpPr>
          <p:spPr>
            <a:xfrm>
              <a:off x="4786793" y="2902439"/>
              <a:ext cx="3657740" cy="755162"/>
            </a:xfrm>
            <a:prstGeom prst="roundRect">
              <a:avLst>
                <a:gd name="adj" fmla="val 50000"/>
              </a:avLst>
            </a:prstGeom>
            <a:solidFill>
              <a:schemeClr val="bg1"/>
            </a:solidFill>
            <a:ln w="19050">
              <a:solidFill>
                <a:srgbClr val="C9C9C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grpSp>
          <p:nvGrpSpPr>
            <p:cNvPr id="141" name="Group 140">
              <a:extLst>
                <a:ext uri="{FF2B5EF4-FFF2-40B4-BE49-F238E27FC236}">
                  <a16:creationId xmlns:a16="http://schemas.microsoft.com/office/drawing/2014/main" id="{1C23399A-1128-489D-88BE-5091A0953D54}"/>
                </a:ext>
              </a:extLst>
            </p:cNvPr>
            <p:cNvGrpSpPr/>
            <p:nvPr/>
          </p:nvGrpSpPr>
          <p:grpSpPr>
            <a:xfrm>
              <a:off x="4870466" y="3097266"/>
              <a:ext cx="357951" cy="369332"/>
              <a:chOff x="4959618" y="1187931"/>
              <a:chExt cx="357951" cy="369332"/>
            </a:xfrm>
          </p:grpSpPr>
          <p:sp>
            <p:nvSpPr>
              <p:cNvPr id="143" name="Flowchart: Connector 142">
                <a:extLst>
                  <a:ext uri="{FF2B5EF4-FFF2-40B4-BE49-F238E27FC236}">
                    <a16:creationId xmlns:a16="http://schemas.microsoft.com/office/drawing/2014/main" id="{666C0D3B-B99B-4C4C-A028-12A9412348F6}"/>
                  </a:ext>
                </a:extLst>
              </p:cNvPr>
              <p:cNvSpPr/>
              <p:nvPr/>
            </p:nvSpPr>
            <p:spPr>
              <a:xfrm>
                <a:off x="4959618" y="1194825"/>
                <a:ext cx="347990" cy="355394"/>
              </a:xfrm>
              <a:prstGeom prst="flowChartConnector">
                <a:avLst/>
              </a:prstGeom>
              <a:noFill/>
              <a:ln w="19050">
                <a:solidFill>
                  <a:srgbClr val="B25D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44" name="TextBox 143">
                <a:extLst>
                  <a:ext uri="{FF2B5EF4-FFF2-40B4-BE49-F238E27FC236}">
                    <a16:creationId xmlns:a16="http://schemas.microsoft.com/office/drawing/2014/main" id="{BA4CE95E-B57D-4BF8-A148-57FFB2CE7909}"/>
                  </a:ext>
                </a:extLst>
              </p:cNvPr>
              <p:cNvSpPr txBox="1"/>
              <p:nvPr/>
            </p:nvSpPr>
            <p:spPr>
              <a:xfrm>
                <a:off x="4969579" y="1187931"/>
                <a:ext cx="347990" cy="369332"/>
              </a:xfrm>
              <a:prstGeom prst="rect">
                <a:avLst/>
              </a:prstGeom>
              <a:noFill/>
            </p:spPr>
            <p:txBody>
              <a:bodyPr wrap="square" rtlCol="0">
                <a:spAutoFit/>
              </a:bodyPr>
              <a:lstStyle/>
              <a:p>
                <a:r>
                  <a:rPr lang="en-US" dirty="0">
                    <a:solidFill>
                      <a:srgbClr val="B25D99"/>
                    </a:solidFill>
                  </a:rPr>
                  <a:t>C</a:t>
                </a:r>
                <a:endParaRPr lang="en-MY" dirty="0">
                  <a:solidFill>
                    <a:srgbClr val="B25D99"/>
                  </a:solidFill>
                </a:endParaRPr>
              </a:p>
            </p:txBody>
          </p:sp>
        </p:grpSp>
        <p:sp>
          <p:nvSpPr>
            <p:cNvPr id="142" name="TextBox 141">
              <a:extLst>
                <a:ext uri="{FF2B5EF4-FFF2-40B4-BE49-F238E27FC236}">
                  <a16:creationId xmlns:a16="http://schemas.microsoft.com/office/drawing/2014/main" id="{06D3215D-2498-4D36-9AE7-EEC93D910178}"/>
                </a:ext>
              </a:extLst>
            </p:cNvPr>
            <p:cNvSpPr txBox="1"/>
            <p:nvPr/>
          </p:nvSpPr>
          <p:spPr>
            <a:xfrm>
              <a:off x="5258438" y="3105597"/>
              <a:ext cx="2865120" cy="369332"/>
            </a:xfrm>
            <a:prstGeom prst="rect">
              <a:avLst/>
            </a:prstGeom>
            <a:noFill/>
          </p:spPr>
          <p:txBody>
            <a:bodyPr wrap="square" rtlCol="0">
              <a:spAutoFit/>
            </a:bodyPr>
            <a:lstStyle/>
            <a:p>
              <a:r>
                <a:rPr lang="en-US" dirty="0" err="1"/>
                <a:t>MyFlurry</a:t>
              </a:r>
              <a:r>
                <a:rPr lang="en-US" dirty="0"/>
                <a:t> Oreo</a:t>
              </a:r>
              <a:endParaRPr lang="en-MY" dirty="0"/>
            </a:p>
          </p:txBody>
        </p:sp>
      </p:grpSp>
      <p:sp>
        <p:nvSpPr>
          <p:cNvPr id="101" name="TextBox 100">
            <a:extLst>
              <a:ext uri="{FF2B5EF4-FFF2-40B4-BE49-F238E27FC236}">
                <a16:creationId xmlns:a16="http://schemas.microsoft.com/office/drawing/2014/main" id="{591ACB2A-EE0F-49C7-8548-71AFEBEBA1E3}"/>
              </a:ext>
            </a:extLst>
          </p:cNvPr>
          <p:cNvSpPr txBox="1"/>
          <p:nvPr/>
        </p:nvSpPr>
        <p:spPr>
          <a:xfrm>
            <a:off x="3233160" y="141061"/>
            <a:ext cx="5725680" cy="707886"/>
          </a:xfrm>
          <a:prstGeom prst="rect">
            <a:avLst/>
          </a:prstGeom>
          <a:noFill/>
        </p:spPr>
        <p:txBody>
          <a:bodyPr wrap="square" rtlCol="0">
            <a:spAutoFit/>
          </a:bodyPr>
          <a:lstStyle/>
          <a:p>
            <a:pPr algn="ctr"/>
            <a:r>
              <a:rPr lang="en-US" sz="4000" b="1" dirty="0">
                <a:gradFill flip="none" rotWithShape="1">
                  <a:gsLst>
                    <a:gs pos="38000">
                      <a:srgbClr val="F06E94"/>
                    </a:gs>
                    <a:gs pos="100000">
                      <a:srgbClr val="3E80E2"/>
                    </a:gs>
                    <a:gs pos="70000">
                      <a:srgbClr val="9865DF"/>
                    </a:gs>
                    <a:gs pos="0">
                      <a:srgbClr val="FFD13F"/>
                    </a:gs>
                  </a:gsLst>
                  <a:lin ang="16200000" scaled="1"/>
                  <a:tileRect/>
                </a:gradFill>
                <a:latin typeface="Arial Rounded MT Bold" panose="020F0704030504030204" pitchFamily="34" charset="0"/>
                <a:ea typeface="Microsoft YaHei UI Light" panose="020B0502040204020203" pitchFamily="34" charset="-122"/>
              </a:rPr>
              <a:t>TIME FOR QUIZ POP!</a:t>
            </a:r>
            <a:r>
              <a:rPr lang="en-US" sz="4000" b="1" dirty="0">
                <a:gradFill>
                  <a:gsLst>
                    <a:gs pos="38000">
                      <a:srgbClr val="F06E94"/>
                    </a:gs>
                    <a:gs pos="100000">
                      <a:srgbClr val="3E80E2"/>
                    </a:gs>
                    <a:gs pos="70000">
                      <a:srgbClr val="9865DF"/>
                    </a:gs>
                    <a:gs pos="0">
                      <a:srgbClr val="FFD13F"/>
                    </a:gs>
                  </a:gsLst>
                  <a:lin ang="13500000" scaled="1"/>
                </a:gradFill>
                <a:effectLst>
                  <a:outerShdw blurRad="50800" dist="38100" dir="5400000" algn="t" rotWithShape="0">
                    <a:prstClr val="black">
                      <a:alpha val="40000"/>
                    </a:prstClr>
                  </a:outerShdw>
                </a:effectLst>
                <a:latin typeface="Arial Rounded MT Bold" panose="020F0704030504030204" pitchFamily="34" charset="0"/>
              </a:rPr>
              <a:t> </a:t>
            </a:r>
            <a:endParaRPr lang="en-MY" sz="4000" b="1" dirty="0">
              <a:gradFill>
                <a:gsLst>
                  <a:gs pos="38000">
                    <a:srgbClr val="F06E94"/>
                  </a:gs>
                  <a:gs pos="100000">
                    <a:srgbClr val="3E80E2"/>
                  </a:gs>
                  <a:gs pos="70000">
                    <a:srgbClr val="9865DF"/>
                  </a:gs>
                  <a:gs pos="0">
                    <a:srgbClr val="FFD13F"/>
                  </a:gs>
                </a:gsLst>
                <a:lin ang="13500000" scaled="1"/>
              </a:gradFill>
              <a:effectLst>
                <a:outerShdw blurRad="50800" dist="38100" dir="5400000" algn="t" rotWithShape="0">
                  <a:prstClr val="black">
                    <a:alpha val="40000"/>
                  </a:prstClr>
                </a:outerShdw>
              </a:effectLst>
              <a:latin typeface="Arial Rounded MT Bold" panose="020F0704030504030204" pitchFamily="34" charset="0"/>
            </a:endParaRPr>
          </a:p>
        </p:txBody>
      </p:sp>
      <p:sp>
        <p:nvSpPr>
          <p:cNvPr id="136" name="TextBox 135">
            <a:extLst>
              <a:ext uri="{FF2B5EF4-FFF2-40B4-BE49-F238E27FC236}">
                <a16:creationId xmlns:a16="http://schemas.microsoft.com/office/drawing/2014/main" id="{2355A02E-DCC5-4DD5-94E9-D728A7C01464}"/>
              </a:ext>
            </a:extLst>
          </p:cNvPr>
          <p:cNvSpPr txBox="1"/>
          <p:nvPr/>
        </p:nvSpPr>
        <p:spPr>
          <a:xfrm>
            <a:off x="2850648" y="1101460"/>
            <a:ext cx="6490703" cy="707886"/>
          </a:xfrm>
          <a:prstGeom prst="rect">
            <a:avLst/>
          </a:prstGeom>
          <a:noFill/>
        </p:spPr>
        <p:txBody>
          <a:bodyPr wrap="square" rtlCol="0">
            <a:spAutoFit/>
          </a:bodyPr>
          <a:lstStyle/>
          <a:p>
            <a:pPr algn="ctr"/>
            <a:r>
              <a:rPr lang="en-US" sz="4000" b="1" dirty="0">
                <a:solidFill>
                  <a:srgbClr val="CBC2DC"/>
                </a:solidFill>
                <a:effectLst>
                  <a:outerShdw blurRad="50800" dist="38100" dir="5400000" algn="t" rotWithShape="0">
                    <a:prstClr val="black">
                      <a:alpha val="40000"/>
                    </a:prstClr>
                  </a:outerShdw>
                </a:effectLst>
                <a:latin typeface="Arial Rounded MT Bold" panose="020F0704030504030204" pitchFamily="34" charset="0"/>
                <a:ea typeface="Microsoft YaHei UI Light" panose="020B0502040204020203" pitchFamily="34" charset="-122"/>
              </a:rPr>
              <a:t>EXAMPLE</a:t>
            </a:r>
            <a:endParaRPr lang="en-MY" sz="4000" b="1" dirty="0">
              <a:solidFill>
                <a:srgbClr val="CBC2DC"/>
              </a:solidFill>
              <a:effectLst>
                <a:outerShdw blurRad="50800" dist="38100" dir="5400000" algn="t" rotWithShape="0">
                  <a:prstClr val="black">
                    <a:alpha val="40000"/>
                  </a:prstClr>
                </a:outerShdw>
              </a:effectLst>
              <a:latin typeface="Arial Rounded MT Bold" panose="020F0704030504030204" pitchFamily="34" charset="0"/>
            </a:endParaRPr>
          </a:p>
        </p:txBody>
      </p:sp>
    </p:spTree>
    <p:extLst>
      <p:ext uri="{BB962C8B-B14F-4D97-AF65-F5344CB8AC3E}">
        <p14:creationId xmlns:p14="http://schemas.microsoft.com/office/powerpoint/2010/main" val="1973301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110"/>
                                        </p:tgtEl>
                                      </p:cBhvr>
                                    </p:animEffect>
                                    <p:animScale>
                                      <p:cBhvr>
                                        <p:cTn id="7" dur="250" autoRev="1" fill="hold"/>
                                        <p:tgtEl>
                                          <p:spTgt spid="110"/>
                                        </p:tgtEl>
                                      </p:cBhvr>
                                      <p:by x="105000" y="105000"/>
                                    </p:animScale>
                                  </p:childTnLst>
                                </p:cTn>
                              </p:par>
                              <p:par>
                                <p:cTn id="8" presetID="1" presetClass="exit" presetSubtype="0" fill="hold" nodeType="withEffect">
                                  <p:stCondLst>
                                    <p:cond delay="0"/>
                                  </p:stCondLst>
                                  <p:childTnLst>
                                    <p:set>
                                      <p:cBhvr>
                                        <p:cTn id="9" dur="1" fill="hold">
                                          <p:stCondLst>
                                            <p:cond delay="0"/>
                                          </p:stCondLst>
                                        </p:cTn>
                                        <p:tgtEl>
                                          <p:spTgt spid="137"/>
                                        </p:tgtEl>
                                        <p:attrNameLst>
                                          <p:attrName>style.visibility</p:attrName>
                                        </p:attrNameLst>
                                      </p:cBhvr>
                                      <p:to>
                                        <p:strVal val="hidden"/>
                                      </p:to>
                                    </p:set>
                                  </p:childTnLst>
                                </p:cTn>
                              </p:par>
                              <p:par>
                                <p:cTn id="10" presetID="1" presetClass="exit" presetSubtype="0" fill="hold" nodeType="withEffect">
                                  <p:stCondLst>
                                    <p:cond delay="0"/>
                                  </p:stCondLst>
                                  <p:childTnLst>
                                    <p:set>
                                      <p:cBhvr>
                                        <p:cTn id="11" dur="1" fill="hold">
                                          <p:stCondLst>
                                            <p:cond delay="0"/>
                                          </p:stCondLst>
                                        </p:cTn>
                                        <p:tgtEl>
                                          <p:spTgt spid="138"/>
                                        </p:tgtEl>
                                        <p:attrNameLst>
                                          <p:attrName>style.visibility</p:attrName>
                                        </p:attrNameLst>
                                      </p:cBhvr>
                                      <p:to>
                                        <p:strVal val="hidden"/>
                                      </p:to>
                                    </p:set>
                                  </p:childTnLst>
                                </p:cTn>
                              </p:par>
                              <p:par>
                                <p:cTn id="12" presetID="1" presetClass="exit" presetSubtype="0" fill="hold" nodeType="withEffect">
                                  <p:stCondLst>
                                    <p:cond delay="0"/>
                                  </p:stCondLst>
                                  <p:childTnLst>
                                    <p:set>
                                      <p:cBhvr>
                                        <p:cTn id="13" dur="1" fill="hold">
                                          <p:stCondLst>
                                            <p:cond delay="0"/>
                                          </p:stCondLst>
                                        </p:cTn>
                                        <p:tgtEl>
                                          <p:spTgt spid="139"/>
                                        </p:tgtEl>
                                        <p:attrNameLst>
                                          <p:attrName>style.visibility</p:attrName>
                                        </p:attrNameLst>
                                      </p:cBhvr>
                                      <p:to>
                                        <p:strVal val="hidden"/>
                                      </p:to>
                                    </p:set>
                                  </p:childTnLst>
                                </p:cTn>
                              </p:par>
                              <p:par>
                                <p:cTn id="14" presetID="1" presetClass="entr" presetSubtype="0" fill="hold" nodeType="withEffect">
                                  <p:stCondLst>
                                    <p:cond delay="0"/>
                                  </p:stCondLst>
                                  <p:childTnLst>
                                    <p:set>
                                      <p:cBhvr>
                                        <p:cTn id="15" dur="1" fill="hold">
                                          <p:stCondLst>
                                            <p:cond delay="0"/>
                                          </p:stCondLst>
                                        </p:cTn>
                                        <p:tgtEl>
                                          <p:spTgt spid="130"/>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115"/>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121"/>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26" presetClass="emph" presetSubtype="0" fill="hold" nodeType="clickEffect">
                                  <p:stCondLst>
                                    <p:cond delay="0"/>
                                  </p:stCondLst>
                                  <p:childTnLst>
                                    <p:animEffect transition="out" filter="fade">
                                      <p:cBhvr>
                                        <p:cTn id="23" dur="500" tmFilter="0, 0; .2, .5; .8, .5; 1, 0"/>
                                        <p:tgtEl>
                                          <p:spTgt spid="49"/>
                                        </p:tgtEl>
                                      </p:cBhvr>
                                    </p:animEffect>
                                    <p:animScale>
                                      <p:cBhvr>
                                        <p:cTn id="24" dur="250" autoRev="1" fill="hold"/>
                                        <p:tgtEl>
                                          <p:spTgt spid="49"/>
                                        </p:tgtEl>
                                      </p:cBhvr>
                                      <p:by x="105000" y="105000"/>
                                    </p:animScale>
                                  </p:childTnLst>
                                </p:cTn>
                              </p:par>
                              <p:par>
                                <p:cTn id="25" presetID="1" presetClass="exit" presetSubtype="0" fill="hold" nodeType="withEffect">
                                  <p:stCondLst>
                                    <p:cond delay="0"/>
                                  </p:stCondLst>
                                  <p:childTnLst>
                                    <p:set>
                                      <p:cBhvr>
                                        <p:cTn id="26" dur="1" fill="hold">
                                          <p:stCondLst>
                                            <p:cond delay="0"/>
                                          </p:stCondLst>
                                        </p:cTn>
                                        <p:tgtEl>
                                          <p:spTgt spid="81"/>
                                        </p:tgtEl>
                                        <p:attrNameLst>
                                          <p:attrName>style.visibility</p:attrName>
                                        </p:attrNameLst>
                                      </p:cBhvr>
                                      <p:to>
                                        <p:strVal val="hidden"/>
                                      </p:to>
                                    </p:set>
                                  </p:childTnLst>
                                </p:cTn>
                              </p:par>
                              <p:par>
                                <p:cTn id="27" presetID="1" presetClass="exit" presetSubtype="0" fill="hold" nodeType="withEffect">
                                  <p:stCondLst>
                                    <p:cond delay="0"/>
                                  </p:stCondLst>
                                  <p:childTnLst>
                                    <p:set>
                                      <p:cBhvr>
                                        <p:cTn id="28" dur="1" fill="hold">
                                          <p:stCondLst>
                                            <p:cond delay="0"/>
                                          </p:stCondLst>
                                        </p:cTn>
                                        <p:tgtEl>
                                          <p:spTgt spid="82"/>
                                        </p:tgtEl>
                                        <p:attrNameLst>
                                          <p:attrName>style.visibility</p:attrName>
                                        </p:attrNameLst>
                                      </p:cBhvr>
                                      <p:to>
                                        <p:strVal val="hidden"/>
                                      </p:to>
                                    </p:set>
                                  </p:childTnLst>
                                </p:cTn>
                              </p:par>
                              <p:par>
                                <p:cTn id="29" presetID="1" presetClass="exit" presetSubtype="0" fill="hold" nodeType="withEffect">
                                  <p:stCondLst>
                                    <p:cond delay="0"/>
                                  </p:stCondLst>
                                  <p:childTnLst>
                                    <p:set>
                                      <p:cBhvr>
                                        <p:cTn id="30" dur="1" fill="hold">
                                          <p:stCondLst>
                                            <p:cond delay="0"/>
                                          </p:stCondLst>
                                        </p:cTn>
                                        <p:tgtEl>
                                          <p:spTgt spid="83"/>
                                        </p:tgtEl>
                                        <p:attrNameLst>
                                          <p:attrName>style.visibility</p:attrName>
                                        </p:attrNameLst>
                                      </p:cBhvr>
                                      <p:to>
                                        <p:strVal val="hidden"/>
                                      </p:to>
                                    </p:set>
                                  </p:childTnLst>
                                </p:cTn>
                              </p:par>
                              <p:par>
                                <p:cTn id="31" presetID="1" presetClass="entr" presetSubtype="0" fill="hold" nodeType="withEffect">
                                  <p:stCondLst>
                                    <p:cond delay="0"/>
                                  </p:stCondLst>
                                  <p:childTnLst>
                                    <p:set>
                                      <p:cBhvr>
                                        <p:cTn id="32" dur="1" fill="hold">
                                          <p:stCondLst>
                                            <p:cond delay="0"/>
                                          </p:stCondLst>
                                        </p:cTn>
                                        <p:tgtEl>
                                          <p:spTgt spid="5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gradFill>
          <a:gsLst>
            <a:gs pos="45000">
              <a:srgbClr val="C22198"/>
            </a:gs>
            <a:gs pos="100000">
              <a:srgbClr val="396ADA"/>
            </a:gs>
            <a:gs pos="76000">
              <a:srgbClr val="9537B4"/>
            </a:gs>
            <a:gs pos="0">
              <a:srgbClr val="FB5C03"/>
            </a:gs>
          </a:gsLst>
          <a:lin ang="13500000" scaled="1"/>
        </a:gradFill>
        <a:effectLst/>
      </p:bgPr>
    </p:bg>
    <p:spTree>
      <p:nvGrpSpPr>
        <p:cNvPr id="1" name=""/>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32E1E003-721E-4DC8-8105-809361751FBC}"/>
              </a:ext>
            </a:extLst>
          </p:cNvPr>
          <p:cNvSpPr/>
          <p:nvPr/>
        </p:nvSpPr>
        <p:spPr>
          <a:xfrm>
            <a:off x="73742" y="100484"/>
            <a:ext cx="12044516" cy="6674805"/>
          </a:xfrm>
          <a:prstGeom prst="roundRect">
            <a:avLst>
              <a:gd name="adj" fmla="val 1836"/>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33" name="Rectangle: Rounded Corners 32">
            <a:extLst>
              <a:ext uri="{FF2B5EF4-FFF2-40B4-BE49-F238E27FC236}">
                <a16:creationId xmlns:a16="http://schemas.microsoft.com/office/drawing/2014/main" id="{37B61D47-F471-4748-BAFD-38E567D46CE7}"/>
              </a:ext>
            </a:extLst>
          </p:cNvPr>
          <p:cNvSpPr/>
          <p:nvPr/>
        </p:nvSpPr>
        <p:spPr>
          <a:xfrm>
            <a:off x="135543" y="793821"/>
            <a:ext cx="11897474" cy="5923118"/>
          </a:xfrm>
          <a:prstGeom prst="roundRect">
            <a:avLst>
              <a:gd name="adj" fmla="val 3537"/>
            </a:avLst>
          </a:prstGeom>
          <a:solidFill>
            <a:srgbClr val="FFE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pic>
        <p:nvPicPr>
          <p:cNvPr id="17" name="Picture 16">
            <a:extLst>
              <a:ext uri="{FF2B5EF4-FFF2-40B4-BE49-F238E27FC236}">
                <a16:creationId xmlns:a16="http://schemas.microsoft.com/office/drawing/2014/main" id="{0F6E42E4-9DA7-4C66-9150-89CE6E1CF729}"/>
              </a:ext>
            </a:extLst>
          </p:cNvPr>
          <p:cNvPicPr>
            <a:picLocks noChangeAspect="1"/>
          </p:cNvPicPr>
          <p:nvPr/>
        </p:nvPicPr>
        <p:blipFill rotWithShape="1">
          <a:blip r:embed="rId3"/>
          <a:srcRect l="23791" t="21831" r="66768" b="61099"/>
          <a:stretch/>
        </p:blipFill>
        <p:spPr>
          <a:xfrm>
            <a:off x="159177" y="120234"/>
            <a:ext cx="387764" cy="373412"/>
          </a:xfrm>
          <a:prstGeom prst="flowChartConnector">
            <a:avLst/>
          </a:prstGeom>
        </p:spPr>
      </p:pic>
      <p:sp>
        <p:nvSpPr>
          <p:cNvPr id="19" name="TextBox 18">
            <a:extLst>
              <a:ext uri="{FF2B5EF4-FFF2-40B4-BE49-F238E27FC236}">
                <a16:creationId xmlns:a16="http://schemas.microsoft.com/office/drawing/2014/main" id="{61234692-5E3D-45D3-B344-A47EE153F392}"/>
              </a:ext>
            </a:extLst>
          </p:cNvPr>
          <p:cNvSpPr txBox="1"/>
          <p:nvPr/>
        </p:nvSpPr>
        <p:spPr>
          <a:xfrm>
            <a:off x="493954" y="271072"/>
            <a:ext cx="371149" cy="246221"/>
          </a:xfrm>
          <a:prstGeom prst="rect">
            <a:avLst/>
          </a:prstGeom>
          <a:noFill/>
        </p:spPr>
        <p:txBody>
          <a:bodyPr wrap="square" rtlCol="0">
            <a:spAutoFit/>
          </a:bodyPr>
          <a:lstStyle/>
          <a:p>
            <a:r>
              <a:rPr lang="en-US" sz="1000" dirty="0">
                <a:solidFill>
                  <a:schemeClr val="tx1">
                    <a:alpha val="58000"/>
                  </a:schemeClr>
                </a:solidFill>
              </a:rPr>
              <a:t>1m</a:t>
            </a:r>
            <a:endParaRPr lang="en-MY" sz="1000" dirty="0">
              <a:solidFill>
                <a:schemeClr val="tx1">
                  <a:alpha val="58000"/>
                </a:schemeClr>
              </a:solidFill>
            </a:endParaRPr>
          </a:p>
        </p:txBody>
      </p:sp>
      <p:grpSp>
        <p:nvGrpSpPr>
          <p:cNvPr id="23" name="Group 22">
            <a:extLst>
              <a:ext uri="{FF2B5EF4-FFF2-40B4-BE49-F238E27FC236}">
                <a16:creationId xmlns:a16="http://schemas.microsoft.com/office/drawing/2014/main" id="{27EE8EA7-9E1A-457D-9DDD-FA3657E2D769}"/>
              </a:ext>
            </a:extLst>
          </p:cNvPr>
          <p:cNvGrpSpPr/>
          <p:nvPr/>
        </p:nvGrpSpPr>
        <p:grpSpPr>
          <a:xfrm>
            <a:off x="11428046" y="309143"/>
            <a:ext cx="402487" cy="80310"/>
            <a:chOff x="2727601" y="2857097"/>
            <a:chExt cx="402487" cy="80310"/>
          </a:xfrm>
        </p:grpSpPr>
        <p:sp>
          <p:nvSpPr>
            <p:cNvPr id="20" name="Flowchart: Connector 19">
              <a:extLst>
                <a:ext uri="{FF2B5EF4-FFF2-40B4-BE49-F238E27FC236}">
                  <a16:creationId xmlns:a16="http://schemas.microsoft.com/office/drawing/2014/main" id="{EEA93432-9233-4D7D-960D-7BD95631909B}"/>
                </a:ext>
              </a:extLst>
            </p:cNvPr>
            <p:cNvSpPr/>
            <p:nvPr/>
          </p:nvSpPr>
          <p:spPr>
            <a:xfrm>
              <a:off x="2727601" y="2857097"/>
              <a:ext cx="84425" cy="8031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21" name="Flowchart: Connector 20">
              <a:extLst>
                <a:ext uri="{FF2B5EF4-FFF2-40B4-BE49-F238E27FC236}">
                  <a16:creationId xmlns:a16="http://schemas.microsoft.com/office/drawing/2014/main" id="{EE3DDDAF-6062-48DD-8915-D86CA35DCEFC}"/>
                </a:ext>
              </a:extLst>
            </p:cNvPr>
            <p:cNvSpPr/>
            <p:nvPr/>
          </p:nvSpPr>
          <p:spPr>
            <a:xfrm>
              <a:off x="2886632" y="2857097"/>
              <a:ext cx="84425" cy="8031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22" name="Flowchart: Connector 21">
              <a:extLst>
                <a:ext uri="{FF2B5EF4-FFF2-40B4-BE49-F238E27FC236}">
                  <a16:creationId xmlns:a16="http://schemas.microsoft.com/office/drawing/2014/main" id="{347CA7CD-EB39-47AE-86DC-1780B3CBEDA5}"/>
                </a:ext>
              </a:extLst>
            </p:cNvPr>
            <p:cNvSpPr/>
            <p:nvPr/>
          </p:nvSpPr>
          <p:spPr>
            <a:xfrm>
              <a:off x="3045663" y="2857097"/>
              <a:ext cx="84425" cy="8031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grpSp>
      <p:sp>
        <p:nvSpPr>
          <p:cNvPr id="44" name="Rectangle: Rounded Corners 43">
            <a:extLst>
              <a:ext uri="{FF2B5EF4-FFF2-40B4-BE49-F238E27FC236}">
                <a16:creationId xmlns:a16="http://schemas.microsoft.com/office/drawing/2014/main" id="{27BEF083-6C0F-452F-BCBB-C4F72880B7E3}"/>
              </a:ext>
            </a:extLst>
          </p:cNvPr>
          <p:cNvSpPr/>
          <p:nvPr/>
        </p:nvSpPr>
        <p:spPr>
          <a:xfrm>
            <a:off x="6380181" y="173701"/>
            <a:ext cx="5637596" cy="45719"/>
          </a:xfrm>
          <a:prstGeom prst="roundRect">
            <a:avLst>
              <a:gd name="adj" fmla="val 33910"/>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45" name="Rectangle: Rounded Corners 44">
            <a:extLst>
              <a:ext uri="{FF2B5EF4-FFF2-40B4-BE49-F238E27FC236}">
                <a16:creationId xmlns:a16="http://schemas.microsoft.com/office/drawing/2014/main" id="{2A569E80-115F-4FFD-B57A-E9EB20B40B7D}"/>
              </a:ext>
            </a:extLst>
          </p:cNvPr>
          <p:cNvSpPr/>
          <p:nvPr/>
        </p:nvSpPr>
        <p:spPr>
          <a:xfrm>
            <a:off x="632376" y="174623"/>
            <a:ext cx="5637596" cy="45719"/>
          </a:xfrm>
          <a:prstGeom prst="roundRect">
            <a:avLst>
              <a:gd name="adj" fmla="val 33910"/>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grpSp>
        <p:nvGrpSpPr>
          <p:cNvPr id="120" name="Question 1">
            <a:extLst>
              <a:ext uri="{FF2B5EF4-FFF2-40B4-BE49-F238E27FC236}">
                <a16:creationId xmlns:a16="http://schemas.microsoft.com/office/drawing/2014/main" id="{19E283B3-6C45-4675-AFA1-A54658C296D8}"/>
              </a:ext>
            </a:extLst>
          </p:cNvPr>
          <p:cNvGrpSpPr/>
          <p:nvPr/>
        </p:nvGrpSpPr>
        <p:grpSpPr>
          <a:xfrm>
            <a:off x="965580" y="2281160"/>
            <a:ext cx="4114809" cy="3886200"/>
            <a:chOff x="4546587" y="0"/>
            <a:chExt cx="4114809" cy="3886200"/>
          </a:xfrm>
        </p:grpSpPr>
        <p:grpSp>
          <p:nvGrpSpPr>
            <p:cNvPr id="121" name="Group 120">
              <a:extLst>
                <a:ext uri="{FF2B5EF4-FFF2-40B4-BE49-F238E27FC236}">
                  <a16:creationId xmlns:a16="http://schemas.microsoft.com/office/drawing/2014/main" id="{98105EF1-468C-4A63-B0DE-547DFDC4D3ED}"/>
                </a:ext>
              </a:extLst>
            </p:cNvPr>
            <p:cNvGrpSpPr/>
            <p:nvPr/>
          </p:nvGrpSpPr>
          <p:grpSpPr>
            <a:xfrm>
              <a:off x="4546591" y="0"/>
              <a:ext cx="4114805" cy="3886200"/>
              <a:chOff x="4546591" y="0"/>
              <a:chExt cx="4114805" cy="3886200"/>
            </a:xfrm>
          </p:grpSpPr>
          <p:sp>
            <p:nvSpPr>
              <p:cNvPr id="123" name="Rectangle: Rounded Corners 122">
                <a:extLst>
                  <a:ext uri="{FF2B5EF4-FFF2-40B4-BE49-F238E27FC236}">
                    <a16:creationId xmlns:a16="http://schemas.microsoft.com/office/drawing/2014/main" id="{94E30204-D1EF-4182-9EB5-063169CED8EA}"/>
                  </a:ext>
                </a:extLst>
              </p:cNvPr>
              <p:cNvSpPr/>
              <p:nvPr/>
            </p:nvSpPr>
            <p:spPr>
              <a:xfrm>
                <a:off x="4546595" y="0"/>
                <a:ext cx="4114801" cy="3886200"/>
              </a:xfrm>
              <a:prstGeom prst="roundRect">
                <a:avLst>
                  <a:gd name="adj" fmla="val 4249"/>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124" name="Freeform: Shape 123">
                <a:extLst>
                  <a:ext uri="{FF2B5EF4-FFF2-40B4-BE49-F238E27FC236}">
                    <a16:creationId xmlns:a16="http://schemas.microsoft.com/office/drawing/2014/main" id="{D7E48904-5A45-4D0D-8816-CD91C501F2BB}"/>
                  </a:ext>
                </a:extLst>
              </p:cNvPr>
              <p:cNvSpPr/>
              <p:nvPr/>
            </p:nvSpPr>
            <p:spPr>
              <a:xfrm>
                <a:off x="4546591" y="0"/>
                <a:ext cx="4114796" cy="774700"/>
              </a:xfrm>
              <a:custGeom>
                <a:avLst/>
                <a:gdLst>
                  <a:gd name="connsiteX0" fmla="*/ 152403 w 4114796"/>
                  <a:gd name="connsiteY0" fmla="*/ 0 h 774700"/>
                  <a:gd name="connsiteX1" fmla="*/ 3962393 w 4114796"/>
                  <a:gd name="connsiteY1" fmla="*/ 0 h 774700"/>
                  <a:gd name="connsiteX2" fmla="*/ 4114796 w 4114796"/>
                  <a:gd name="connsiteY2" fmla="*/ 152403 h 774700"/>
                  <a:gd name="connsiteX3" fmla="*/ 4114796 w 4114796"/>
                  <a:gd name="connsiteY3" fmla="*/ 761997 h 774700"/>
                  <a:gd name="connsiteX4" fmla="*/ 4112231 w 4114796"/>
                  <a:gd name="connsiteY4" fmla="*/ 774700 h 774700"/>
                  <a:gd name="connsiteX5" fmla="*/ 2565 w 4114796"/>
                  <a:gd name="connsiteY5" fmla="*/ 774700 h 774700"/>
                  <a:gd name="connsiteX6" fmla="*/ 0 w 4114796"/>
                  <a:gd name="connsiteY6" fmla="*/ 761997 h 774700"/>
                  <a:gd name="connsiteX7" fmla="*/ 0 w 4114796"/>
                  <a:gd name="connsiteY7" fmla="*/ 152403 h 774700"/>
                  <a:gd name="connsiteX8" fmla="*/ 152403 w 4114796"/>
                  <a:gd name="connsiteY8" fmla="*/ 0 h 774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14796" h="774700">
                    <a:moveTo>
                      <a:pt x="152403" y="0"/>
                    </a:moveTo>
                    <a:lnTo>
                      <a:pt x="3962393" y="0"/>
                    </a:lnTo>
                    <a:cubicBezTo>
                      <a:pt x="4046563" y="0"/>
                      <a:pt x="4114796" y="68233"/>
                      <a:pt x="4114796" y="152403"/>
                    </a:cubicBezTo>
                    <a:lnTo>
                      <a:pt x="4114796" y="761997"/>
                    </a:lnTo>
                    <a:lnTo>
                      <a:pt x="4112231" y="774700"/>
                    </a:lnTo>
                    <a:lnTo>
                      <a:pt x="2565" y="774700"/>
                    </a:lnTo>
                    <a:lnTo>
                      <a:pt x="0" y="761997"/>
                    </a:lnTo>
                    <a:lnTo>
                      <a:pt x="0" y="152403"/>
                    </a:lnTo>
                    <a:cubicBezTo>
                      <a:pt x="0" y="68233"/>
                      <a:pt x="68233" y="0"/>
                      <a:pt x="152403" y="0"/>
                    </a:cubicBezTo>
                    <a:close/>
                  </a:path>
                </a:pathLst>
              </a:custGeom>
              <a:gradFill flip="none" rotWithShape="1">
                <a:gsLst>
                  <a:gs pos="0">
                    <a:srgbClr val="E94E5B"/>
                  </a:gs>
                  <a:gs pos="99320">
                    <a:srgbClr val="FBC75A"/>
                  </a:gs>
                  <a:gs pos="80000">
                    <a:srgbClr val="F8A65A"/>
                  </a:gs>
                  <a:gs pos="61000">
                    <a:srgbClr val="F6965A"/>
                  </a:gs>
                  <a:gs pos="39000">
                    <a:srgbClr val="F27B59"/>
                  </a:gs>
                  <a:gs pos="19000">
                    <a:srgbClr val="F06258"/>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MY" dirty="0"/>
              </a:p>
            </p:txBody>
          </p:sp>
        </p:grpSp>
        <p:sp>
          <p:nvSpPr>
            <p:cNvPr id="122" name="TextBox 121">
              <a:extLst>
                <a:ext uri="{FF2B5EF4-FFF2-40B4-BE49-F238E27FC236}">
                  <a16:creationId xmlns:a16="http://schemas.microsoft.com/office/drawing/2014/main" id="{1BD8BEAB-6F37-4CF4-93FE-04C9728C7732}"/>
                </a:ext>
              </a:extLst>
            </p:cNvPr>
            <p:cNvSpPr txBox="1"/>
            <p:nvPr/>
          </p:nvSpPr>
          <p:spPr>
            <a:xfrm>
              <a:off x="4546587" y="101846"/>
              <a:ext cx="4114800" cy="461665"/>
            </a:xfrm>
            <a:prstGeom prst="rect">
              <a:avLst/>
            </a:prstGeom>
            <a:noFill/>
          </p:spPr>
          <p:txBody>
            <a:bodyPr wrap="square" rtlCol="0">
              <a:spAutoFit/>
            </a:bodyPr>
            <a:lstStyle/>
            <a:p>
              <a:pPr algn="ctr"/>
              <a:r>
                <a:rPr lang="en-US" sz="2400" dirty="0">
                  <a:solidFill>
                    <a:schemeClr val="bg1"/>
                  </a:solidFill>
                  <a:latin typeface="Bahnschrift Condensed" panose="020B0502040204020203" pitchFamily="34" charset="0"/>
                </a:rPr>
                <a:t>IF YOU LOSE YOUR MOM TUPPERWARE…</a:t>
              </a:r>
              <a:endParaRPr lang="en-MY" sz="2400" dirty="0">
                <a:solidFill>
                  <a:schemeClr val="bg1"/>
                </a:solidFill>
                <a:latin typeface="Bahnschrift Condensed" panose="020B0502040204020203" pitchFamily="34" charset="0"/>
              </a:endParaRPr>
            </a:p>
          </p:txBody>
        </p:sp>
      </p:grpSp>
      <p:grpSp>
        <p:nvGrpSpPr>
          <p:cNvPr id="125" name="False Choice 3">
            <a:extLst>
              <a:ext uri="{FF2B5EF4-FFF2-40B4-BE49-F238E27FC236}">
                <a16:creationId xmlns:a16="http://schemas.microsoft.com/office/drawing/2014/main" id="{FB65DCAA-054B-4B59-957C-2EBE0EF2C08B}"/>
              </a:ext>
            </a:extLst>
          </p:cNvPr>
          <p:cNvGrpSpPr/>
          <p:nvPr/>
        </p:nvGrpSpPr>
        <p:grpSpPr>
          <a:xfrm>
            <a:off x="1210180" y="5192498"/>
            <a:ext cx="3657740" cy="755162"/>
            <a:chOff x="4912808" y="3771027"/>
            <a:chExt cx="3657740" cy="755162"/>
          </a:xfrm>
        </p:grpSpPr>
        <p:grpSp>
          <p:nvGrpSpPr>
            <p:cNvPr id="126" name="Group 125">
              <a:extLst>
                <a:ext uri="{FF2B5EF4-FFF2-40B4-BE49-F238E27FC236}">
                  <a16:creationId xmlns:a16="http://schemas.microsoft.com/office/drawing/2014/main" id="{4A8CC62F-FD22-46B2-B018-506FFE1C1F7C}"/>
                </a:ext>
              </a:extLst>
            </p:cNvPr>
            <p:cNvGrpSpPr/>
            <p:nvPr/>
          </p:nvGrpSpPr>
          <p:grpSpPr>
            <a:xfrm>
              <a:off x="4912808" y="3771027"/>
              <a:ext cx="3657740" cy="755162"/>
              <a:chOff x="4809653" y="1003298"/>
              <a:chExt cx="3657740" cy="755162"/>
            </a:xfrm>
          </p:grpSpPr>
          <p:sp>
            <p:nvSpPr>
              <p:cNvPr id="128" name="Rectangle: Rounded Corners 127">
                <a:extLst>
                  <a:ext uri="{FF2B5EF4-FFF2-40B4-BE49-F238E27FC236}">
                    <a16:creationId xmlns:a16="http://schemas.microsoft.com/office/drawing/2014/main" id="{8985E0ED-491E-4797-AE3A-E76FE8085028}"/>
                  </a:ext>
                </a:extLst>
              </p:cNvPr>
              <p:cNvSpPr/>
              <p:nvPr/>
            </p:nvSpPr>
            <p:spPr>
              <a:xfrm>
                <a:off x="4809653" y="1003298"/>
                <a:ext cx="3657740" cy="755162"/>
              </a:xfrm>
              <a:prstGeom prst="roundRect">
                <a:avLst>
                  <a:gd name="adj" fmla="val 50000"/>
                </a:avLst>
              </a:prstGeom>
              <a:solidFill>
                <a:srgbClr val="EE4957"/>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129" name="Flowchart: Connector 128">
                <a:extLst>
                  <a:ext uri="{FF2B5EF4-FFF2-40B4-BE49-F238E27FC236}">
                    <a16:creationId xmlns:a16="http://schemas.microsoft.com/office/drawing/2014/main" id="{14A333B4-A7F5-4913-9608-A484F791620E}"/>
                  </a:ext>
                </a:extLst>
              </p:cNvPr>
              <p:cNvSpPr/>
              <p:nvPr/>
            </p:nvSpPr>
            <p:spPr>
              <a:xfrm>
                <a:off x="4897931" y="1198392"/>
                <a:ext cx="347990" cy="355394"/>
              </a:xfrm>
              <a:prstGeom prst="flowChartConnector">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130" name="TextBox 129">
                <a:extLst>
                  <a:ext uri="{FF2B5EF4-FFF2-40B4-BE49-F238E27FC236}">
                    <a16:creationId xmlns:a16="http://schemas.microsoft.com/office/drawing/2014/main" id="{ACE14208-F5C1-45C6-A7F4-56FA370CDFEB}"/>
                  </a:ext>
                </a:extLst>
              </p:cNvPr>
              <p:cNvSpPr txBox="1"/>
              <p:nvPr/>
            </p:nvSpPr>
            <p:spPr>
              <a:xfrm>
                <a:off x="5268869" y="1188747"/>
                <a:ext cx="2865120" cy="369332"/>
              </a:xfrm>
              <a:prstGeom prst="rect">
                <a:avLst/>
              </a:prstGeom>
              <a:noFill/>
            </p:spPr>
            <p:txBody>
              <a:bodyPr wrap="square" rtlCol="0">
                <a:spAutoFit/>
              </a:bodyPr>
              <a:lstStyle/>
              <a:p>
                <a:r>
                  <a:rPr lang="en-US" dirty="0">
                    <a:solidFill>
                      <a:schemeClr val="bg1"/>
                    </a:solidFill>
                  </a:rPr>
                  <a:t>No, go back to A</a:t>
                </a:r>
                <a:endParaRPr lang="en-MY" dirty="0">
                  <a:solidFill>
                    <a:schemeClr val="bg1"/>
                  </a:solidFill>
                </a:endParaRPr>
              </a:p>
            </p:txBody>
          </p:sp>
        </p:grpSp>
        <p:sp>
          <p:nvSpPr>
            <p:cNvPr id="127" name="Multiplication Sign 126">
              <a:extLst>
                <a:ext uri="{FF2B5EF4-FFF2-40B4-BE49-F238E27FC236}">
                  <a16:creationId xmlns:a16="http://schemas.microsoft.com/office/drawing/2014/main" id="{F086044C-95FA-4844-B3BC-F5907DA2FA91}"/>
                </a:ext>
              </a:extLst>
            </p:cNvPr>
            <p:cNvSpPr/>
            <p:nvPr/>
          </p:nvSpPr>
          <p:spPr>
            <a:xfrm>
              <a:off x="5051246" y="4040090"/>
              <a:ext cx="247670" cy="213755"/>
            </a:xfrm>
            <a:prstGeom prst="mathMultiply">
              <a:avLst>
                <a:gd name="adj1" fmla="val 3914"/>
              </a:avLst>
            </a:prstGeom>
            <a:solidFill>
              <a:srgbClr val="EE4957"/>
            </a:solidFill>
            <a:ln cap="rnd">
              <a:solidFill>
                <a:srgbClr val="EE49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grpSp>
      <p:grpSp>
        <p:nvGrpSpPr>
          <p:cNvPr id="131" name="True Choice">
            <a:extLst>
              <a:ext uri="{FF2B5EF4-FFF2-40B4-BE49-F238E27FC236}">
                <a16:creationId xmlns:a16="http://schemas.microsoft.com/office/drawing/2014/main" id="{A411EB89-14D8-4D2A-8192-1233B9D6CF82}"/>
              </a:ext>
            </a:extLst>
          </p:cNvPr>
          <p:cNvGrpSpPr/>
          <p:nvPr/>
        </p:nvGrpSpPr>
        <p:grpSpPr>
          <a:xfrm>
            <a:off x="1210180" y="3296724"/>
            <a:ext cx="3657740" cy="755162"/>
            <a:chOff x="4797979" y="4691336"/>
            <a:chExt cx="3657740" cy="755162"/>
          </a:xfrm>
        </p:grpSpPr>
        <p:grpSp>
          <p:nvGrpSpPr>
            <p:cNvPr id="132" name="Group 131">
              <a:extLst>
                <a:ext uri="{FF2B5EF4-FFF2-40B4-BE49-F238E27FC236}">
                  <a16:creationId xmlns:a16="http://schemas.microsoft.com/office/drawing/2014/main" id="{94EFD65D-FA99-40A1-9AC6-59E7E3152EEA}"/>
                </a:ext>
              </a:extLst>
            </p:cNvPr>
            <p:cNvGrpSpPr/>
            <p:nvPr/>
          </p:nvGrpSpPr>
          <p:grpSpPr>
            <a:xfrm>
              <a:off x="4797979" y="4691336"/>
              <a:ext cx="3657740" cy="755162"/>
              <a:chOff x="4797979" y="4691336"/>
              <a:chExt cx="3657740" cy="755162"/>
            </a:xfrm>
          </p:grpSpPr>
          <p:sp>
            <p:nvSpPr>
              <p:cNvPr id="134" name="Rectangle: Rounded Corners 133">
                <a:extLst>
                  <a:ext uri="{FF2B5EF4-FFF2-40B4-BE49-F238E27FC236}">
                    <a16:creationId xmlns:a16="http://schemas.microsoft.com/office/drawing/2014/main" id="{42A58744-7108-4CFA-B65F-1CF21947A28B}"/>
                  </a:ext>
                </a:extLst>
              </p:cNvPr>
              <p:cNvSpPr/>
              <p:nvPr/>
            </p:nvSpPr>
            <p:spPr>
              <a:xfrm>
                <a:off x="4797979" y="4691336"/>
                <a:ext cx="3657740" cy="755162"/>
              </a:xfrm>
              <a:prstGeom prst="roundRect">
                <a:avLst>
                  <a:gd name="adj" fmla="val 50000"/>
                </a:avLst>
              </a:prstGeom>
              <a:solidFill>
                <a:srgbClr val="56C221"/>
              </a:solidFill>
              <a:ln w="19050">
                <a:no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grpSp>
            <p:nvGrpSpPr>
              <p:cNvPr id="135" name="Group 134">
                <a:extLst>
                  <a:ext uri="{FF2B5EF4-FFF2-40B4-BE49-F238E27FC236}">
                    <a16:creationId xmlns:a16="http://schemas.microsoft.com/office/drawing/2014/main" id="{67A9E345-AADA-4000-A1B0-0A4F23D60279}"/>
                  </a:ext>
                </a:extLst>
              </p:cNvPr>
              <p:cNvGrpSpPr/>
              <p:nvPr/>
            </p:nvGrpSpPr>
            <p:grpSpPr>
              <a:xfrm>
                <a:off x="4872038" y="4886672"/>
                <a:ext cx="347990" cy="355394"/>
                <a:chOff x="5277764" y="4119890"/>
                <a:chExt cx="347990" cy="355394"/>
              </a:xfrm>
            </p:grpSpPr>
            <p:sp>
              <p:nvSpPr>
                <p:cNvPr id="136" name="Flowchart: Connector 135">
                  <a:extLst>
                    <a:ext uri="{FF2B5EF4-FFF2-40B4-BE49-F238E27FC236}">
                      <a16:creationId xmlns:a16="http://schemas.microsoft.com/office/drawing/2014/main" id="{F4003616-4DA7-4A8D-ADE4-BA33798DFCC6}"/>
                    </a:ext>
                  </a:extLst>
                </p:cNvPr>
                <p:cNvSpPr/>
                <p:nvPr/>
              </p:nvSpPr>
              <p:spPr>
                <a:xfrm>
                  <a:off x="5277764" y="4119890"/>
                  <a:ext cx="347990" cy="355394"/>
                </a:xfrm>
                <a:prstGeom prst="flowChartConnector">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grpSp>
              <p:nvGrpSpPr>
                <p:cNvPr id="137" name="Group 136">
                  <a:extLst>
                    <a:ext uri="{FF2B5EF4-FFF2-40B4-BE49-F238E27FC236}">
                      <a16:creationId xmlns:a16="http://schemas.microsoft.com/office/drawing/2014/main" id="{484DAD72-D470-45F4-BF28-346A86B922D9}"/>
                    </a:ext>
                  </a:extLst>
                </p:cNvPr>
                <p:cNvGrpSpPr/>
                <p:nvPr/>
              </p:nvGrpSpPr>
              <p:grpSpPr>
                <a:xfrm>
                  <a:off x="5366785" y="4233315"/>
                  <a:ext cx="175099" cy="130448"/>
                  <a:chOff x="5770520" y="4169044"/>
                  <a:chExt cx="175099" cy="130448"/>
                </a:xfrm>
              </p:grpSpPr>
              <p:cxnSp>
                <p:nvCxnSpPr>
                  <p:cNvPr id="138" name="Straight Connector 137">
                    <a:extLst>
                      <a:ext uri="{FF2B5EF4-FFF2-40B4-BE49-F238E27FC236}">
                        <a16:creationId xmlns:a16="http://schemas.microsoft.com/office/drawing/2014/main" id="{503DEB6E-E37B-47E8-9445-D2973780A192}"/>
                      </a:ext>
                    </a:extLst>
                  </p:cNvPr>
                  <p:cNvCxnSpPr/>
                  <p:nvPr/>
                </p:nvCxnSpPr>
                <p:spPr>
                  <a:xfrm>
                    <a:off x="5770520" y="4222610"/>
                    <a:ext cx="46495" cy="76882"/>
                  </a:xfrm>
                  <a:prstGeom prst="line">
                    <a:avLst/>
                  </a:prstGeom>
                  <a:ln w="9525">
                    <a:solidFill>
                      <a:srgbClr val="7A9E4E"/>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9E92EEEB-225C-4CAB-8F0E-1ED9040FA8F9}"/>
                      </a:ext>
                    </a:extLst>
                  </p:cNvPr>
                  <p:cNvCxnSpPr/>
                  <p:nvPr/>
                </p:nvCxnSpPr>
                <p:spPr>
                  <a:xfrm flipV="1">
                    <a:off x="5811300" y="4169044"/>
                    <a:ext cx="134319" cy="128543"/>
                  </a:xfrm>
                  <a:prstGeom prst="line">
                    <a:avLst/>
                  </a:prstGeom>
                  <a:ln w="9525">
                    <a:solidFill>
                      <a:srgbClr val="7A9E4E"/>
                    </a:solidFill>
                  </a:ln>
                </p:spPr>
                <p:style>
                  <a:lnRef idx="1">
                    <a:schemeClr val="accent1"/>
                  </a:lnRef>
                  <a:fillRef idx="0">
                    <a:schemeClr val="accent1"/>
                  </a:fillRef>
                  <a:effectRef idx="0">
                    <a:schemeClr val="accent1"/>
                  </a:effectRef>
                  <a:fontRef idx="minor">
                    <a:schemeClr val="tx1"/>
                  </a:fontRef>
                </p:style>
              </p:cxnSp>
            </p:grpSp>
          </p:grpSp>
        </p:grpSp>
        <p:sp>
          <p:nvSpPr>
            <p:cNvPr id="133" name="TextBox 132">
              <a:extLst>
                <a:ext uri="{FF2B5EF4-FFF2-40B4-BE49-F238E27FC236}">
                  <a16:creationId xmlns:a16="http://schemas.microsoft.com/office/drawing/2014/main" id="{4161C4FF-C64C-4699-9854-DA580A8E5B0C}"/>
                </a:ext>
              </a:extLst>
            </p:cNvPr>
            <p:cNvSpPr txBox="1"/>
            <p:nvPr/>
          </p:nvSpPr>
          <p:spPr>
            <a:xfrm>
              <a:off x="5323675" y="4887208"/>
              <a:ext cx="2865120" cy="369332"/>
            </a:xfrm>
            <a:prstGeom prst="rect">
              <a:avLst/>
            </a:prstGeom>
            <a:noFill/>
          </p:spPr>
          <p:txBody>
            <a:bodyPr wrap="square" rtlCol="0">
              <a:spAutoFit/>
            </a:bodyPr>
            <a:lstStyle/>
            <a:p>
              <a:r>
                <a:rPr lang="en-US" dirty="0">
                  <a:solidFill>
                    <a:schemeClr val="bg1"/>
                  </a:solidFill>
                </a:rPr>
                <a:t>Brb </a:t>
              </a:r>
              <a:r>
                <a:rPr lang="en-US" dirty="0" err="1">
                  <a:solidFill>
                    <a:schemeClr val="bg1"/>
                  </a:solidFill>
                </a:rPr>
                <a:t>gonna</a:t>
              </a:r>
              <a:r>
                <a:rPr lang="en-US" dirty="0">
                  <a:solidFill>
                    <a:schemeClr val="bg1"/>
                  </a:solidFill>
                </a:rPr>
                <a:t> die</a:t>
              </a:r>
              <a:endParaRPr lang="en-MY" dirty="0">
                <a:solidFill>
                  <a:schemeClr val="bg1"/>
                </a:solidFill>
              </a:endParaRPr>
            </a:p>
          </p:txBody>
        </p:sp>
      </p:grpSp>
      <p:grpSp>
        <p:nvGrpSpPr>
          <p:cNvPr id="140" name="False Choice 2">
            <a:extLst>
              <a:ext uri="{FF2B5EF4-FFF2-40B4-BE49-F238E27FC236}">
                <a16:creationId xmlns:a16="http://schemas.microsoft.com/office/drawing/2014/main" id="{21A05013-0598-4EF5-9230-1306F2D887E0}"/>
              </a:ext>
            </a:extLst>
          </p:cNvPr>
          <p:cNvGrpSpPr/>
          <p:nvPr/>
        </p:nvGrpSpPr>
        <p:grpSpPr>
          <a:xfrm>
            <a:off x="1210180" y="4240382"/>
            <a:ext cx="3657740" cy="755162"/>
            <a:chOff x="4912808" y="3771027"/>
            <a:chExt cx="3657740" cy="755162"/>
          </a:xfrm>
        </p:grpSpPr>
        <p:grpSp>
          <p:nvGrpSpPr>
            <p:cNvPr id="141" name="Group 140">
              <a:extLst>
                <a:ext uri="{FF2B5EF4-FFF2-40B4-BE49-F238E27FC236}">
                  <a16:creationId xmlns:a16="http://schemas.microsoft.com/office/drawing/2014/main" id="{73C79691-E8BD-4AE8-8A3D-8060D8F1ADD9}"/>
                </a:ext>
              </a:extLst>
            </p:cNvPr>
            <p:cNvGrpSpPr/>
            <p:nvPr/>
          </p:nvGrpSpPr>
          <p:grpSpPr>
            <a:xfrm>
              <a:off x="4912808" y="3771027"/>
              <a:ext cx="3657740" cy="755162"/>
              <a:chOff x="4809653" y="1003298"/>
              <a:chExt cx="3657740" cy="755162"/>
            </a:xfrm>
          </p:grpSpPr>
          <p:sp>
            <p:nvSpPr>
              <p:cNvPr id="143" name="Rectangle: Rounded Corners 142">
                <a:extLst>
                  <a:ext uri="{FF2B5EF4-FFF2-40B4-BE49-F238E27FC236}">
                    <a16:creationId xmlns:a16="http://schemas.microsoft.com/office/drawing/2014/main" id="{5EC9C962-FBC8-415A-BDA0-4B87BF826857}"/>
                  </a:ext>
                </a:extLst>
              </p:cNvPr>
              <p:cNvSpPr/>
              <p:nvPr/>
            </p:nvSpPr>
            <p:spPr>
              <a:xfrm>
                <a:off x="4809653" y="1003298"/>
                <a:ext cx="3657740" cy="755162"/>
              </a:xfrm>
              <a:prstGeom prst="roundRect">
                <a:avLst>
                  <a:gd name="adj" fmla="val 50000"/>
                </a:avLst>
              </a:prstGeom>
              <a:solidFill>
                <a:srgbClr val="EE4957"/>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144" name="Flowchart: Connector 143">
                <a:extLst>
                  <a:ext uri="{FF2B5EF4-FFF2-40B4-BE49-F238E27FC236}">
                    <a16:creationId xmlns:a16="http://schemas.microsoft.com/office/drawing/2014/main" id="{9B5EC5BD-6032-4EC6-B3CB-DA75B244D5F7}"/>
                  </a:ext>
                </a:extLst>
              </p:cNvPr>
              <p:cNvSpPr/>
              <p:nvPr/>
            </p:nvSpPr>
            <p:spPr>
              <a:xfrm>
                <a:off x="4897931" y="1198392"/>
                <a:ext cx="347990" cy="355394"/>
              </a:xfrm>
              <a:prstGeom prst="flowChartConnector">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145" name="TextBox 144">
                <a:extLst>
                  <a:ext uri="{FF2B5EF4-FFF2-40B4-BE49-F238E27FC236}">
                    <a16:creationId xmlns:a16="http://schemas.microsoft.com/office/drawing/2014/main" id="{8BEB1E7B-8AF1-486A-B2BD-2F5F9CD658EE}"/>
                  </a:ext>
                </a:extLst>
              </p:cNvPr>
              <p:cNvSpPr txBox="1"/>
              <p:nvPr/>
            </p:nvSpPr>
            <p:spPr>
              <a:xfrm>
                <a:off x="5278295" y="1188747"/>
                <a:ext cx="2917909" cy="369332"/>
              </a:xfrm>
              <a:prstGeom prst="rect">
                <a:avLst/>
              </a:prstGeom>
              <a:noFill/>
            </p:spPr>
            <p:txBody>
              <a:bodyPr wrap="square" rtlCol="0">
                <a:spAutoFit/>
              </a:bodyPr>
              <a:lstStyle/>
              <a:p>
                <a:r>
                  <a:rPr lang="en-US" dirty="0">
                    <a:solidFill>
                      <a:schemeClr val="bg1"/>
                    </a:solidFill>
                  </a:rPr>
                  <a:t>Everything will be fine, right?</a:t>
                </a:r>
                <a:endParaRPr lang="en-MY" dirty="0">
                  <a:solidFill>
                    <a:schemeClr val="bg1"/>
                  </a:solidFill>
                </a:endParaRPr>
              </a:p>
            </p:txBody>
          </p:sp>
        </p:grpSp>
        <p:sp>
          <p:nvSpPr>
            <p:cNvPr id="142" name="Multiplication Sign 141">
              <a:extLst>
                <a:ext uri="{FF2B5EF4-FFF2-40B4-BE49-F238E27FC236}">
                  <a16:creationId xmlns:a16="http://schemas.microsoft.com/office/drawing/2014/main" id="{1AD2B05A-621D-474E-8287-EAAFBA2EFFE9}"/>
                </a:ext>
              </a:extLst>
            </p:cNvPr>
            <p:cNvSpPr/>
            <p:nvPr/>
          </p:nvSpPr>
          <p:spPr>
            <a:xfrm>
              <a:off x="5051246" y="4040090"/>
              <a:ext cx="247670" cy="213755"/>
            </a:xfrm>
            <a:prstGeom prst="mathMultiply">
              <a:avLst>
                <a:gd name="adj1" fmla="val 3914"/>
              </a:avLst>
            </a:prstGeom>
            <a:solidFill>
              <a:srgbClr val="EE4957"/>
            </a:solidFill>
            <a:ln cap="rnd">
              <a:solidFill>
                <a:srgbClr val="EE49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grpSp>
      <p:grpSp>
        <p:nvGrpSpPr>
          <p:cNvPr id="147" name="Choice 1">
            <a:extLst>
              <a:ext uri="{FF2B5EF4-FFF2-40B4-BE49-F238E27FC236}">
                <a16:creationId xmlns:a16="http://schemas.microsoft.com/office/drawing/2014/main" id="{4183BF86-C512-47BB-AEA2-36FF2CB16D25}"/>
              </a:ext>
            </a:extLst>
          </p:cNvPr>
          <p:cNvGrpSpPr/>
          <p:nvPr/>
        </p:nvGrpSpPr>
        <p:grpSpPr>
          <a:xfrm>
            <a:off x="1198162" y="3305537"/>
            <a:ext cx="3657740" cy="755162"/>
            <a:chOff x="4786789" y="1003296"/>
            <a:chExt cx="3657740" cy="755162"/>
          </a:xfrm>
        </p:grpSpPr>
        <p:sp>
          <p:nvSpPr>
            <p:cNvPr id="160" name="Rectangle: Rounded Corners 159">
              <a:extLst>
                <a:ext uri="{FF2B5EF4-FFF2-40B4-BE49-F238E27FC236}">
                  <a16:creationId xmlns:a16="http://schemas.microsoft.com/office/drawing/2014/main" id="{F9EAD205-81C7-480F-8F77-2B9234832B45}"/>
                </a:ext>
              </a:extLst>
            </p:cNvPr>
            <p:cNvSpPr/>
            <p:nvPr/>
          </p:nvSpPr>
          <p:spPr>
            <a:xfrm>
              <a:off x="4786789" y="1003296"/>
              <a:ext cx="3657740" cy="755162"/>
            </a:xfrm>
            <a:prstGeom prst="roundRect">
              <a:avLst>
                <a:gd name="adj" fmla="val 50000"/>
              </a:avLst>
            </a:prstGeom>
            <a:solidFill>
              <a:schemeClr val="bg1"/>
            </a:solidFill>
            <a:ln w="19050">
              <a:solidFill>
                <a:srgbClr val="C9C9C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grpSp>
          <p:nvGrpSpPr>
            <p:cNvPr id="161" name="Group 160">
              <a:extLst>
                <a:ext uri="{FF2B5EF4-FFF2-40B4-BE49-F238E27FC236}">
                  <a16:creationId xmlns:a16="http://schemas.microsoft.com/office/drawing/2014/main" id="{AFFE9B8E-E7A1-4FFB-B582-1712E1AE1BBE}"/>
                </a:ext>
              </a:extLst>
            </p:cNvPr>
            <p:cNvGrpSpPr/>
            <p:nvPr/>
          </p:nvGrpSpPr>
          <p:grpSpPr>
            <a:xfrm>
              <a:off x="4872530" y="1202048"/>
              <a:ext cx="365408" cy="369332"/>
              <a:chOff x="4959618" y="1202048"/>
              <a:chExt cx="365408" cy="369332"/>
            </a:xfrm>
          </p:grpSpPr>
          <p:sp>
            <p:nvSpPr>
              <p:cNvPr id="163" name="Flowchart: Connector 162">
                <a:extLst>
                  <a:ext uri="{FF2B5EF4-FFF2-40B4-BE49-F238E27FC236}">
                    <a16:creationId xmlns:a16="http://schemas.microsoft.com/office/drawing/2014/main" id="{41EB033A-8B72-425B-A069-D4A57D6530AB}"/>
                  </a:ext>
                </a:extLst>
              </p:cNvPr>
              <p:cNvSpPr/>
              <p:nvPr/>
            </p:nvSpPr>
            <p:spPr>
              <a:xfrm>
                <a:off x="4959618" y="1211762"/>
                <a:ext cx="347990" cy="355394"/>
              </a:xfrm>
              <a:prstGeom prst="flowChartConnector">
                <a:avLst/>
              </a:prstGeom>
              <a:noFill/>
              <a:ln w="19050">
                <a:gradFill flip="none" rotWithShape="1">
                  <a:gsLst>
                    <a:gs pos="0">
                      <a:srgbClr val="C38380"/>
                    </a:gs>
                    <a:gs pos="100000">
                      <a:srgbClr val="DDC191"/>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64" name="TextBox 163">
                <a:extLst>
                  <a:ext uri="{FF2B5EF4-FFF2-40B4-BE49-F238E27FC236}">
                    <a16:creationId xmlns:a16="http://schemas.microsoft.com/office/drawing/2014/main" id="{095006C1-FFB3-4898-AE38-C47A6DB278EE}"/>
                  </a:ext>
                </a:extLst>
              </p:cNvPr>
              <p:cNvSpPr txBox="1"/>
              <p:nvPr/>
            </p:nvSpPr>
            <p:spPr>
              <a:xfrm>
                <a:off x="4977036" y="1202048"/>
                <a:ext cx="347990" cy="369332"/>
              </a:xfrm>
              <a:prstGeom prst="rect">
                <a:avLst/>
              </a:prstGeom>
              <a:noFill/>
            </p:spPr>
            <p:txBody>
              <a:bodyPr wrap="square" rtlCol="0">
                <a:spAutoFit/>
              </a:bodyPr>
              <a:lstStyle/>
              <a:p>
                <a:r>
                  <a:rPr lang="en-US" dirty="0">
                    <a:gradFill>
                      <a:gsLst>
                        <a:gs pos="0">
                          <a:srgbClr val="D87275"/>
                        </a:gs>
                        <a:gs pos="100000">
                          <a:srgbClr val="D1A477"/>
                        </a:gs>
                      </a:gsLst>
                      <a:lin ang="5400000" scaled="1"/>
                    </a:gradFill>
                  </a:rPr>
                  <a:t>A</a:t>
                </a:r>
                <a:endParaRPr lang="en-MY" dirty="0">
                  <a:gradFill>
                    <a:gsLst>
                      <a:gs pos="0">
                        <a:srgbClr val="D87275"/>
                      </a:gs>
                      <a:gs pos="100000">
                        <a:srgbClr val="D1A477"/>
                      </a:gs>
                    </a:gsLst>
                    <a:lin ang="5400000" scaled="1"/>
                  </a:gradFill>
                </a:endParaRPr>
              </a:p>
            </p:txBody>
          </p:sp>
        </p:grpSp>
        <p:sp>
          <p:nvSpPr>
            <p:cNvPr id="162" name="TextBox 161">
              <a:extLst>
                <a:ext uri="{FF2B5EF4-FFF2-40B4-BE49-F238E27FC236}">
                  <a16:creationId xmlns:a16="http://schemas.microsoft.com/office/drawing/2014/main" id="{2D632516-9F09-4024-9D9D-F110AF4E2054}"/>
                </a:ext>
              </a:extLst>
            </p:cNvPr>
            <p:cNvSpPr txBox="1"/>
            <p:nvPr/>
          </p:nvSpPr>
          <p:spPr>
            <a:xfrm>
              <a:off x="5240588" y="1197214"/>
              <a:ext cx="2865120" cy="369332"/>
            </a:xfrm>
            <a:prstGeom prst="rect">
              <a:avLst/>
            </a:prstGeom>
            <a:noFill/>
          </p:spPr>
          <p:txBody>
            <a:bodyPr wrap="square" rtlCol="0">
              <a:spAutoFit/>
            </a:bodyPr>
            <a:lstStyle/>
            <a:p>
              <a:r>
                <a:rPr lang="en-US" dirty="0"/>
                <a:t>Brb </a:t>
              </a:r>
              <a:r>
                <a:rPr lang="en-US" dirty="0" err="1"/>
                <a:t>gonna</a:t>
              </a:r>
              <a:r>
                <a:rPr lang="en-US" dirty="0"/>
                <a:t> die</a:t>
              </a:r>
              <a:endParaRPr lang="en-MY" dirty="0"/>
            </a:p>
          </p:txBody>
        </p:sp>
      </p:grpSp>
      <p:grpSp>
        <p:nvGrpSpPr>
          <p:cNvPr id="148" name="Choice 2">
            <a:extLst>
              <a:ext uri="{FF2B5EF4-FFF2-40B4-BE49-F238E27FC236}">
                <a16:creationId xmlns:a16="http://schemas.microsoft.com/office/drawing/2014/main" id="{2C86C902-08AD-4CD8-90FD-1F1207E9D8E9}"/>
              </a:ext>
            </a:extLst>
          </p:cNvPr>
          <p:cNvGrpSpPr/>
          <p:nvPr/>
        </p:nvGrpSpPr>
        <p:grpSpPr>
          <a:xfrm>
            <a:off x="1198524" y="4256767"/>
            <a:ext cx="3657740" cy="755162"/>
            <a:chOff x="4787151" y="1943898"/>
            <a:chExt cx="3657740" cy="755162"/>
          </a:xfrm>
        </p:grpSpPr>
        <p:sp>
          <p:nvSpPr>
            <p:cNvPr id="155" name="Rectangle: Rounded Corners 154">
              <a:extLst>
                <a:ext uri="{FF2B5EF4-FFF2-40B4-BE49-F238E27FC236}">
                  <a16:creationId xmlns:a16="http://schemas.microsoft.com/office/drawing/2014/main" id="{EF68B8DC-9748-4605-933E-763EBB346267}"/>
                </a:ext>
              </a:extLst>
            </p:cNvPr>
            <p:cNvSpPr/>
            <p:nvPr/>
          </p:nvSpPr>
          <p:spPr>
            <a:xfrm>
              <a:off x="4787151" y="1943898"/>
              <a:ext cx="3657740" cy="755162"/>
            </a:xfrm>
            <a:prstGeom prst="roundRect">
              <a:avLst>
                <a:gd name="adj" fmla="val 50000"/>
              </a:avLst>
            </a:prstGeom>
            <a:solidFill>
              <a:schemeClr val="bg1"/>
            </a:solidFill>
            <a:ln w="19050">
              <a:solidFill>
                <a:srgbClr val="C9C9C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grpSp>
          <p:nvGrpSpPr>
            <p:cNvPr id="156" name="Group 155">
              <a:extLst>
                <a:ext uri="{FF2B5EF4-FFF2-40B4-BE49-F238E27FC236}">
                  <a16:creationId xmlns:a16="http://schemas.microsoft.com/office/drawing/2014/main" id="{B4631726-AE03-4C70-959D-79046D868F15}"/>
                </a:ext>
              </a:extLst>
            </p:cNvPr>
            <p:cNvGrpSpPr/>
            <p:nvPr/>
          </p:nvGrpSpPr>
          <p:grpSpPr>
            <a:xfrm>
              <a:off x="4869448" y="2152257"/>
              <a:ext cx="368490" cy="369332"/>
              <a:chOff x="4959618" y="1196243"/>
              <a:chExt cx="368490" cy="369332"/>
            </a:xfrm>
          </p:grpSpPr>
          <p:sp>
            <p:nvSpPr>
              <p:cNvPr id="158" name="Flowchart: Connector 157">
                <a:extLst>
                  <a:ext uri="{FF2B5EF4-FFF2-40B4-BE49-F238E27FC236}">
                    <a16:creationId xmlns:a16="http://schemas.microsoft.com/office/drawing/2014/main" id="{7CDFD468-5863-40A7-B04E-6EBE9F792CA0}"/>
                  </a:ext>
                </a:extLst>
              </p:cNvPr>
              <p:cNvSpPr/>
              <p:nvPr/>
            </p:nvSpPr>
            <p:spPr>
              <a:xfrm>
                <a:off x="4959618" y="1206860"/>
                <a:ext cx="347990" cy="355394"/>
              </a:xfrm>
              <a:prstGeom prst="flowChartConnector">
                <a:avLst/>
              </a:prstGeom>
              <a:noFill/>
              <a:ln w="19050">
                <a:gradFill>
                  <a:gsLst>
                    <a:gs pos="0">
                      <a:srgbClr val="C38380"/>
                    </a:gs>
                    <a:gs pos="100000">
                      <a:srgbClr val="DDC19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59" name="TextBox 158">
                <a:extLst>
                  <a:ext uri="{FF2B5EF4-FFF2-40B4-BE49-F238E27FC236}">
                    <a16:creationId xmlns:a16="http://schemas.microsoft.com/office/drawing/2014/main" id="{225A7A4B-EC87-4396-924A-F783A0AEAA83}"/>
                  </a:ext>
                </a:extLst>
              </p:cNvPr>
              <p:cNvSpPr txBox="1"/>
              <p:nvPr/>
            </p:nvSpPr>
            <p:spPr>
              <a:xfrm>
                <a:off x="4980118" y="1196243"/>
                <a:ext cx="347990" cy="369332"/>
              </a:xfrm>
              <a:prstGeom prst="rect">
                <a:avLst/>
              </a:prstGeom>
              <a:noFill/>
            </p:spPr>
            <p:txBody>
              <a:bodyPr wrap="square" rtlCol="0">
                <a:spAutoFit/>
              </a:bodyPr>
              <a:lstStyle/>
              <a:p>
                <a:r>
                  <a:rPr lang="en-US" dirty="0">
                    <a:gradFill>
                      <a:gsLst>
                        <a:gs pos="0">
                          <a:srgbClr val="D87275"/>
                        </a:gs>
                        <a:gs pos="100000">
                          <a:srgbClr val="D1A477"/>
                        </a:gs>
                      </a:gsLst>
                      <a:lin ang="5400000" scaled="1"/>
                    </a:gradFill>
                  </a:rPr>
                  <a:t>B</a:t>
                </a:r>
                <a:endParaRPr lang="en-MY" dirty="0">
                  <a:gradFill>
                    <a:gsLst>
                      <a:gs pos="0">
                        <a:srgbClr val="D87275"/>
                      </a:gs>
                      <a:gs pos="100000">
                        <a:srgbClr val="D1A477"/>
                      </a:gs>
                    </a:gsLst>
                    <a:lin ang="5400000" scaled="1"/>
                  </a:gradFill>
                </a:endParaRPr>
              </a:p>
            </p:txBody>
          </p:sp>
        </p:grpSp>
        <p:sp>
          <p:nvSpPr>
            <p:cNvPr id="157" name="TextBox 156">
              <a:extLst>
                <a:ext uri="{FF2B5EF4-FFF2-40B4-BE49-F238E27FC236}">
                  <a16:creationId xmlns:a16="http://schemas.microsoft.com/office/drawing/2014/main" id="{F0C1F292-BD4B-4301-8932-23ECEACA0CDA}"/>
                </a:ext>
              </a:extLst>
            </p:cNvPr>
            <p:cNvSpPr txBox="1"/>
            <p:nvPr/>
          </p:nvSpPr>
          <p:spPr>
            <a:xfrm>
              <a:off x="5258437" y="2162874"/>
              <a:ext cx="3008515" cy="369332"/>
            </a:xfrm>
            <a:prstGeom prst="rect">
              <a:avLst/>
            </a:prstGeom>
            <a:noFill/>
          </p:spPr>
          <p:txBody>
            <a:bodyPr wrap="square" rtlCol="0">
              <a:spAutoFit/>
            </a:bodyPr>
            <a:lstStyle/>
            <a:p>
              <a:r>
                <a:rPr lang="en-US" dirty="0"/>
                <a:t>Everything will be fine, right?</a:t>
              </a:r>
              <a:endParaRPr lang="en-MY" dirty="0"/>
            </a:p>
          </p:txBody>
        </p:sp>
      </p:grpSp>
      <p:grpSp>
        <p:nvGrpSpPr>
          <p:cNvPr id="149" name="Choice 3">
            <a:extLst>
              <a:ext uri="{FF2B5EF4-FFF2-40B4-BE49-F238E27FC236}">
                <a16:creationId xmlns:a16="http://schemas.microsoft.com/office/drawing/2014/main" id="{C3A5327C-E79E-4453-971D-FED2CCA4E568}"/>
              </a:ext>
            </a:extLst>
          </p:cNvPr>
          <p:cNvGrpSpPr/>
          <p:nvPr/>
        </p:nvGrpSpPr>
        <p:grpSpPr>
          <a:xfrm>
            <a:off x="1198166" y="5204680"/>
            <a:ext cx="3657740" cy="755162"/>
            <a:chOff x="4786793" y="2902443"/>
            <a:chExt cx="3657740" cy="755162"/>
          </a:xfrm>
        </p:grpSpPr>
        <p:sp>
          <p:nvSpPr>
            <p:cNvPr id="150" name="Rectangle: Rounded Corners 149">
              <a:extLst>
                <a:ext uri="{FF2B5EF4-FFF2-40B4-BE49-F238E27FC236}">
                  <a16:creationId xmlns:a16="http://schemas.microsoft.com/office/drawing/2014/main" id="{29E9C48A-D90A-4E9F-8E5A-4BD42BF49E50}"/>
                </a:ext>
              </a:extLst>
            </p:cNvPr>
            <p:cNvSpPr/>
            <p:nvPr/>
          </p:nvSpPr>
          <p:spPr>
            <a:xfrm>
              <a:off x="4786793" y="2902443"/>
              <a:ext cx="3657740" cy="755162"/>
            </a:xfrm>
            <a:prstGeom prst="roundRect">
              <a:avLst>
                <a:gd name="adj" fmla="val 50000"/>
              </a:avLst>
            </a:prstGeom>
            <a:solidFill>
              <a:schemeClr val="bg1"/>
            </a:solidFill>
            <a:ln w="19050">
              <a:solidFill>
                <a:srgbClr val="C9C9C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grpSp>
          <p:nvGrpSpPr>
            <p:cNvPr id="151" name="Group 150">
              <a:extLst>
                <a:ext uri="{FF2B5EF4-FFF2-40B4-BE49-F238E27FC236}">
                  <a16:creationId xmlns:a16="http://schemas.microsoft.com/office/drawing/2014/main" id="{D39D4748-3418-421D-B4A2-7183108E0321}"/>
                </a:ext>
              </a:extLst>
            </p:cNvPr>
            <p:cNvGrpSpPr/>
            <p:nvPr/>
          </p:nvGrpSpPr>
          <p:grpSpPr>
            <a:xfrm>
              <a:off x="4870466" y="3104160"/>
              <a:ext cx="357951" cy="372164"/>
              <a:chOff x="4959618" y="1194825"/>
              <a:chExt cx="357951" cy="372164"/>
            </a:xfrm>
          </p:grpSpPr>
          <p:sp>
            <p:nvSpPr>
              <p:cNvPr id="153" name="Flowchart: Connector 152">
                <a:extLst>
                  <a:ext uri="{FF2B5EF4-FFF2-40B4-BE49-F238E27FC236}">
                    <a16:creationId xmlns:a16="http://schemas.microsoft.com/office/drawing/2014/main" id="{459D5D14-68F0-45BA-8978-40FEF15C9045}"/>
                  </a:ext>
                </a:extLst>
              </p:cNvPr>
              <p:cNvSpPr/>
              <p:nvPr/>
            </p:nvSpPr>
            <p:spPr>
              <a:xfrm>
                <a:off x="4959618" y="1194825"/>
                <a:ext cx="347990" cy="355394"/>
              </a:xfrm>
              <a:prstGeom prst="flowChartConnector">
                <a:avLst/>
              </a:prstGeom>
              <a:noFill/>
              <a:ln w="19050">
                <a:gradFill>
                  <a:gsLst>
                    <a:gs pos="0">
                      <a:srgbClr val="C38380"/>
                    </a:gs>
                    <a:gs pos="100000">
                      <a:srgbClr val="DDC19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54" name="TextBox 153">
                <a:extLst>
                  <a:ext uri="{FF2B5EF4-FFF2-40B4-BE49-F238E27FC236}">
                    <a16:creationId xmlns:a16="http://schemas.microsoft.com/office/drawing/2014/main" id="{4A6B30C8-DB1D-405B-B1BC-842BC099652F}"/>
                  </a:ext>
                </a:extLst>
              </p:cNvPr>
              <p:cNvSpPr txBox="1"/>
              <p:nvPr/>
            </p:nvSpPr>
            <p:spPr>
              <a:xfrm>
                <a:off x="4969579" y="1197657"/>
                <a:ext cx="347990" cy="369332"/>
              </a:xfrm>
              <a:prstGeom prst="rect">
                <a:avLst/>
              </a:prstGeom>
              <a:noFill/>
            </p:spPr>
            <p:txBody>
              <a:bodyPr wrap="square" rtlCol="0">
                <a:spAutoFit/>
              </a:bodyPr>
              <a:lstStyle/>
              <a:p>
                <a:r>
                  <a:rPr lang="en-US" dirty="0">
                    <a:gradFill>
                      <a:gsLst>
                        <a:gs pos="0">
                          <a:srgbClr val="D87275"/>
                        </a:gs>
                        <a:gs pos="100000">
                          <a:srgbClr val="D1A477"/>
                        </a:gs>
                      </a:gsLst>
                      <a:lin ang="5400000" scaled="1"/>
                    </a:gradFill>
                  </a:rPr>
                  <a:t>C</a:t>
                </a:r>
                <a:endParaRPr lang="en-MY" dirty="0">
                  <a:gradFill>
                    <a:gsLst>
                      <a:gs pos="0">
                        <a:srgbClr val="D87275"/>
                      </a:gs>
                      <a:gs pos="100000">
                        <a:srgbClr val="D1A477"/>
                      </a:gs>
                    </a:gsLst>
                    <a:lin ang="5400000" scaled="1"/>
                  </a:gradFill>
                </a:endParaRPr>
              </a:p>
            </p:txBody>
          </p:sp>
        </p:grpSp>
        <p:sp>
          <p:nvSpPr>
            <p:cNvPr id="152" name="TextBox 151">
              <a:extLst>
                <a:ext uri="{FF2B5EF4-FFF2-40B4-BE49-F238E27FC236}">
                  <a16:creationId xmlns:a16="http://schemas.microsoft.com/office/drawing/2014/main" id="{18DFBD34-43AF-422A-B580-AD01BF4225DA}"/>
                </a:ext>
              </a:extLst>
            </p:cNvPr>
            <p:cNvSpPr txBox="1"/>
            <p:nvPr/>
          </p:nvSpPr>
          <p:spPr>
            <a:xfrm>
              <a:off x="5258438" y="3105600"/>
              <a:ext cx="2865120" cy="369332"/>
            </a:xfrm>
            <a:prstGeom prst="rect">
              <a:avLst/>
            </a:prstGeom>
            <a:noFill/>
          </p:spPr>
          <p:txBody>
            <a:bodyPr wrap="square" rtlCol="0">
              <a:spAutoFit/>
            </a:bodyPr>
            <a:lstStyle/>
            <a:p>
              <a:r>
                <a:rPr lang="en-US" dirty="0"/>
                <a:t>No, go back to A</a:t>
              </a:r>
              <a:endParaRPr lang="en-MY" dirty="0"/>
            </a:p>
          </p:txBody>
        </p:sp>
      </p:grpSp>
      <p:grpSp>
        <p:nvGrpSpPr>
          <p:cNvPr id="165" name="Question 2">
            <a:extLst>
              <a:ext uri="{FF2B5EF4-FFF2-40B4-BE49-F238E27FC236}">
                <a16:creationId xmlns:a16="http://schemas.microsoft.com/office/drawing/2014/main" id="{BCAAFD0C-C489-490F-9168-4AB4873EBFD9}"/>
              </a:ext>
            </a:extLst>
          </p:cNvPr>
          <p:cNvGrpSpPr/>
          <p:nvPr/>
        </p:nvGrpSpPr>
        <p:grpSpPr>
          <a:xfrm>
            <a:off x="7089912" y="2281160"/>
            <a:ext cx="4114809" cy="3886200"/>
            <a:chOff x="4546587" y="0"/>
            <a:chExt cx="4114809" cy="3886200"/>
          </a:xfrm>
        </p:grpSpPr>
        <p:grpSp>
          <p:nvGrpSpPr>
            <p:cNvPr id="166" name="Group 165">
              <a:extLst>
                <a:ext uri="{FF2B5EF4-FFF2-40B4-BE49-F238E27FC236}">
                  <a16:creationId xmlns:a16="http://schemas.microsoft.com/office/drawing/2014/main" id="{49040C3B-AF72-431B-A215-E87C3D4EF96A}"/>
                </a:ext>
              </a:extLst>
            </p:cNvPr>
            <p:cNvGrpSpPr/>
            <p:nvPr/>
          </p:nvGrpSpPr>
          <p:grpSpPr>
            <a:xfrm>
              <a:off x="4546591" y="0"/>
              <a:ext cx="4114805" cy="3886200"/>
              <a:chOff x="4546591" y="0"/>
              <a:chExt cx="4114805" cy="3886200"/>
            </a:xfrm>
          </p:grpSpPr>
          <p:sp>
            <p:nvSpPr>
              <p:cNvPr id="168" name="Rectangle: Rounded Corners 167">
                <a:extLst>
                  <a:ext uri="{FF2B5EF4-FFF2-40B4-BE49-F238E27FC236}">
                    <a16:creationId xmlns:a16="http://schemas.microsoft.com/office/drawing/2014/main" id="{3015A023-0CAC-412D-885D-D01DF34533E1}"/>
                  </a:ext>
                </a:extLst>
              </p:cNvPr>
              <p:cNvSpPr/>
              <p:nvPr/>
            </p:nvSpPr>
            <p:spPr>
              <a:xfrm>
                <a:off x="4546595" y="0"/>
                <a:ext cx="4114801" cy="3886200"/>
              </a:xfrm>
              <a:prstGeom prst="roundRect">
                <a:avLst>
                  <a:gd name="adj" fmla="val 4249"/>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169" name="Freeform: Shape 168">
                <a:extLst>
                  <a:ext uri="{FF2B5EF4-FFF2-40B4-BE49-F238E27FC236}">
                    <a16:creationId xmlns:a16="http://schemas.microsoft.com/office/drawing/2014/main" id="{2710A6D5-71F6-4D58-8EE6-175A46624A4C}"/>
                  </a:ext>
                </a:extLst>
              </p:cNvPr>
              <p:cNvSpPr/>
              <p:nvPr/>
            </p:nvSpPr>
            <p:spPr>
              <a:xfrm>
                <a:off x="4546591" y="0"/>
                <a:ext cx="4114796" cy="774700"/>
              </a:xfrm>
              <a:custGeom>
                <a:avLst/>
                <a:gdLst>
                  <a:gd name="connsiteX0" fmla="*/ 152403 w 4114796"/>
                  <a:gd name="connsiteY0" fmla="*/ 0 h 774700"/>
                  <a:gd name="connsiteX1" fmla="*/ 3962393 w 4114796"/>
                  <a:gd name="connsiteY1" fmla="*/ 0 h 774700"/>
                  <a:gd name="connsiteX2" fmla="*/ 4114796 w 4114796"/>
                  <a:gd name="connsiteY2" fmla="*/ 152403 h 774700"/>
                  <a:gd name="connsiteX3" fmla="*/ 4114796 w 4114796"/>
                  <a:gd name="connsiteY3" fmla="*/ 761997 h 774700"/>
                  <a:gd name="connsiteX4" fmla="*/ 4112231 w 4114796"/>
                  <a:gd name="connsiteY4" fmla="*/ 774700 h 774700"/>
                  <a:gd name="connsiteX5" fmla="*/ 2565 w 4114796"/>
                  <a:gd name="connsiteY5" fmla="*/ 774700 h 774700"/>
                  <a:gd name="connsiteX6" fmla="*/ 0 w 4114796"/>
                  <a:gd name="connsiteY6" fmla="*/ 761997 h 774700"/>
                  <a:gd name="connsiteX7" fmla="*/ 0 w 4114796"/>
                  <a:gd name="connsiteY7" fmla="*/ 152403 h 774700"/>
                  <a:gd name="connsiteX8" fmla="*/ 152403 w 4114796"/>
                  <a:gd name="connsiteY8" fmla="*/ 0 h 774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14796" h="774700">
                    <a:moveTo>
                      <a:pt x="152403" y="0"/>
                    </a:moveTo>
                    <a:lnTo>
                      <a:pt x="3962393" y="0"/>
                    </a:lnTo>
                    <a:cubicBezTo>
                      <a:pt x="4046563" y="0"/>
                      <a:pt x="4114796" y="68233"/>
                      <a:pt x="4114796" y="152403"/>
                    </a:cubicBezTo>
                    <a:lnTo>
                      <a:pt x="4114796" y="761997"/>
                    </a:lnTo>
                    <a:lnTo>
                      <a:pt x="4112231" y="774700"/>
                    </a:lnTo>
                    <a:lnTo>
                      <a:pt x="2565" y="774700"/>
                    </a:lnTo>
                    <a:lnTo>
                      <a:pt x="0" y="761997"/>
                    </a:lnTo>
                    <a:lnTo>
                      <a:pt x="0" y="152403"/>
                    </a:lnTo>
                    <a:cubicBezTo>
                      <a:pt x="0" y="68233"/>
                      <a:pt x="68233" y="0"/>
                      <a:pt x="152403" y="0"/>
                    </a:cubicBezTo>
                    <a:close/>
                  </a:path>
                </a:pathLst>
              </a:custGeom>
              <a:gradFill flip="none" rotWithShape="1">
                <a:gsLst>
                  <a:gs pos="0">
                    <a:srgbClr val="E94E5B"/>
                  </a:gs>
                  <a:gs pos="97279">
                    <a:srgbClr val="FBC75A"/>
                  </a:gs>
                  <a:gs pos="76000">
                    <a:srgbClr val="F8A65A"/>
                  </a:gs>
                  <a:gs pos="59000">
                    <a:srgbClr val="F6965A"/>
                  </a:gs>
                  <a:gs pos="40000">
                    <a:srgbClr val="F27B59"/>
                  </a:gs>
                  <a:gs pos="20000">
                    <a:srgbClr val="F06258"/>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MY" dirty="0"/>
              </a:p>
            </p:txBody>
          </p:sp>
        </p:grpSp>
        <p:sp>
          <p:nvSpPr>
            <p:cNvPr id="167" name="TextBox 166">
              <a:extLst>
                <a:ext uri="{FF2B5EF4-FFF2-40B4-BE49-F238E27FC236}">
                  <a16:creationId xmlns:a16="http://schemas.microsoft.com/office/drawing/2014/main" id="{1F08A957-2D3F-4A42-8530-CD023B21279E}"/>
                </a:ext>
              </a:extLst>
            </p:cNvPr>
            <p:cNvSpPr txBox="1"/>
            <p:nvPr/>
          </p:nvSpPr>
          <p:spPr>
            <a:xfrm>
              <a:off x="4546587" y="101846"/>
              <a:ext cx="4114800" cy="523220"/>
            </a:xfrm>
            <a:prstGeom prst="rect">
              <a:avLst/>
            </a:prstGeom>
            <a:noFill/>
          </p:spPr>
          <p:txBody>
            <a:bodyPr wrap="square" rtlCol="0">
              <a:spAutoFit/>
            </a:bodyPr>
            <a:lstStyle/>
            <a:p>
              <a:pPr algn="ctr"/>
              <a:r>
                <a:rPr lang="en-US" sz="2800" dirty="0">
                  <a:solidFill>
                    <a:schemeClr val="bg1"/>
                  </a:solidFill>
                  <a:latin typeface="Bahnschrift Condensed" panose="020B0502040204020203" pitchFamily="34" charset="0"/>
                </a:rPr>
                <a:t>LEPAS KESILAPAN, APA DIA?</a:t>
              </a:r>
              <a:endParaRPr lang="en-MY" sz="2800" dirty="0">
                <a:solidFill>
                  <a:schemeClr val="bg1"/>
                </a:solidFill>
                <a:latin typeface="Bahnschrift Condensed" panose="020B0502040204020203" pitchFamily="34" charset="0"/>
              </a:endParaRPr>
            </a:p>
          </p:txBody>
        </p:sp>
      </p:grpSp>
      <p:grpSp>
        <p:nvGrpSpPr>
          <p:cNvPr id="170" name="False Choice 2">
            <a:extLst>
              <a:ext uri="{FF2B5EF4-FFF2-40B4-BE49-F238E27FC236}">
                <a16:creationId xmlns:a16="http://schemas.microsoft.com/office/drawing/2014/main" id="{3A2424AF-88EB-48D1-B053-0A56AE6AA52F}"/>
              </a:ext>
            </a:extLst>
          </p:cNvPr>
          <p:cNvGrpSpPr/>
          <p:nvPr/>
        </p:nvGrpSpPr>
        <p:grpSpPr>
          <a:xfrm>
            <a:off x="7318442" y="4212443"/>
            <a:ext cx="3657740" cy="755162"/>
            <a:chOff x="4889948" y="3771027"/>
            <a:chExt cx="3657740" cy="755162"/>
          </a:xfrm>
        </p:grpSpPr>
        <p:grpSp>
          <p:nvGrpSpPr>
            <p:cNvPr id="171" name="Group 170">
              <a:extLst>
                <a:ext uri="{FF2B5EF4-FFF2-40B4-BE49-F238E27FC236}">
                  <a16:creationId xmlns:a16="http://schemas.microsoft.com/office/drawing/2014/main" id="{7B5EA18B-DC6B-4B38-8E99-2ABBE1197F11}"/>
                </a:ext>
              </a:extLst>
            </p:cNvPr>
            <p:cNvGrpSpPr/>
            <p:nvPr/>
          </p:nvGrpSpPr>
          <p:grpSpPr>
            <a:xfrm>
              <a:off x="4889948" y="3771027"/>
              <a:ext cx="3657740" cy="755162"/>
              <a:chOff x="4786793" y="1003298"/>
              <a:chExt cx="3657740" cy="755162"/>
            </a:xfrm>
          </p:grpSpPr>
          <p:sp>
            <p:nvSpPr>
              <p:cNvPr id="173" name="Rectangle: Rounded Corners 172">
                <a:extLst>
                  <a:ext uri="{FF2B5EF4-FFF2-40B4-BE49-F238E27FC236}">
                    <a16:creationId xmlns:a16="http://schemas.microsoft.com/office/drawing/2014/main" id="{27BAE7DE-9D8C-4091-98FA-47912FFE3EF9}"/>
                  </a:ext>
                </a:extLst>
              </p:cNvPr>
              <p:cNvSpPr/>
              <p:nvPr/>
            </p:nvSpPr>
            <p:spPr>
              <a:xfrm>
                <a:off x="4786793" y="1003298"/>
                <a:ext cx="3657740" cy="755162"/>
              </a:xfrm>
              <a:prstGeom prst="roundRect">
                <a:avLst>
                  <a:gd name="adj" fmla="val 50000"/>
                </a:avLst>
              </a:prstGeom>
              <a:solidFill>
                <a:srgbClr val="EE4957"/>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74" name="Flowchart: Connector 173">
                <a:extLst>
                  <a:ext uri="{FF2B5EF4-FFF2-40B4-BE49-F238E27FC236}">
                    <a16:creationId xmlns:a16="http://schemas.microsoft.com/office/drawing/2014/main" id="{60E61253-AEC5-4681-8769-2614260EC074}"/>
                  </a:ext>
                </a:extLst>
              </p:cNvPr>
              <p:cNvSpPr/>
              <p:nvPr/>
            </p:nvSpPr>
            <p:spPr>
              <a:xfrm>
                <a:off x="4872530" y="1206860"/>
                <a:ext cx="347990" cy="355394"/>
              </a:xfrm>
              <a:prstGeom prst="flowChartConnector">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175" name="TextBox 174">
                <a:extLst>
                  <a:ext uri="{FF2B5EF4-FFF2-40B4-BE49-F238E27FC236}">
                    <a16:creationId xmlns:a16="http://schemas.microsoft.com/office/drawing/2014/main" id="{F6B99CF5-6D6E-48A5-A352-1AEB0209420B}"/>
                  </a:ext>
                </a:extLst>
              </p:cNvPr>
              <p:cNvSpPr txBox="1"/>
              <p:nvPr/>
            </p:nvSpPr>
            <p:spPr>
              <a:xfrm>
                <a:off x="5240588" y="1188747"/>
                <a:ext cx="2865120" cy="369332"/>
              </a:xfrm>
              <a:prstGeom prst="rect">
                <a:avLst/>
              </a:prstGeom>
              <a:noFill/>
            </p:spPr>
            <p:txBody>
              <a:bodyPr wrap="square" rtlCol="0">
                <a:spAutoFit/>
              </a:bodyPr>
              <a:lstStyle/>
              <a:p>
                <a:r>
                  <a:rPr lang="en-US" dirty="0">
                    <a:solidFill>
                      <a:schemeClr val="bg1"/>
                    </a:solidFill>
                  </a:rPr>
                  <a:t>Minta </a:t>
                </a:r>
                <a:r>
                  <a:rPr lang="en-US" dirty="0" err="1">
                    <a:solidFill>
                      <a:schemeClr val="bg1"/>
                    </a:solidFill>
                  </a:rPr>
                  <a:t>maaf</a:t>
                </a:r>
                <a:endParaRPr lang="en-MY" dirty="0">
                  <a:solidFill>
                    <a:schemeClr val="bg1"/>
                  </a:solidFill>
                </a:endParaRPr>
              </a:p>
            </p:txBody>
          </p:sp>
        </p:grpSp>
        <p:sp>
          <p:nvSpPr>
            <p:cNvPr id="172" name="Multiplication Sign 171">
              <a:extLst>
                <a:ext uri="{FF2B5EF4-FFF2-40B4-BE49-F238E27FC236}">
                  <a16:creationId xmlns:a16="http://schemas.microsoft.com/office/drawing/2014/main" id="{943D6A28-C894-4711-8FC8-A177ABB62EE2}"/>
                </a:ext>
              </a:extLst>
            </p:cNvPr>
            <p:cNvSpPr/>
            <p:nvPr/>
          </p:nvSpPr>
          <p:spPr>
            <a:xfrm>
              <a:off x="5025845" y="4048561"/>
              <a:ext cx="247670" cy="213755"/>
            </a:xfrm>
            <a:prstGeom prst="mathMultiply">
              <a:avLst>
                <a:gd name="adj1" fmla="val 3914"/>
              </a:avLst>
            </a:prstGeom>
            <a:solidFill>
              <a:srgbClr val="EE4957"/>
            </a:solidFill>
            <a:ln cap="rnd">
              <a:solidFill>
                <a:srgbClr val="EE49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grpSp>
      <p:grpSp>
        <p:nvGrpSpPr>
          <p:cNvPr id="176" name="True Choice">
            <a:extLst>
              <a:ext uri="{FF2B5EF4-FFF2-40B4-BE49-F238E27FC236}">
                <a16:creationId xmlns:a16="http://schemas.microsoft.com/office/drawing/2014/main" id="{F8EB1083-6569-4F80-B678-6AED28C6BB4F}"/>
              </a:ext>
            </a:extLst>
          </p:cNvPr>
          <p:cNvGrpSpPr/>
          <p:nvPr/>
        </p:nvGrpSpPr>
        <p:grpSpPr>
          <a:xfrm>
            <a:off x="7322482" y="5186316"/>
            <a:ext cx="3657740" cy="755162"/>
            <a:chOff x="4797979" y="4691336"/>
            <a:chExt cx="3657740" cy="755162"/>
          </a:xfrm>
        </p:grpSpPr>
        <p:grpSp>
          <p:nvGrpSpPr>
            <p:cNvPr id="177" name="Group 176">
              <a:extLst>
                <a:ext uri="{FF2B5EF4-FFF2-40B4-BE49-F238E27FC236}">
                  <a16:creationId xmlns:a16="http://schemas.microsoft.com/office/drawing/2014/main" id="{3E9B0D11-5FE3-443F-898A-01679636ACA6}"/>
                </a:ext>
              </a:extLst>
            </p:cNvPr>
            <p:cNvGrpSpPr/>
            <p:nvPr/>
          </p:nvGrpSpPr>
          <p:grpSpPr>
            <a:xfrm>
              <a:off x="4797979" y="4691336"/>
              <a:ext cx="3657740" cy="755162"/>
              <a:chOff x="4797979" y="4691336"/>
              <a:chExt cx="3657740" cy="755162"/>
            </a:xfrm>
          </p:grpSpPr>
          <p:sp>
            <p:nvSpPr>
              <p:cNvPr id="179" name="Rectangle: Rounded Corners 178">
                <a:extLst>
                  <a:ext uri="{FF2B5EF4-FFF2-40B4-BE49-F238E27FC236}">
                    <a16:creationId xmlns:a16="http://schemas.microsoft.com/office/drawing/2014/main" id="{E0DA012D-40BC-42E7-BD88-BA6087B77ED9}"/>
                  </a:ext>
                </a:extLst>
              </p:cNvPr>
              <p:cNvSpPr/>
              <p:nvPr/>
            </p:nvSpPr>
            <p:spPr>
              <a:xfrm>
                <a:off x="4797979" y="4691336"/>
                <a:ext cx="3657740" cy="755162"/>
              </a:xfrm>
              <a:prstGeom prst="roundRect">
                <a:avLst>
                  <a:gd name="adj" fmla="val 50000"/>
                </a:avLst>
              </a:prstGeom>
              <a:solidFill>
                <a:srgbClr val="56C221"/>
              </a:solidFill>
              <a:ln w="19050">
                <a:no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grpSp>
            <p:nvGrpSpPr>
              <p:cNvPr id="180" name="Group 179">
                <a:extLst>
                  <a:ext uri="{FF2B5EF4-FFF2-40B4-BE49-F238E27FC236}">
                    <a16:creationId xmlns:a16="http://schemas.microsoft.com/office/drawing/2014/main" id="{3CF972E0-4264-408C-BFC7-F2A7FD994357}"/>
                  </a:ext>
                </a:extLst>
              </p:cNvPr>
              <p:cNvGrpSpPr/>
              <p:nvPr/>
            </p:nvGrpSpPr>
            <p:grpSpPr>
              <a:xfrm>
                <a:off x="4872038" y="4886672"/>
                <a:ext cx="347990" cy="355394"/>
                <a:chOff x="5277764" y="4119890"/>
                <a:chExt cx="347990" cy="355394"/>
              </a:xfrm>
            </p:grpSpPr>
            <p:sp>
              <p:nvSpPr>
                <p:cNvPr id="181" name="Flowchart: Connector 180">
                  <a:extLst>
                    <a:ext uri="{FF2B5EF4-FFF2-40B4-BE49-F238E27FC236}">
                      <a16:creationId xmlns:a16="http://schemas.microsoft.com/office/drawing/2014/main" id="{945276EF-2D64-4C56-9DD6-6DAB99CD4DC6}"/>
                    </a:ext>
                  </a:extLst>
                </p:cNvPr>
                <p:cNvSpPr/>
                <p:nvPr/>
              </p:nvSpPr>
              <p:spPr>
                <a:xfrm>
                  <a:off x="5277764" y="4119890"/>
                  <a:ext cx="347990" cy="355394"/>
                </a:xfrm>
                <a:prstGeom prst="flowChartConnector">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grpSp>
              <p:nvGrpSpPr>
                <p:cNvPr id="182" name="Group 181">
                  <a:extLst>
                    <a:ext uri="{FF2B5EF4-FFF2-40B4-BE49-F238E27FC236}">
                      <a16:creationId xmlns:a16="http://schemas.microsoft.com/office/drawing/2014/main" id="{FC49F0BF-8AB1-46F3-B87F-579196F5530E}"/>
                    </a:ext>
                  </a:extLst>
                </p:cNvPr>
                <p:cNvGrpSpPr/>
                <p:nvPr/>
              </p:nvGrpSpPr>
              <p:grpSpPr>
                <a:xfrm>
                  <a:off x="5366785" y="4233315"/>
                  <a:ext cx="175099" cy="130448"/>
                  <a:chOff x="5770520" y="4169044"/>
                  <a:chExt cx="175099" cy="130448"/>
                </a:xfrm>
              </p:grpSpPr>
              <p:cxnSp>
                <p:nvCxnSpPr>
                  <p:cNvPr id="183" name="Straight Connector 182">
                    <a:extLst>
                      <a:ext uri="{FF2B5EF4-FFF2-40B4-BE49-F238E27FC236}">
                        <a16:creationId xmlns:a16="http://schemas.microsoft.com/office/drawing/2014/main" id="{1E448027-3432-4BFA-8022-70885A951AAB}"/>
                      </a:ext>
                    </a:extLst>
                  </p:cNvPr>
                  <p:cNvCxnSpPr/>
                  <p:nvPr/>
                </p:nvCxnSpPr>
                <p:spPr>
                  <a:xfrm>
                    <a:off x="5770520" y="4222610"/>
                    <a:ext cx="46495" cy="76882"/>
                  </a:xfrm>
                  <a:prstGeom prst="line">
                    <a:avLst/>
                  </a:prstGeom>
                  <a:ln w="9525">
                    <a:solidFill>
                      <a:srgbClr val="7A9E4E"/>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01ED6124-EF89-48CA-B16B-D44102BA07B9}"/>
                      </a:ext>
                    </a:extLst>
                  </p:cNvPr>
                  <p:cNvCxnSpPr/>
                  <p:nvPr/>
                </p:nvCxnSpPr>
                <p:spPr>
                  <a:xfrm flipV="1">
                    <a:off x="5811300" y="4169044"/>
                    <a:ext cx="134319" cy="128543"/>
                  </a:xfrm>
                  <a:prstGeom prst="line">
                    <a:avLst/>
                  </a:prstGeom>
                  <a:ln w="9525">
                    <a:solidFill>
                      <a:srgbClr val="7A9E4E"/>
                    </a:solidFill>
                  </a:ln>
                </p:spPr>
                <p:style>
                  <a:lnRef idx="1">
                    <a:schemeClr val="accent1"/>
                  </a:lnRef>
                  <a:fillRef idx="0">
                    <a:schemeClr val="accent1"/>
                  </a:fillRef>
                  <a:effectRef idx="0">
                    <a:schemeClr val="accent1"/>
                  </a:effectRef>
                  <a:fontRef idx="minor">
                    <a:schemeClr val="tx1"/>
                  </a:fontRef>
                </p:style>
              </p:cxnSp>
            </p:grpSp>
          </p:grpSp>
        </p:grpSp>
        <p:sp>
          <p:nvSpPr>
            <p:cNvPr id="178" name="TextBox 177">
              <a:extLst>
                <a:ext uri="{FF2B5EF4-FFF2-40B4-BE49-F238E27FC236}">
                  <a16:creationId xmlns:a16="http://schemas.microsoft.com/office/drawing/2014/main" id="{C54AD3EB-D467-400C-9C6C-9A5515AB823C}"/>
                </a:ext>
              </a:extLst>
            </p:cNvPr>
            <p:cNvSpPr txBox="1"/>
            <p:nvPr/>
          </p:nvSpPr>
          <p:spPr>
            <a:xfrm>
              <a:off x="5323675" y="4887208"/>
              <a:ext cx="2865120" cy="369332"/>
            </a:xfrm>
            <a:prstGeom prst="rect">
              <a:avLst/>
            </a:prstGeom>
            <a:noFill/>
          </p:spPr>
          <p:txBody>
            <a:bodyPr wrap="square" rtlCol="0">
              <a:spAutoFit/>
            </a:bodyPr>
            <a:lstStyle/>
            <a:p>
              <a:r>
                <a:rPr lang="en-US" dirty="0" err="1">
                  <a:solidFill>
                    <a:schemeClr val="bg1"/>
                  </a:solidFill>
                </a:rPr>
                <a:t>Kesembilan</a:t>
              </a:r>
              <a:endParaRPr lang="en-MY" dirty="0">
                <a:solidFill>
                  <a:schemeClr val="bg1"/>
                </a:solidFill>
              </a:endParaRPr>
            </a:p>
          </p:txBody>
        </p:sp>
      </p:grpSp>
      <p:grpSp>
        <p:nvGrpSpPr>
          <p:cNvPr id="185" name="False Choice 1">
            <a:extLst>
              <a:ext uri="{FF2B5EF4-FFF2-40B4-BE49-F238E27FC236}">
                <a16:creationId xmlns:a16="http://schemas.microsoft.com/office/drawing/2014/main" id="{6ADB1EB9-0B03-4C25-B82A-A03C0ED441F2}"/>
              </a:ext>
            </a:extLst>
          </p:cNvPr>
          <p:cNvGrpSpPr/>
          <p:nvPr/>
        </p:nvGrpSpPr>
        <p:grpSpPr>
          <a:xfrm>
            <a:off x="7329715" y="3292076"/>
            <a:ext cx="3657740" cy="755162"/>
            <a:chOff x="4889948" y="3771027"/>
            <a:chExt cx="3657740" cy="755162"/>
          </a:xfrm>
        </p:grpSpPr>
        <p:grpSp>
          <p:nvGrpSpPr>
            <p:cNvPr id="186" name="Group 185">
              <a:extLst>
                <a:ext uri="{FF2B5EF4-FFF2-40B4-BE49-F238E27FC236}">
                  <a16:creationId xmlns:a16="http://schemas.microsoft.com/office/drawing/2014/main" id="{3523DD08-F802-4BEB-81A6-038EA93780F6}"/>
                </a:ext>
              </a:extLst>
            </p:cNvPr>
            <p:cNvGrpSpPr/>
            <p:nvPr/>
          </p:nvGrpSpPr>
          <p:grpSpPr>
            <a:xfrm>
              <a:off x="4889948" y="3771027"/>
              <a:ext cx="3657740" cy="755162"/>
              <a:chOff x="4786793" y="1003298"/>
              <a:chExt cx="3657740" cy="755162"/>
            </a:xfrm>
          </p:grpSpPr>
          <p:sp>
            <p:nvSpPr>
              <p:cNvPr id="188" name="Rectangle: Rounded Corners 187">
                <a:extLst>
                  <a:ext uri="{FF2B5EF4-FFF2-40B4-BE49-F238E27FC236}">
                    <a16:creationId xmlns:a16="http://schemas.microsoft.com/office/drawing/2014/main" id="{C93C6D43-2305-435C-9CDE-4BB0956330B5}"/>
                  </a:ext>
                </a:extLst>
              </p:cNvPr>
              <p:cNvSpPr/>
              <p:nvPr/>
            </p:nvSpPr>
            <p:spPr>
              <a:xfrm>
                <a:off x="4786793" y="1003298"/>
                <a:ext cx="3657740" cy="755162"/>
              </a:xfrm>
              <a:prstGeom prst="roundRect">
                <a:avLst>
                  <a:gd name="adj" fmla="val 50000"/>
                </a:avLst>
              </a:prstGeom>
              <a:solidFill>
                <a:srgbClr val="EE4957"/>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89" name="Flowchart: Connector 188">
                <a:extLst>
                  <a:ext uri="{FF2B5EF4-FFF2-40B4-BE49-F238E27FC236}">
                    <a16:creationId xmlns:a16="http://schemas.microsoft.com/office/drawing/2014/main" id="{C1C592C6-FD91-426B-84FE-4DD3F0FBF078}"/>
                  </a:ext>
                </a:extLst>
              </p:cNvPr>
              <p:cNvSpPr/>
              <p:nvPr/>
            </p:nvSpPr>
            <p:spPr>
              <a:xfrm>
                <a:off x="4872530" y="1206860"/>
                <a:ext cx="347990" cy="355394"/>
              </a:xfrm>
              <a:prstGeom prst="flowChartConnector">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190" name="TextBox 189">
                <a:extLst>
                  <a:ext uri="{FF2B5EF4-FFF2-40B4-BE49-F238E27FC236}">
                    <a16:creationId xmlns:a16="http://schemas.microsoft.com/office/drawing/2014/main" id="{A452D626-2AB4-4F50-A98C-52FA81F84621}"/>
                  </a:ext>
                </a:extLst>
              </p:cNvPr>
              <p:cNvSpPr txBox="1"/>
              <p:nvPr/>
            </p:nvSpPr>
            <p:spPr>
              <a:xfrm>
                <a:off x="5240588" y="1188747"/>
                <a:ext cx="2865120" cy="369332"/>
              </a:xfrm>
              <a:prstGeom prst="rect">
                <a:avLst/>
              </a:prstGeom>
              <a:noFill/>
            </p:spPr>
            <p:txBody>
              <a:bodyPr wrap="square" rtlCol="0">
                <a:spAutoFit/>
              </a:bodyPr>
              <a:lstStyle/>
              <a:p>
                <a:r>
                  <a:rPr lang="en-US" dirty="0">
                    <a:solidFill>
                      <a:schemeClr val="bg1"/>
                    </a:solidFill>
                  </a:rPr>
                  <a:t>Yang </a:t>
                </a:r>
                <a:r>
                  <a:rPr lang="en-US" dirty="0" err="1">
                    <a:solidFill>
                      <a:schemeClr val="bg1"/>
                    </a:solidFill>
                  </a:rPr>
                  <a:t>kuban</a:t>
                </a:r>
                <a:r>
                  <a:rPr lang="en-US" dirty="0">
                    <a:solidFill>
                      <a:schemeClr val="bg1"/>
                    </a:solidFill>
                  </a:rPr>
                  <a:t> </a:t>
                </a:r>
                <a:r>
                  <a:rPr lang="en-US" dirty="0" err="1">
                    <a:solidFill>
                      <a:schemeClr val="bg1"/>
                    </a:solidFill>
                  </a:rPr>
                  <a:t>kuban</a:t>
                </a:r>
                <a:r>
                  <a:rPr lang="en-US" dirty="0">
                    <a:solidFill>
                      <a:schemeClr val="bg1"/>
                    </a:solidFill>
                  </a:rPr>
                  <a:t> </a:t>
                </a:r>
                <a:r>
                  <a:rPr lang="en-US" dirty="0" err="1">
                    <a:solidFill>
                      <a:schemeClr val="bg1"/>
                    </a:solidFill>
                  </a:rPr>
                  <a:t>jela</a:t>
                </a:r>
                <a:endParaRPr lang="en-MY" dirty="0">
                  <a:solidFill>
                    <a:schemeClr val="bg1"/>
                  </a:solidFill>
                </a:endParaRPr>
              </a:p>
            </p:txBody>
          </p:sp>
        </p:grpSp>
        <p:sp>
          <p:nvSpPr>
            <p:cNvPr id="187" name="Multiplication Sign 186">
              <a:extLst>
                <a:ext uri="{FF2B5EF4-FFF2-40B4-BE49-F238E27FC236}">
                  <a16:creationId xmlns:a16="http://schemas.microsoft.com/office/drawing/2014/main" id="{1E0F9D64-BF86-45FD-B996-9A2B3F09AD07}"/>
                </a:ext>
              </a:extLst>
            </p:cNvPr>
            <p:cNvSpPr/>
            <p:nvPr/>
          </p:nvSpPr>
          <p:spPr>
            <a:xfrm>
              <a:off x="5025845" y="4048561"/>
              <a:ext cx="247670" cy="213755"/>
            </a:xfrm>
            <a:prstGeom prst="mathMultiply">
              <a:avLst>
                <a:gd name="adj1" fmla="val 3914"/>
              </a:avLst>
            </a:prstGeom>
            <a:solidFill>
              <a:srgbClr val="EE4957"/>
            </a:solidFill>
            <a:ln cap="rnd">
              <a:solidFill>
                <a:srgbClr val="EE49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grpSp>
      <p:grpSp>
        <p:nvGrpSpPr>
          <p:cNvPr id="192" name="Choice 1">
            <a:extLst>
              <a:ext uri="{FF2B5EF4-FFF2-40B4-BE49-F238E27FC236}">
                <a16:creationId xmlns:a16="http://schemas.microsoft.com/office/drawing/2014/main" id="{FE148BED-7F9F-4962-ABEB-245279757E51}"/>
              </a:ext>
            </a:extLst>
          </p:cNvPr>
          <p:cNvGrpSpPr/>
          <p:nvPr/>
        </p:nvGrpSpPr>
        <p:grpSpPr>
          <a:xfrm>
            <a:off x="7322494" y="3309777"/>
            <a:ext cx="3657740" cy="755162"/>
            <a:chOff x="4786789" y="1003296"/>
            <a:chExt cx="3657740" cy="755162"/>
          </a:xfrm>
        </p:grpSpPr>
        <p:sp>
          <p:nvSpPr>
            <p:cNvPr id="205" name="Rectangle: Rounded Corners 204">
              <a:extLst>
                <a:ext uri="{FF2B5EF4-FFF2-40B4-BE49-F238E27FC236}">
                  <a16:creationId xmlns:a16="http://schemas.microsoft.com/office/drawing/2014/main" id="{5F58334D-C3D6-4289-B51D-64F526A0D043}"/>
                </a:ext>
              </a:extLst>
            </p:cNvPr>
            <p:cNvSpPr/>
            <p:nvPr/>
          </p:nvSpPr>
          <p:spPr>
            <a:xfrm>
              <a:off x="4786789" y="1003296"/>
              <a:ext cx="3657740" cy="755162"/>
            </a:xfrm>
            <a:prstGeom prst="roundRect">
              <a:avLst>
                <a:gd name="adj" fmla="val 50000"/>
              </a:avLst>
            </a:prstGeom>
            <a:solidFill>
              <a:schemeClr val="bg1"/>
            </a:solidFill>
            <a:ln w="19050">
              <a:solidFill>
                <a:srgbClr val="C9C9C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grpSp>
          <p:nvGrpSpPr>
            <p:cNvPr id="206" name="Group 205">
              <a:extLst>
                <a:ext uri="{FF2B5EF4-FFF2-40B4-BE49-F238E27FC236}">
                  <a16:creationId xmlns:a16="http://schemas.microsoft.com/office/drawing/2014/main" id="{FC8BE307-FBA8-4338-B92A-94D370878ADC}"/>
                </a:ext>
              </a:extLst>
            </p:cNvPr>
            <p:cNvGrpSpPr/>
            <p:nvPr/>
          </p:nvGrpSpPr>
          <p:grpSpPr>
            <a:xfrm>
              <a:off x="4872530" y="1198412"/>
              <a:ext cx="365408" cy="369332"/>
              <a:chOff x="4959618" y="1198412"/>
              <a:chExt cx="365408" cy="369332"/>
            </a:xfrm>
          </p:grpSpPr>
          <p:sp>
            <p:nvSpPr>
              <p:cNvPr id="208" name="Flowchart: Connector 207">
                <a:extLst>
                  <a:ext uri="{FF2B5EF4-FFF2-40B4-BE49-F238E27FC236}">
                    <a16:creationId xmlns:a16="http://schemas.microsoft.com/office/drawing/2014/main" id="{BFA4D676-3FDF-4EE6-807B-105D2E9C0A00}"/>
                  </a:ext>
                </a:extLst>
              </p:cNvPr>
              <p:cNvSpPr/>
              <p:nvPr/>
            </p:nvSpPr>
            <p:spPr>
              <a:xfrm>
                <a:off x="4959618" y="1211762"/>
                <a:ext cx="347990" cy="355394"/>
              </a:xfrm>
              <a:prstGeom prst="flowChartConnector">
                <a:avLst/>
              </a:prstGeom>
              <a:noFill/>
              <a:ln w="19050">
                <a:gradFill>
                  <a:gsLst>
                    <a:gs pos="0">
                      <a:srgbClr val="D87275"/>
                    </a:gs>
                    <a:gs pos="100000">
                      <a:srgbClr val="DDC19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209" name="TextBox 208">
                <a:extLst>
                  <a:ext uri="{FF2B5EF4-FFF2-40B4-BE49-F238E27FC236}">
                    <a16:creationId xmlns:a16="http://schemas.microsoft.com/office/drawing/2014/main" id="{BF3DCBD8-6397-4959-8E76-F8A9DCCD1283}"/>
                  </a:ext>
                </a:extLst>
              </p:cNvPr>
              <p:cNvSpPr txBox="1"/>
              <p:nvPr/>
            </p:nvSpPr>
            <p:spPr>
              <a:xfrm>
                <a:off x="4977036" y="1198412"/>
                <a:ext cx="347990" cy="369332"/>
              </a:xfrm>
              <a:prstGeom prst="rect">
                <a:avLst/>
              </a:prstGeom>
              <a:noFill/>
            </p:spPr>
            <p:txBody>
              <a:bodyPr wrap="square" rtlCol="0">
                <a:spAutoFit/>
              </a:bodyPr>
              <a:lstStyle/>
              <a:p>
                <a:r>
                  <a:rPr lang="en-US" dirty="0">
                    <a:gradFill>
                      <a:gsLst>
                        <a:gs pos="0">
                          <a:srgbClr val="D87275"/>
                        </a:gs>
                        <a:gs pos="100000">
                          <a:srgbClr val="D1A477"/>
                        </a:gs>
                      </a:gsLst>
                      <a:lin ang="5400000" scaled="1"/>
                    </a:gradFill>
                  </a:rPr>
                  <a:t>A</a:t>
                </a:r>
                <a:endParaRPr lang="en-MY" dirty="0">
                  <a:gradFill>
                    <a:gsLst>
                      <a:gs pos="0">
                        <a:srgbClr val="D87275"/>
                      </a:gs>
                      <a:gs pos="100000">
                        <a:srgbClr val="D1A477"/>
                      </a:gs>
                    </a:gsLst>
                    <a:lin ang="5400000" scaled="1"/>
                  </a:gradFill>
                </a:endParaRPr>
              </a:p>
            </p:txBody>
          </p:sp>
        </p:grpSp>
        <p:sp>
          <p:nvSpPr>
            <p:cNvPr id="207" name="TextBox 206">
              <a:extLst>
                <a:ext uri="{FF2B5EF4-FFF2-40B4-BE49-F238E27FC236}">
                  <a16:creationId xmlns:a16="http://schemas.microsoft.com/office/drawing/2014/main" id="{6F87D46D-C94D-4ACF-B5D1-5BC2B733ACCD}"/>
                </a:ext>
              </a:extLst>
            </p:cNvPr>
            <p:cNvSpPr txBox="1"/>
            <p:nvPr/>
          </p:nvSpPr>
          <p:spPr>
            <a:xfrm>
              <a:off x="5240588" y="1197214"/>
              <a:ext cx="2865120" cy="369332"/>
            </a:xfrm>
            <a:prstGeom prst="rect">
              <a:avLst/>
            </a:prstGeom>
            <a:noFill/>
          </p:spPr>
          <p:txBody>
            <a:bodyPr wrap="square" rtlCol="0">
              <a:spAutoFit/>
            </a:bodyPr>
            <a:lstStyle/>
            <a:p>
              <a:r>
                <a:rPr lang="en-US" dirty="0"/>
                <a:t>Yang </a:t>
              </a:r>
              <a:r>
                <a:rPr lang="en-US" dirty="0" err="1"/>
                <a:t>kuban</a:t>
              </a:r>
              <a:r>
                <a:rPr lang="en-US" dirty="0"/>
                <a:t> </a:t>
              </a:r>
              <a:r>
                <a:rPr lang="en-US" dirty="0" err="1"/>
                <a:t>kuban</a:t>
              </a:r>
              <a:r>
                <a:rPr lang="en-US" dirty="0"/>
                <a:t> </a:t>
              </a:r>
              <a:r>
                <a:rPr lang="en-US" dirty="0" err="1"/>
                <a:t>jela</a:t>
              </a:r>
              <a:endParaRPr lang="en-MY" dirty="0"/>
            </a:p>
          </p:txBody>
        </p:sp>
      </p:grpSp>
      <p:grpSp>
        <p:nvGrpSpPr>
          <p:cNvPr id="193" name="Choice 2">
            <a:extLst>
              <a:ext uri="{FF2B5EF4-FFF2-40B4-BE49-F238E27FC236}">
                <a16:creationId xmlns:a16="http://schemas.microsoft.com/office/drawing/2014/main" id="{619FC342-5286-4630-8DB3-51F53CD10DB5}"/>
              </a:ext>
            </a:extLst>
          </p:cNvPr>
          <p:cNvGrpSpPr/>
          <p:nvPr/>
        </p:nvGrpSpPr>
        <p:grpSpPr>
          <a:xfrm>
            <a:off x="7322856" y="4212878"/>
            <a:ext cx="3657740" cy="755162"/>
            <a:chOff x="4787151" y="1938819"/>
            <a:chExt cx="3657740" cy="755162"/>
          </a:xfrm>
        </p:grpSpPr>
        <p:sp>
          <p:nvSpPr>
            <p:cNvPr id="200" name="Rectangle: Rounded Corners 199">
              <a:extLst>
                <a:ext uri="{FF2B5EF4-FFF2-40B4-BE49-F238E27FC236}">
                  <a16:creationId xmlns:a16="http://schemas.microsoft.com/office/drawing/2014/main" id="{1B5622E9-619B-4F00-AEE4-1998FDBA61FD}"/>
                </a:ext>
              </a:extLst>
            </p:cNvPr>
            <p:cNvSpPr/>
            <p:nvPr/>
          </p:nvSpPr>
          <p:spPr>
            <a:xfrm>
              <a:off x="4787151" y="1938819"/>
              <a:ext cx="3657740" cy="755162"/>
            </a:xfrm>
            <a:prstGeom prst="roundRect">
              <a:avLst>
                <a:gd name="adj" fmla="val 50000"/>
              </a:avLst>
            </a:prstGeom>
            <a:solidFill>
              <a:schemeClr val="bg1"/>
            </a:solidFill>
            <a:ln w="19050">
              <a:solidFill>
                <a:srgbClr val="C9C9C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grpSp>
          <p:nvGrpSpPr>
            <p:cNvPr id="201" name="Group 200">
              <a:extLst>
                <a:ext uri="{FF2B5EF4-FFF2-40B4-BE49-F238E27FC236}">
                  <a16:creationId xmlns:a16="http://schemas.microsoft.com/office/drawing/2014/main" id="{62D7060B-EE7A-4D28-B97F-1F83927184A4}"/>
                </a:ext>
              </a:extLst>
            </p:cNvPr>
            <p:cNvGrpSpPr/>
            <p:nvPr/>
          </p:nvGrpSpPr>
          <p:grpSpPr>
            <a:xfrm>
              <a:off x="4869448" y="2133026"/>
              <a:ext cx="368490" cy="370002"/>
              <a:chOff x="4959618" y="1177012"/>
              <a:chExt cx="368490" cy="370002"/>
            </a:xfrm>
          </p:grpSpPr>
          <p:sp>
            <p:nvSpPr>
              <p:cNvPr id="203" name="Flowchart: Connector 202">
                <a:extLst>
                  <a:ext uri="{FF2B5EF4-FFF2-40B4-BE49-F238E27FC236}">
                    <a16:creationId xmlns:a16="http://schemas.microsoft.com/office/drawing/2014/main" id="{76B1A312-996A-4754-B4B4-D658EC73B27D}"/>
                  </a:ext>
                </a:extLst>
              </p:cNvPr>
              <p:cNvSpPr/>
              <p:nvPr/>
            </p:nvSpPr>
            <p:spPr>
              <a:xfrm>
                <a:off x="4959618" y="1191620"/>
                <a:ext cx="347990" cy="355394"/>
              </a:xfrm>
              <a:prstGeom prst="flowChartConnector">
                <a:avLst/>
              </a:prstGeom>
              <a:noFill/>
              <a:ln w="19050">
                <a:gradFill>
                  <a:gsLst>
                    <a:gs pos="0">
                      <a:srgbClr val="C38380"/>
                    </a:gs>
                    <a:gs pos="100000">
                      <a:srgbClr val="DDC19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204" name="TextBox 203">
                <a:extLst>
                  <a:ext uri="{FF2B5EF4-FFF2-40B4-BE49-F238E27FC236}">
                    <a16:creationId xmlns:a16="http://schemas.microsoft.com/office/drawing/2014/main" id="{5F85E1AD-E12B-483D-A604-7C3E0BE4D7BF}"/>
                  </a:ext>
                </a:extLst>
              </p:cNvPr>
              <p:cNvSpPr txBox="1"/>
              <p:nvPr/>
            </p:nvSpPr>
            <p:spPr>
              <a:xfrm>
                <a:off x="4980118" y="1177012"/>
                <a:ext cx="347990" cy="369332"/>
              </a:xfrm>
              <a:prstGeom prst="rect">
                <a:avLst/>
              </a:prstGeom>
              <a:noFill/>
            </p:spPr>
            <p:txBody>
              <a:bodyPr wrap="square" rtlCol="0">
                <a:spAutoFit/>
              </a:bodyPr>
              <a:lstStyle/>
              <a:p>
                <a:r>
                  <a:rPr lang="en-US" dirty="0">
                    <a:gradFill>
                      <a:gsLst>
                        <a:gs pos="0">
                          <a:srgbClr val="D87275"/>
                        </a:gs>
                        <a:gs pos="100000">
                          <a:srgbClr val="D1A477"/>
                        </a:gs>
                      </a:gsLst>
                      <a:lin ang="5400000" scaled="1"/>
                    </a:gradFill>
                  </a:rPr>
                  <a:t>B</a:t>
                </a:r>
                <a:endParaRPr lang="en-MY" dirty="0">
                  <a:gradFill>
                    <a:gsLst>
                      <a:gs pos="0">
                        <a:srgbClr val="D87275"/>
                      </a:gs>
                      <a:gs pos="100000">
                        <a:srgbClr val="D1A477"/>
                      </a:gs>
                    </a:gsLst>
                    <a:lin ang="5400000" scaled="1"/>
                  </a:gradFill>
                </a:endParaRPr>
              </a:p>
            </p:txBody>
          </p:sp>
        </p:grpSp>
        <p:sp>
          <p:nvSpPr>
            <p:cNvPr id="202" name="TextBox 201">
              <a:extLst>
                <a:ext uri="{FF2B5EF4-FFF2-40B4-BE49-F238E27FC236}">
                  <a16:creationId xmlns:a16="http://schemas.microsoft.com/office/drawing/2014/main" id="{FC028DDB-E2DB-4722-BE2B-AD0E2E8B0415}"/>
                </a:ext>
              </a:extLst>
            </p:cNvPr>
            <p:cNvSpPr txBox="1"/>
            <p:nvPr/>
          </p:nvSpPr>
          <p:spPr>
            <a:xfrm>
              <a:off x="5258438" y="2127314"/>
              <a:ext cx="2865120" cy="369332"/>
            </a:xfrm>
            <a:prstGeom prst="rect">
              <a:avLst/>
            </a:prstGeom>
            <a:noFill/>
          </p:spPr>
          <p:txBody>
            <a:bodyPr wrap="square" rtlCol="0">
              <a:spAutoFit/>
            </a:bodyPr>
            <a:lstStyle/>
            <a:p>
              <a:r>
                <a:rPr lang="en-US" dirty="0"/>
                <a:t>Minta </a:t>
              </a:r>
              <a:r>
                <a:rPr lang="en-US" dirty="0" err="1"/>
                <a:t>maaf</a:t>
              </a:r>
              <a:endParaRPr lang="en-MY" dirty="0"/>
            </a:p>
          </p:txBody>
        </p:sp>
      </p:grpSp>
      <p:grpSp>
        <p:nvGrpSpPr>
          <p:cNvPr id="194" name="Choice 3">
            <a:extLst>
              <a:ext uri="{FF2B5EF4-FFF2-40B4-BE49-F238E27FC236}">
                <a16:creationId xmlns:a16="http://schemas.microsoft.com/office/drawing/2014/main" id="{F1952EA0-78A1-41CB-B519-47B629B6A967}"/>
              </a:ext>
            </a:extLst>
          </p:cNvPr>
          <p:cNvGrpSpPr/>
          <p:nvPr/>
        </p:nvGrpSpPr>
        <p:grpSpPr>
          <a:xfrm>
            <a:off x="7322498" y="5197759"/>
            <a:ext cx="3657740" cy="755162"/>
            <a:chOff x="4786793" y="2902439"/>
            <a:chExt cx="3657740" cy="755162"/>
          </a:xfrm>
        </p:grpSpPr>
        <p:sp>
          <p:nvSpPr>
            <p:cNvPr id="195" name="Rectangle: Rounded Corners 194">
              <a:extLst>
                <a:ext uri="{FF2B5EF4-FFF2-40B4-BE49-F238E27FC236}">
                  <a16:creationId xmlns:a16="http://schemas.microsoft.com/office/drawing/2014/main" id="{1B3817F2-CA94-4BBF-A4BD-EF98A2B31A38}"/>
                </a:ext>
              </a:extLst>
            </p:cNvPr>
            <p:cNvSpPr/>
            <p:nvPr/>
          </p:nvSpPr>
          <p:spPr>
            <a:xfrm>
              <a:off x="4786793" y="2902439"/>
              <a:ext cx="3657740" cy="755162"/>
            </a:xfrm>
            <a:prstGeom prst="roundRect">
              <a:avLst>
                <a:gd name="adj" fmla="val 50000"/>
              </a:avLst>
            </a:prstGeom>
            <a:solidFill>
              <a:schemeClr val="bg1"/>
            </a:solidFill>
            <a:ln w="19050">
              <a:solidFill>
                <a:srgbClr val="C9C9C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grpSp>
          <p:nvGrpSpPr>
            <p:cNvPr id="196" name="Group 195">
              <a:extLst>
                <a:ext uri="{FF2B5EF4-FFF2-40B4-BE49-F238E27FC236}">
                  <a16:creationId xmlns:a16="http://schemas.microsoft.com/office/drawing/2014/main" id="{0435C57B-013A-4915-900C-28A96C5C1110}"/>
                </a:ext>
              </a:extLst>
            </p:cNvPr>
            <p:cNvGrpSpPr/>
            <p:nvPr/>
          </p:nvGrpSpPr>
          <p:grpSpPr>
            <a:xfrm>
              <a:off x="4870466" y="3099085"/>
              <a:ext cx="357951" cy="369332"/>
              <a:chOff x="4959618" y="1189750"/>
              <a:chExt cx="357951" cy="369332"/>
            </a:xfrm>
          </p:grpSpPr>
          <p:sp>
            <p:nvSpPr>
              <p:cNvPr id="198" name="Flowchart: Connector 197">
                <a:extLst>
                  <a:ext uri="{FF2B5EF4-FFF2-40B4-BE49-F238E27FC236}">
                    <a16:creationId xmlns:a16="http://schemas.microsoft.com/office/drawing/2014/main" id="{550BF066-5053-4CD0-84AD-3686BB554F4C}"/>
                  </a:ext>
                </a:extLst>
              </p:cNvPr>
              <p:cNvSpPr/>
              <p:nvPr/>
            </p:nvSpPr>
            <p:spPr>
              <a:xfrm>
                <a:off x="4959618" y="1194825"/>
                <a:ext cx="347990" cy="355394"/>
              </a:xfrm>
              <a:prstGeom prst="flowChartConnector">
                <a:avLst/>
              </a:prstGeom>
              <a:noFill/>
              <a:ln w="19050">
                <a:gradFill>
                  <a:gsLst>
                    <a:gs pos="0">
                      <a:srgbClr val="C38380"/>
                    </a:gs>
                    <a:gs pos="100000">
                      <a:srgbClr val="DDC19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99" name="TextBox 198">
                <a:extLst>
                  <a:ext uri="{FF2B5EF4-FFF2-40B4-BE49-F238E27FC236}">
                    <a16:creationId xmlns:a16="http://schemas.microsoft.com/office/drawing/2014/main" id="{9C22E88A-2A62-4EC6-8081-2132FB49A667}"/>
                  </a:ext>
                </a:extLst>
              </p:cNvPr>
              <p:cNvSpPr txBox="1"/>
              <p:nvPr/>
            </p:nvSpPr>
            <p:spPr>
              <a:xfrm>
                <a:off x="4969579" y="1189750"/>
                <a:ext cx="347990" cy="369332"/>
              </a:xfrm>
              <a:prstGeom prst="rect">
                <a:avLst/>
              </a:prstGeom>
              <a:noFill/>
            </p:spPr>
            <p:txBody>
              <a:bodyPr wrap="square" rtlCol="0">
                <a:spAutoFit/>
              </a:bodyPr>
              <a:lstStyle/>
              <a:p>
                <a:r>
                  <a:rPr lang="en-US" dirty="0">
                    <a:gradFill>
                      <a:gsLst>
                        <a:gs pos="0">
                          <a:srgbClr val="D87275"/>
                        </a:gs>
                        <a:gs pos="100000">
                          <a:srgbClr val="D1A477"/>
                        </a:gs>
                      </a:gsLst>
                      <a:lin ang="5400000" scaled="1"/>
                    </a:gradFill>
                  </a:rPr>
                  <a:t>C</a:t>
                </a:r>
                <a:endParaRPr lang="en-MY" dirty="0">
                  <a:gradFill>
                    <a:gsLst>
                      <a:gs pos="0">
                        <a:srgbClr val="D87275"/>
                      </a:gs>
                      <a:gs pos="100000">
                        <a:srgbClr val="D1A477"/>
                      </a:gs>
                    </a:gsLst>
                    <a:lin ang="5400000" scaled="1"/>
                  </a:gradFill>
                </a:endParaRPr>
              </a:p>
            </p:txBody>
          </p:sp>
        </p:grpSp>
        <p:sp>
          <p:nvSpPr>
            <p:cNvPr id="197" name="TextBox 196">
              <a:extLst>
                <a:ext uri="{FF2B5EF4-FFF2-40B4-BE49-F238E27FC236}">
                  <a16:creationId xmlns:a16="http://schemas.microsoft.com/office/drawing/2014/main" id="{2F54B81B-87CB-423E-82E4-6EEE45FE92CE}"/>
                </a:ext>
              </a:extLst>
            </p:cNvPr>
            <p:cNvSpPr txBox="1"/>
            <p:nvPr/>
          </p:nvSpPr>
          <p:spPr>
            <a:xfrm>
              <a:off x="5258438" y="3105597"/>
              <a:ext cx="2865120" cy="369332"/>
            </a:xfrm>
            <a:prstGeom prst="rect">
              <a:avLst/>
            </a:prstGeom>
            <a:noFill/>
          </p:spPr>
          <p:txBody>
            <a:bodyPr wrap="square" rtlCol="0">
              <a:spAutoFit/>
            </a:bodyPr>
            <a:lstStyle/>
            <a:p>
              <a:r>
                <a:rPr lang="en-US" dirty="0" err="1"/>
                <a:t>Kesembilan</a:t>
              </a:r>
              <a:endParaRPr lang="en-MY" dirty="0"/>
            </a:p>
          </p:txBody>
        </p:sp>
      </p:grpSp>
      <p:sp>
        <p:nvSpPr>
          <p:cNvPr id="101" name="TextBox 100">
            <a:extLst>
              <a:ext uri="{FF2B5EF4-FFF2-40B4-BE49-F238E27FC236}">
                <a16:creationId xmlns:a16="http://schemas.microsoft.com/office/drawing/2014/main" id="{AD051BF4-5CA9-40B7-9B46-4A90EF70588B}"/>
              </a:ext>
            </a:extLst>
          </p:cNvPr>
          <p:cNvSpPr txBox="1"/>
          <p:nvPr/>
        </p:nvSpPr>
        <p:spPr>
          <a:xfrm>
            <a:off x="3233160" y="141061"/>
            <a:ext cx="5725680" cy="707886"/>
          </a:xfrm>
          <a:prstGeom prst="rect">
            <a:avLst/>
          </a:prstGeom>
          <a:noFill/>
        </p:spPr>
        <p:txBody>
          <a:bodyPr wrap="square" rtlCol="0">
            <a:spAutoFit/>
          </a:bodyPr>
          <a:lstStyle/>
          <a:p>
            <a:pPr algn="ctr"/>
            <a:r>
              <a:rPr lang="en-US" sz="4000" b="1" dirty="0">
                <a:gradFill flip="none" rotWithShape="1">
                  <a:gsLst>
                    <a:gs pos="38000">
                      <a:srgbClr val="F06E94"/>
                    </a:gs>
                    <a:gs pos="100000">
                      <a:srgbClr val="3E80E2"/>
                    </a:gs>
                    <a:gs pos="70000">
                      <a:srgbClr val="9865DF"/>
                    </a:gs>
                    <a:gs pos="0">
                      <a:srgbClr val="FFD13F"/>
                    </a:gs>
                  </a:gsLst>
                  <a:lin ang="16200000" scaled="1"/>
                  <a:tileRect/>
                </a:gradFill>
                <a:latin typeface="Arial Rounded MT Bold" panose="020F0704030504030204" pitchFamily="34" charset="0"/>
                <a:ea typeface="Microsoft YaHei UI Light" panose="020B0502040204020203" pitchFamily="34" charset="-122"/>
              </a:rPr>
              <a:t>TIME FOR QUIZ POP!</a:t>
            </a:r>
            <a:r>
              <a:rPr lang="en-US" sz="4000" b="1" dirty="0">
                <a:gradFill>
                  <a:gsLst>
                    <a:gs pos="38000">
                      <a:srgbClr val="F06E94"/>
                    </a:gs>
                    <a:gs pos="100000">
                      <a:srgbClr val="3E80E2"/>
                    </a:gs>
                    <a:gs pos="70000">
                      <a:srgbClr val="9865DF"/>
                    </a:gs>
                    <a:gs pos="0">
                      <a:srgbClr val="FFD13F"/>
                    </a:gs>
                  </a:gsLst>
                  <a:lin ang="13500000" scaled="1"/>
                </a:gradFill>
                <a:effectLst>
                  <a:outerShdw blurRad="50800" dist="38100" dir="5400000" algn="t" rotWithShape="0">
                    <a:prstClr val="black">
                      <a:alpha val="40000"/>
                    </a:prstClr>
                  </a:outerShdw>
                </a:effectLst>
                <a:latin typeface="Arial Rounded MT Bold" panose="020F0704030504030204" pitchFamily="34" charset="0"/>
              </a:rPr>
              <a:t> </a:t>
            </a:r>
            <a:endParaRPr lang="en-MY" sz="4000" b="1" dirty="0">
              <a:gradFill>
                <a:gsLst>
                  <a:gs pos="38000">
                    <a:srgbClr val="F06E94"/>
                  </a:gs>
                  <a:gs pos="100000">
                    <a:srgbClr val="3E80E2"/>
                  </a:gs>
                  <a:gs pos="70000">
                    <a:srgbClr val="9865DF"/>
                  </a:gs>
                  <a:gs pos="0">
                    <a:srgbClr val="FFD13F"/>
                  </a:gs>
                </a:gsLst>
                <a:lin ang="13500000" scaled="1"/>
              </a:gradFill>
              <a:effectLst>
                <a:outerShdw blurRad="50800" dist="38100" dir="5400000" algn="t" rotWithShape="0">
                  <a:prstClr val="black">
                    <a:alpha val="40000"/>
                  </a:prstClr>
                </a:outerShdw>
              </a:effectLst>
              <a:latin typeface="Arial Rounded MT Bold" panose="020F0704030504030204" pitchFamily="34" charset="0"/>
            </a:endParaRPr>
          </a:p>
        </p:txBody>
      </p:sp>
      <p:sp>
        <p:nvSpPr>
          <p:cNvPr id="102" name="TextBox 101">
            <a:extLst>
              <a:ext uri="{FF2B5EF4-FFF2-40B4-BE49-F238E27FC236}">
                <a16:creationId xmlns:a16="http://schemas.microsoft.com/office/drawing/2014/main" id="{3047612D-1D76-47AB-83E9-A0F4E5D8C0A2}"/>
              </a:ext>
            </a:extLst>
          </p:cNvPr>
          <p:cNvSpPr txBox="1"/>
          <p:nvPr/>
        </p:nvSpPr>
        <p:spPr>
          <a:xfrm>
            <a:off x="2850648" y="1101460"/>
            <a:ext cx="6490703" cy="707886"/>
          </a:xfrm>
          <a:prstGeom prst="rect">
            <a:avLst/>
          </a:prstGeom>
          <a:noFill/>
        </p:spPr>
        <p:txBody>
          <a:bodyPr wrap="square" rtlCol="0">
            <a:spAutoFit/>
          </a:bodyPr>
          <a:lstStyle/>
          <a:p>
            <a:pPr algn="ctr"/>
            <a:r>
              <a:rPr lang="en-US" sz="4000" b="1" dirty="0">
                <a:solidFill>
                  <a:srgbClr val="A11316"/>
                </a:solidFill>
                <a:effectLst>
                  <a:outerShdw blurRad="50800" dist="38100" dir="5400000" algn="t" rotWithShape="0">
                    <a:prstClr val="black">
                      <a:alpha val="40000"/>
                    </a:prstClr>
                  </a:outerShdw>
                </a:effectLst>
                <a:latin typeface="Arial Rounded MT Bold" panose="020F0704030504030204" pitchFamily="34" charset="0"/>
                <a:ea typeface="Microsoft YaHei UI Light" panose="020B0502040204020203" pitchFamily="34" charset="-122"/>
              </a:rPr>
              <a:t>EXAMPLE</a:t>
            </a:r>
            <a:endParaRPr lang="en-MY" sz="4000" b="1" dirty="0">
              <a:solidFill>
                <a:srgbClr val="A11316"/>
              </a:solidFill>
              <a:effectLst>
                <a:outerShdw blurRad="50800" dist="38100" dir="5400000" algn="t" rotWithShape="0">
                  <a:prstClr val="black">
                    <a:alpha val="40000"/>
                  </a:prstClr>
                </a:outerShdw>
              </a:effectLst>
              <a:latin typeface="Arial Rounded MT Bold" panose="020F0704030504030204" pitchFamily="34" charset="0"/>
            </a:endParaRPr>
          </a:p>
        </p:txBody>
      </p:sp>
    </p:spTree>
    <p:extLst>
      <p:ext uri="{BB962C8B-B14F-4D97-AF65-F5344CB8AC3E}">
        <p14:creationId xmlns:p14="http://schemas.microsoft.com/office/powerpoint/2010/main" val="702723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120"/>
                                        </p:tgtEl>
                                      </p:cBhvr>
                                    </p:animEffect>
                                    <p:animScale>
                                      <p:cBhvr>
                                        <p:cTn id="7" dur="250" autoRev="1" fill="hold"/>
                                        <p:tgtEl>
                                          <p:spTgt spid="120"/>
                                        </p:tgtEl>
                                      </p:cBhvr>
                                      <p:by x="105000" y="105000"/>
                                    </p:animScale>
                                  </p:childTnLst>
                                </p:cTn>
                              </p:par>
                              <p:par>
                                <p:cTn id="8" presetID="1" presetClass="exit" presetSubtype="0" fill="hold" nodeType="withEffect">
                                  <p:stCondLst>
                                    <p:cond delay="0"/>
                                  </p:stCondLst>
                                  <p:childTnLst>
                                    <p:set>
                                      <p:cBhvr>
                                        <p:cTn id="9" dur="1" fill="hold">
                                          <p:stCondLst>
                                            <p:cond delay="0"/>
                                          </p:stCondLst>
                                        </p:cTn>
                                        <p:tgtEl>
                                          <p:spTgt spid="147"/>
                                        </p:tgtEl>
                                        <p:attrNameLst>
                                          <p:attrName>style.visibility</p:attrName>
                                        </p:attrNameLst>
                                      </p:cBhvr>
                                      <p:to>
                                        <p:strVal val="hidden"/>
                                      </p:to>
                                    </p:set>
                                  </p:childTnLst>
                                </p:cTn>
                              </p:par>
                              <p:par>
                                <p:cTn id="10" presetID="1" presetClass="exit" presetSubtype="0" fill="hold" nodeType="withEffect">
                                  <p:stCondLst>
                                    <p:cond delay="0"/>
                                  </p:stCondLst>
                                  <p:childTnLst>
                                    <p:set>
                                      <p:cBhvr>
                                        <p:cTn id="11" dur="1" fill="hold">
                                          <p:stCondLst>
                                            <p:cond delay="0"/>
                                          </p:stCondLst>
                                        </p:cTn>
                                        <p:tgtEl>
                                          <p:spTgt spid="148"/>
                                        </p:tgtEl>
                                        <p:attrNameLst>
                                          <p:attrName>style.visibility</p:attrName>
                                        </p:attrNameLst>
                                      </p:cBhvr>
                                      <p:to>
                                        <p:strVal val="hidden"/>
                                      </p:to>
                                    </p:set>
                                  </p:childTnLst>
                                </p:cTn>
                              </p:par>
                              <p:par>
                                <p:cTn id="12" presetID="1" presetClass="exit" presetSubtype="0" fill="hold" nodeType="withEffect">
                                  <p:stCondLst>
                                    <p:cond delay="0"/>
                                  </p:stCondLst>
                                  <p:childTnLst>
                                    <p:set>
                                      <p:cBhvr>
                                        <p:cTn id="13" dur="1" fill="hold">
                                          <p:stCondLst>
                                            <p:cond delay="0"/>
                                          </p:stCondLst>
                                        </p:cTn>
                                        <p:tgtEl>
                                          <p:spTgt spid="149"/>
                                        </p:tgtEl>
                                        <p:attrNameLst>
                                          <p:attrName>style.visibility</p:attrName>
                                        </p:attrNameLst>
                                      </p:cBhvr>
                                      <p:to>
                                        <p:strVal val="hidden"/>
                                      </p:to>
                                    </p:set>
                                  </p:childTnLst>
                                </p:cTn>
                              </p:par>
                              <p:par>
                                <p:cTn id="14" presetID="1" presetClass="entr" presetSubtype="0" fill="hold" nodeType="withEffect">
                                  <p:stCondLst>
                                    <p:cond delay="0"/>
                                  </p:stCondLst>
                                  <p:childTnLst>
                                    <p:set>
                                      <p:cBhvr>
                                        <p:cTn id="15" dur="1" fill="hold">
                                          <p:stCondLst>
                                            <p:cond delay="0"/>
                                          </p:stCondLst>
                                        </p:cTn>
                                        <p:tgtEl>
                                          <p:spTgt spid="131"/>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140"/>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125"/>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26" presetClass="emph" presetSubtype="0" fill="hold" nodeType="clickEffect">
                                  <p:stCondLst>
                                    <p:cond delay="0"/>
                                  </p:stCondLst>
                                  <p:childTnLst>
                                    <p:animEffect transition="out" filter="fade">
                                      <p:cBhvr>
                                        <p:cTn id="23" dur="500" tmFilter="0, 0; .2, .5; .8, .5; 1, 0"/>
                                        <p:tgtEl>
                                          <p:spTgt spid="165"/>
                                        </p:tgtEl>
                                      </p:cBhvr>
                                    </p:animEffect>
                                    <p:animScale>
                                      <p:cBhvr>
                                        <p:cTn id="24" dur="250" autoRev="1" fill="hold"/>
                                        <p:tgtEl>
                                          <p:spTgt spid="165"/>
                                        </p:tgtEl>
                                      </p:cBhvr>
                                      <p:by x="105000" y="105000"/>
                                    </p:animScale>
                                  </p:childTnLst>
                                </p:cTn>
                              </p:par>
                              <p:par>
                                <p:cTn id="25" presetID="1" presetClass="exit" presetSubtype="0" fill="hold" nodeType="withEffect">
                                  <p:stCondLst>
                                    <p:cond delay="0"/>
                                  </p:stCondLst>
                                  <p:childTnLst>
                                    <p:set>
                                      <p:cBhvr>
                                        <p:cTn id="26" dur="1" fill="hold">
                                          <p:stCondLst>
                                            <p:cond delay="0"/>
                                          </p:stCondLst>
                                        </p:cTn>
                                        <p:tgtEl>
                                          <p:spTgt spid="192"/>
                                        </p:tgtEl>
                                        <p:attrNameLst>
                                          <p:attrName>style.visibility</p:attrName>
                                        </p:attrNameLst>
                                      </p:cBhvr>
                                      <p:to>
                                        <p:strVal val="hidden"/>
                                      </p:to>
                                    </p:set>
                                  </p:childTnLst>
                                </p:cTn>
                              </p:par>
                              <p:par>
                                <p:cTn id="27" presetID="1" presetClass="exit" presetSubtype="0" fill="hold" nodeType="withEffect">
                                  <p:stCondLst>
                                    <p:cond delay="0"/>
                                  </p:stCondLst>
                                  <p:childTnLst>
                                    <p:set>
                                      <p:cBhvr>
                                        <p:cTn id="28" dur="1" fill="hold">
                                          <p:stCondLst>
                                            <p:cond delay="0"/>
                                          </p:stCondLst>
                                        </p:cTn>
                                        <p:tgtEl>
                                          <p:spTgt spid="193"/>
                                        </p:tgtEl>
                                        <p:attrNameLst>
                                          <p:attrName>style.visibility</p:attrName>
                                        </p:attrNameLst>
                                      </p:cBhvr>
                                      <p:to>
                                        <p:strVal val="hidden"/>
                                      </p:to>
                                    </p:set>
                                  </p:childTnLst>
                                </p:cTn>
                              </p:par>
                              <p:par>
                                <p:cTn id="29" presetID="1" presetClass="exit" presetSubtype="0" fill="hold" nodeType="withEffect">
                                  <p:stCondLst>
                                    <p:cond delay="0"/>
                                  </p:stCondLst>
                                  <p:childTnLst>
                                    <p:set>
                                      <p:cBhvr>
                                        <p:cTn id="30" dur="1" fill="hold">
                                          <p:stCondLst>
                                            <p:cond delay="0"/>
                                          </p:stCondLst>
                                        </p:cTn>
                                        <p:tgtEl>
                                          <p:spTgt spid="194"/>
                                        </p:tgtEl>
                                        <p:attrNameLst>
                                          <p:attrName>style.visibility</p:attrName>
                                        </p:attrNameLst>
                                      </p:cBhvr>
                                      <p:to>
                                        <p:strVal val="hidden"/>
                                      </p:to>
                                    </p:set>
                                  </p:childTnLst>
                                </p:cTn>
                              </p:par>
                              <p:par>
                                <p:cTn id="31" presetID="1" presetClass="entr" presetSubtype="0" fill="hold" nodeType="withEffect">
                                  <p:stCondLst>
                                    <p:cond delay="0"/>
                                  </p:stCondLst>
                                  <p:childTnLst>
                                    <p:set>
                                      <p:cBhvr>
                                        <p:cTn id="32" dur="1" fill="hold">
                                          <p:stCondLst>
                                            <p:cond delay="0"/>
                                          </p:stCondLst>
                                        </p:cTn>
                                        <p:tgtEl>
                                          <p:spTgt spid="18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7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gradFill>
          <a:gsLst>
            <a:gs pos="45000">
              <a:srgbClr val="C22198"/>
            </a:gs>
            <a:gs pos="100000">
              <a:srgbClr val="396ADA"/>
            </a:gs>
            <a:gs pos="76000">
              <a:srgbClr val="9537B4"/>
            </a:gs>
            <a:gs pos="0">
              <a:srgbClr val="FB5C03"/>
            </a:gs>
          </a:gsLst>
          <a:lin ang="13500000" scaled="1"/>
        </a:gradFill>
        <a:effectLst/>
      </p:bgPr>
    </p:bg>
    <p:spTree>
      <p:nvGrpSpPr>
        <p:cNvPr id="1" name=""/>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32E1E003-721E-4DC8-8105-809361751FBC}"/>
              </a:ext>
            </a:extLst>
          </p:cNvPr>
          <p:cNvSpPr/>
          <p:nvPr/>
        </p:nvSpPr>
        <p:spPr>
          <a:xfrm>
            <a:off x="73742" y="100484"/>
            <a:ext cx="12044516" cy="6674805"/>
          </a:xfrm>
          <a:prstGeom prst="roundRect">
            <a:avLst>
              <a:gd name="adj" fmla="val 1836"/>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33" name="Rectangle: Rounded Corners 32">
            <a:extLst>
              <a:ext uri="{FF2B5EF4-FFF2-40B4-BE49-F238E27FC236}">
                <a16:creationId xmlns:a16="http://schemas.microsoft.com/office/drawing/2014/main" id="{37B61D47-F471-4748-BAFD-38E567D46CE7}"/>
              </a:ext>
            </a:extLst>
          </p:cNvPr>
          <p:cNvSpPr/>
          <p:nvPr/>
        </p:nvSpPr>
        <p:spPr>
          <a:xfrm>
            <a:off x="135543" y="793821"/>
            <a:ext cx="11897474" cy="5923118"/>
          </a:xfrm>
          <a:prstGeom prst="roundRect">
            <a:avLst>
              <a:gd name="adj" fmla="val 3537"/>
            </a:avLst>
          </a:prstGeom>
          <a:solidFill>
            <a:srgbClr val="9CDB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pic>
        <p:nvPicPr>
          <p:cNvPr id="17" name="Picture 16">
            <a:extLst>
              <a:ext uri="{FF2B5EF4-FFF2-40B4-BE49-F238E27FC236}">
                <a16:creationId xmlns:a16="http://schemas.microsoft.com/office/drawing/2014/main" id="{0F6E42E4-9DA7-4C66-9150-89CE6E1CF729}"/>
              </a:ext>
            </a:extLst>
          </p:cNvPr>
          <p:cNvPicPr>
            <a:picLocks noChangeAspect="1"/>
          </p:cNvPicPr>
          <p:nvPr/>
        </p:nvPicPr>
        <p:blipFill rotWithShape="1">
          <a:blip r:embed="rId3"/>
          <a:srcRect l="23791" t="21831" r="66768" b="61099"/>
          <a:stretch/>
        </p:blipFill>
        <p:spPr>
          <a:xfrm>
            <a:off x="159177" y="120234"/>
            <a:ext cx="387764" cy="373412"/>
          </a:xfrm>
          <a:prstGeom prst="flowChartConnector">
            <a:avLst/>
          </a:prstGeom>
        </p:spPr>
      </p:pic>
      <p:sp>
        <p:nvSpPr>
          <p:cNvPr id="19" name="TextBox 18">
            <a:extLst>
              <a:ext uri="{FF2B5EF4-FFF2-40B4-BE49-F238E27FC236}">
                <a16:creationId xmlns:a16="http://schemas.microsoft.com/office/drawing/2014/main" id="{61234692-5E3D-45D3-B344-A47EE153F392}"/>
              </a:ext>
            </a:extLst>
          </p:cNvPr>
          <p:cNvSpPr txBox="1"/>
          <p:nvPr/>
        </p:nvSpPr>
        <p:spPr>
          <a:xfrm>
            <a:off x="493954" y="271072"/>
            <a:ext cx="371149" cy="246221"/>
          </a:xfrm>
          <a:prstGeom prst="rect">
            <a:avLst/>
          </a:prstGeom>
          <a:noFill/>
        </p:spPr>
        <p:txBody>
          <a:bodyPr wrap="square" rtlCol="0">
            <a:spAutoFit/>
          </a:bodyPr>
          <a:lstStyle/>
          <a:p>
            <a:r>
              <a:rPr lang="en-US" sz="1000" dirty="0">
                <a:solidFill>
                  <a:schemeClr val="tx1">
                    <a:alpha val="58000"/>
                  </a:schemeClr>
                </a:solidFill>
              </a:rPr>
              <a:t>1m</a:t>
            </a:r>
            <a:endParaRPr lang="en-MY" sz="1000" dirty="0">
              <a:solidFill>
                <a:schemeClr val="tx1">
                  <a:alpha val="58000"/>
                </a:schemeClr>
              </a:solidFill>
            </a:endParaRPr>
          </a:p>
        </p:txBody>
      </p:sp>
      <p:grpSp>
        <p:nvGrpSpPr>
          <p:cNvPr id="23" name="Group 22">
            <a:extLst>
              <a:ext uri="{FF2B5EF4-FFF2-40B4-BE49-F238E27FC236}">
                <a16:creationId xmlns:a16="http://schemas.microsoft.com/office/drawing/2014/main" id="{27EE8EA7-9E1A-457D-9DDD-FA3657E2D769}"/>
              </a:ext>
            </a:extLst>
          </p:cNvPr>
          <p:cNvGrpSpPr/>
          <p:nvPr/>
        </p:nvGrpSpPr>
        <p:grpSpPr>
          <a:xfrm>
            <a:off x="11428046" y="309143"/>
            <a:ext cx="402487" cy="80310"/>
            <a:chOff x="2727601" y="2857097"/>
            <a:chExt cx="402487" cy="80310"/>
          </a:xfrm>
        </p:grpSpPr>
        <p:sp>
          <p:nvSpPr>
            <p:cNvPr id="20" name="Flowchart: Connector 19">
              <a:extLst>
                <a:ext uri="{FF2B5EF4-FFF2-40B4-BE49-F238E27FC236}">
                  <a16:creationId xmlns:a16="http://schemas.microsoft.com/office/drawing/2014/main" id="{EEA93432-9233-4D7D-960D-7BD95631909B}"/>
                </a:ext>
              </a:extLst>
            </p:cNvPr>
            <p:cNvSpPr/>
            <p:nvPr/>
          </p:nvSpPr>
          <p:spPr>
            <a:xfrm>
              <a:off x="2727601" y="2857097"/>
              <a:ext cx="84425" cy="8031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21" name="Flowchart: Connector 20">
              <a:extLst>
                <a:ext uri="{FF2B5EF4-FFF2-40B4-BE49-F238E27FC236}">
                  <a16:creationId xmlns:a16="http://schemas.microsoft.com/office/drawing/2014/main" id="{EE3DDDAF-6062-48DD-8915-D86CA35DCEFC}"/>
                </a:ext>
              </a:extLst>
            </p:cNvPr>
            <p:cNvSpPr/>
            <p:nvPr/>
          </p:nvSpPr>
          <p:spPr>
            <a:xfrm>
              <a:off x="2886632" y="2857097"/>
              <a:ext cx="84425" cy="8031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22" name="Flowchart: Connector 21">
              <a:extLst>
                <a:ext uri="{FF2B5EF4-FFF2-40B4-BE49-F238E27FC236}">
                  <a16:creationId xmlns:a16="http://schemas.microsoft.com/office/drawing/2014/main" id="{347CA7CD-EB39-47AE-86DC-1780B3CBEDA5}"/>
                </a:ext>
              </a:extLst>
            </p:cNvPr>
            <p:cNvSpPr/>
            <p:nvPr/>
          </p:nvSpPr>
          <p:spPr>
            <a:xfrm>
              <a:off x="3045663" y="2857097"/>
              <a:ext cx="84425" cy="8031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grpSp>
      <p:sp>
        <p:nvSpPr>
          <p:cNvPr id="44" name="Rectangle: Rounded Corners 43">
            <a:extLst>
              <a:ext uri="{FF2B5EF4-FFF2-40B4-BE49-F238E27FC236}">
                <a16:creationId xmlns:a16="http://schemas.microsoft.com/office/drawing/2014/main" id="{27BEF083-6C0F-452F-BCBB-C4F72880B7E3}"/>
              </a:ext>
            </a:extLst>
          </p:cNvPr>
          <p:cNvSpPr/>
          <p:nvPr/>
        </p:nvSpPr>
        <p:spPr>
          <a:xfrm>
            <a:off x="6380181" y="173701"/>
            <a:ext cx="5637596" cy="45719"/>
          </a:xfrm>
          <a:prstGeom prst="roundRect">
            <a:avLst>
              <a:gd name="adj" fmla="val 33910"/>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45" name="Rectangle: Rounded Corners 44">
            <a:extLst>
              <a:ext uri="{FF2B5EF4-FFF2-40B4-BE49-F238E27FC236}">
                <a16:creationId xmlns:a16="http://schemas.microsoft.com/office/drawing/2014/main" id="{2A569E80-115F-4FFD-B57A-E9EB20B40B7D}"/>
              </a:ext>
            </a:extLst>
          </p:cNvPr>
          <p:cNvSpPr/>
          <p:nvPr/>
        </p:nvSpPr>
        <p:spPr>
          <a:xfrm>
            <a:off x="632376" y="174623"/>
            <a:ext cx="5637596" cy="45719"/>
          </a:xfrm>
          <a:prstGeom prst="roundRect">
            <a:avLst>
              <a:gd name="adj" fmla="val 33910"/>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grpSp>
        <p:nvGrpSpPr>
          <p:cNvPr id="405" name="Question 1">
            <a:extLst>
              <a:ext uri="{FF2B5EF4-FFF2-40B4-BE49-F238E27FC236}">
                <a16:creationId xmlns:a16="http://schemas.microsoft.com/office/drawing/2014/main" id="{19A04840-203C-41FC-BE59-497C0D214DEE}"/>
              </a:ext>
            </a:extLst>
          </p:cNvPr>
          <p:cNvGrpSpPr/>
          <p:nvPr/>
        </p:nvGrpSpPr>
        <p:grpSpPr>
          <a:xfrm>
            <a:off x="960290" y="2281104"/>
            <a:ext cx="4101954" cy="3886200"/>
            <a:chOff x="4546587" y="0"/>
            <a:chExt cx="4114809" cy="3886200"/>
          </a:xfrm>
        </p:grpSpPr>
        <p:grpSp>
          <p:nvGrpSpPr>
            <p:cNvPr id="406" name="Group 405">
              <a:extLst>
                <a:ext uri="{FF2B5EF4-FFF2-40B4-BE49-F238E27FC236}">
                  <a16:creationId xmlns:a16="http://schemas.microsoft.com/office/drawing/2014/main" id="{F7844F69-FD6E-4A4D-827E-F6364CAB3E77}"/>
                </a:ext>
              </a:extLst>
            </p:cNvPr>
            <p:cNvGrpSpPr/>
            <p:nvPr/>
          </p:nvGrpSpPr>
          <p:grpSpPr>
            <a:xfrm>
              <a:off x="4546591" y="0"/>
              <a:ext cx="4114805" cy="3886200"/>
              <a:chOff x="4546591" y="0"/>
              <a:chExt cx="4114805" cy="3886200"/>
            </a:xfrm>
          </p:grpSpPr>
          <p:sp>
            <p:nvSpPr>
              <p:cNvPr id="408" name="Rectangle: Rounded Corners 407">
                <a:extLst>
                  <a:ext uri="{FF2B5EF4-FFF2-40B4-BE49-F238E27FC236}">
                    <a16:creationId xmlns:a16="http://schemas.microsoft.com/office/drawing/2014/main" id="{79DF749B-210E-4BF7-A879-439863203DA6}"/>
                  </a:ext>
                </a:extLst>
              </p:cNvPr>
              <p:cNvSpPr/>
              <p:nvPr/>
            </p:nvSpPr>
            <p:spPr>
              <a:xfrm>
                <a:off x="4546595" y="0"/>
                <a:ext cx="4114801" cy="3886200"/>
              </a:xfrm>
              <a:prstGeom prst="roundRect">
                <a:avLst>
                  <a:gd name="adj" fmla="val 4249"/>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409" name="Freeform: Shape 408">
                <a:extLst>
                  <a:ext uri="{FF2B5EF4-FFF2-40B4-BE49-F238E27FC236}">
                    <a16:creationId xmlns:a16="http://schemas.microsoft.com/office/drawing/2014/main" id="{BB9E2318-3642-4C88-82D3-A1540DB81E19}"/>
                  </a:ext>
                </a:extLst>
              </p:cNvPr>
              <p:cNvSpPr/>
              <p:nvPr/>
            </p:nvSpPr>
            <p:spPr>
              <a:xfrm>
                <a:off x="4546591" y="0"/>
                <a:ext cx="4114796" cy="774700"/>
              </a:xfrm>
              <a:custGeom>
                <a:avLst/>
                <a:gdLst>
                  <a:gd name="connsiteX0" fmla="*/ 152403 w 4114796"/>
                  <a:gd name="connsiteY0" fmla="*/ 0 h 774700"/>
                  <a:gd name="connsiteX1" fmla="*/ 3962393 w 4114796"/>
                  <a:gd name="connsiteY1" fmla="*/ 0 h 774700"/>
                  <a:gd name="connsiteX2" fmla="*/ 4114796 w 4114796"/>
                  <a:gd name="connsiteY2" fmla="*/ 152403 h 774700"/>
                  <a:gd name="connsiteX3" fmla="*/ 4114796 w 4114796"/>
                  <a:gd name="connsiteY3" fmla="*/ 761997 h 774700"/>
                  <a:gd name="connsiteX4" fmla="*/ 4112231 w 4114796"/>
                  <a:gd name="connsiteY4" fmla="*/ 774700 h 774700"/>
                  <a:gd name="connsiteX5" fmla="*/ 2565 w 4114796"/>
                  <a:gd name="connsiteY5" fmla="*/ 774700 h 774700"/>
                  <a:gd name="connsiteX6" fmla="*/ 0 w 4114796"/>
                  <a:gd name="connsiteY6" fmla="*/ 761997 h 774700"/>
                  <a:gd name="connsiteX7" fmla="*/ 0 w 4114796"/>
                  <a:gd name="connsiteY7" fmla="*/ 152403 h 774700"/>
                  <a:gd name="connsiteX8" fmla="*/ 152403 w 4114796"/>
                  <a:gd name="connsiteY8" fmla="*/ 0 h 774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14796" h="774700">
                    <a:moveTo>
                      <a:pt x="152403" y="0"/>
                    </a:moveTo>
                    <a:lnTo>
                      <a:pt x="3962393" y="0"/>
                    </a:lnTo>
                    <a:cubicBezTo>
                      <a:pt x="4046563" y="0"/>
                      <a:pt x="4114796" y="68233"/>
                      <a:pt x="4114796" y="152403"/>
                    </a:cubicBezTo>
                    <a:lnTo>
                      <a:pt x="4114796" y="761997"/>
                    </a:lnTo>
                    <a:lnTo>
                      <a:pt x="4112231" y="774700"/>
                    </a:lnTo>
                    <a:lnTo>
                      <a:pt x="2565" y="774700"/>
                    </a:lnTo>
                    <a:lnTo>
                      <a:pt x="0" y="761997"/>
                    </a:lnTo>
                    <a:lnTo>
                      <a:pt x="0" y="152403"/>
                    </a:lnTo>
                    <a:cubicBezTo>
                      <a:pt x="0" y="68233"/>
                      <a:pt x="68233" y="0"/>
                      <a:pt x="152403" y="0"/>
                    </a:cubicBezTo>
                    <a:close/>
                  </a:path>
                </a:pathLst>
              </a:custGeom>
              <a:gradFill flip="none" rotWithShape="1">
                <a:gsLst>
                  <a:gs pos="0">
                    <a:srgbClr val="6ABF58"/>
                  </a:gs>
                  <a:gs pos="95918">
                    <a:srgbClr val="2AC4EA"/>
                  </a:gs>
                  <a:gs pos="81000">
                    <a:srgbClr val="3CC1C6"/>
                  </a:gs>
                  <a:gs pos="58000">
                    <a:srgbClr val="44C0B5"/>
                  </a:gs>
                  <a:gs pos="32000">
                    <a:srgbClr val="52C09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MY" dirty="0"/>
              </a:p>
            </p:txBody>
          </p:sp>
        </p:grpSp>
        <p:sp>
          <p:nvSpPr>
            <p:cNvPr id="407" name="TextBox 406">
              <a:extLst>
                <a:ext uri="{FF2B5EF4-FFF2-40B4-BE49-F238E27FC236}">
                  <a16:creationId xmlns:a16="http://schemas.microsoft.com/office/drawing/2014/main" id="{0A59A929-4C4D-4535-98B7-EBBF97249A41}"/>
                </a:ext>
              </a:extLst>
            </p:cNvPr>
            <p:cNvSpPr txBox="1"/>
            <p:nvPr/>
          </p:nvSpPr>
          <p:spPr>
            <a:xfrm>
              <a:off x="4546587" y="101846"/>
              <a:ext cx="4114800" cy="461665"/>
            </a:xfrm>
            <a:prstGeom prst="rect">
              <a:avLst/>
            </a:prstGeom>
            <a:noFill/>
          </p:spPr>
          <p:txBody>
            <a:bodyPr wrap="square" rtlCol="0">
              <a:spAutoFit/>
            </a:bodyPr>
            <a:lstStyle/>
            <a:p>
              <a:pPr algn="ctr"/>
              <a:r>
                <a:rPr lang="en-US" sz="2400" dirty="0">
                  <a:solidFill>
                    <a:schemeClr val="bg1"/>
                  </a:solidFill>
                  <a:latin typeface="Bahnschrift Condensed" panose="020B0502040204020203" pitchFamily="34" charset="0"/>
                </a:rPr>
                <a:t>WHEN YOU ARE TIRED, YOU SHOULD?</a:t>
              </a:r>
              <a:endParaRPr lang="en-MY" sz="2400" dirty="0">
                <a:solidFill>
                  <a:schemeClr val="bg1"/>
                </a:solidFill>
                <a:latin typeface="Bahnschrift Condensed" panose="020B0502040204020203" pitchFamily="34" charset="0"/>
              </a:endParaRPr>
            </a:p>
          </p:txBody>
        </p:sp>
      </p:grpSp>
      <p:grpSp>
        <p:nvGrpSpPr>
          <p:cNvPr id="410" name="False Choice 1">
            <a:extLst>
              <a:ext uri="{FF2B5EF4-FFF2-40B4-BE49-F238E27FC236}">
                <a16:creationId xmlns:a16="http://schemas.microsoft.com/office/drawing/2014/main" id="{57367248-D8C0-4425-868B-F60A4DD55211}"/>
              </a:ext>
            </a:extLst>
          </p:cNvPr>
          <p:cNvGrpSpPr/>
          <p:nvPr/>
        </p:nvGrpSpPr>
        <p:grpSpPr>
          <a:xfrm>
            <a:off x="1201911" y="3286570"/>
            <a:ext cx="3657740" cy="755162"/>
            <a:chOff x="4889948" y="3771027"/>
            <a:chExt cx="3657740" cy="755162"/>
          </a:xfrm>
        </p:grpSpPr>
        <p:grpSp>
          <p:nvGrpSpPr>
            <p:cNvPr id="411" name="Group 410">
              <a:extLst>
                <a:ext uri="{FF2B5EF4-FFF2-40B4-BE49-F238E27FC236}">
                  <a16:creationId xmlns:a16="http://schemas.microsoft.com/office/drawing/2014/main" id="{D8E5B05D-4C62-41F6-A0E2-905A584E40ED}"/>
                </a:ext>
              </a:extLst>
            </p:cNvPr>
            <p:cNvGrpSpPr/>
            <p:nvPr/>
          </p:nvGrpSpPr>
          <p:grpSpPr>
            <a:xfrm>
              <a:off x="4889948" y="3771027"/>
              <a:ext cx="3657740" cy="755162"/>
              <a:chOff x="4786793" y="1003298"/>
              <a:chExt cx="3657740" cy="755162"/>
            </a:xfrm>
          </p:grpSpPr>
          <p:sp>
            <p:nvSpPr>
              <p:cNvPr id="413" name="Rectangle: Rounded Corners 412">
                <a:extLst>
                  <a:ext uri="{FF2B5EF4-FFF2-40B4-BE49-F238E27FC236}">
                    <a16:creationId xmlns:a16="http://schemas.microsoft.com/office/drawing/2014/main" id="{461EF6C0-E3AD-4E72-A8B4-725783850F6A}"/>
                  </a:ext>
                </a:extLst>
              </p:cNvPr>
              <p:cNvSpPr/>
              <p:nvPr/>
            </p:nvSpPr>
            <p:spPr>
              <a:xfrm>
                <a:off x="4786793" y="1003298"/>
                <a:ext cx="3657740" cy="755162"/>
              </a:xfrm>
              <a:prstGeom prst="roundRect">
                <a:avLst>
                  <a:gd name="adj" fmla="val 50000"/>
                </a:avLst>
              </a:prstGeom>
              <a:solidFill>
                <a:srgbClr val="EE4957"/>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414" name="Flowchart: Connector 413">
                <a:extLst>
                  <a:ext uri="{FF2B5EF4-FFF2-40B4-BE49-F238E27FC236}">
                    <a16:creationId xmlns:a16="http://schemas.microsoft.com/office/drawing/2014/main" id="{055E3635-9742-4B99-B672-07231617501F}"/>
                  </a:ext>
                </a:extLst>
              </p:cNvPr>
              <p:cNvSpPr/>
              <p:nvPr/>
            </p:nvSpPr>
            <p:spPr>
              <a:xfrm>
                <a:off x="4872530" y="1206860"/>
                <a:ext cx="347990" cy="355394"/>
              </a:xfrm>
              <a:prstGeom prst="flowChartConnector">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415" name="TextBox 414">
                <a:extLst>
                  <a:ext uri="{FF2B5EF4-FFF2-40B4-BE49-F238E27FC236}">
                    <a16:creationId xmlns:a16="http://schemas.microsoft.com/office/drawing/2014/main" id="{5614C258-4D63-4C1E-BB25-924F02FF867E}"/>
                  </a:ext>
                </a:extLst>
              </p:cNvPr>
              <p:cNvSpPr txBox="1"/>
              <p:nvPr/>
            </p:nvSpPr>
            <p:spPr>
              <a:xfrm>
                <a:off x="5240588" y="1188747"/>
                <a:ext cx="2865120" cy="369332"/>
              </a:xfrm>
              <a:prstGeom prst="rect">
                <a:avLst/>
              </a:prstGeom>
              <a:noFill/>
            </p:spPr>
            <p:txBody>
              <a:bodyPr wrap="square" rtlCol="0">
                <a:spAutoFit/>
              </a:bodyPr>
              <a:lstStyle/>
              <a:p>
                <a:r>
                  <a:rPr lang="en-US" dirty="0">
                    <a:solidFill>
                      <a:schemeClr val="bg1"/>
                    </a:solidFill>
                  </a:rPr>
                  <a:t>Restless finishing your work</a:t>
                </a:r>
                <a:endParaRPr lang="en-MY" dirty="0">
                  <a:solidFill>
                    <a:schemeClr val="bg1"/>
                  </a:solidFill>
                </a:endParaRPr>
              </a:p>
            </p:txBody>
          </p:sp>
        </p:grpSp>
        <p:sp>
          <p:nvSpPr>
            <p:cNvPr id="412" name="Multiplication Sign 411">
              <a:extLst>
                <a:ext uri="{FF2B5EF4-FFF2-40B4-BE49-F238E27FC236}">
                  <a16:creationId xmlns:a16="http://schemas.microsoft.com/office/drawing/2014/main" id="{032A5C43-E0BB-45D4-BD8B-2C06E91BDC44}"/>
                </a:ext>
              </a:extLst>
            </p:cNvPr>
            <p:cNvSpPr/>
            <p:nvPr/>
          </p:nvSpPr>
          <p:spPr>
            <a:xfrm>
              <a:off x="5025845" y="4048561"/>
              <a:ext cx="247670" cy="213755"/>
            </a:xfrm>
            <a:prstGeom prst="mathMultiply">
              <a:avLst>
                <a:gd name="adj1" fmla="val 3914"/>
              </a:avLst>
            </a:prstGeom>
            <a:solidFill>
              <a:srgbClr val="EE4957"/>
            </a:solidFill>
            <a:ln cap="rnd">
              <a:solidFill>
                <a:srgbClr val="EE49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grpSp>
      <p:grpSp>
        <p:nvGrpSpPr>
          <p:cNvPr id="416" name="True Choice">
            <a:extLst>
              <a:ext uri="{FF2B5EF4-FFF2-40B4-BE49-F238E27FC236}">
                <a16:creationId xmlns:a16="http://schemas.microsoft.com/office/drawing/2014/main" id="{CAD98AB9-4E40-4A6D-BB6D-C473173CC2BB}"/>
              </a:ext>
            </a:extLst>
          </p:cNvPr>
          <p:cNvGrpSpPr/>
          <p:nvPr/>
        </p:nvGrpSpPr>
        <p:grpSpPr>
          <a:xfrm>
            <a:off x="1209531" y="4232741"/>
            <a:ext cx="3657740" cy="755162"/>
            <a:chOff x="4797979" y="4691336"/>
            <a:chExt cx="3657740" cy="755162"/>
          </a:xfrm>
        </p:grpSpPr>
        <p:grpSp>
          <p:nvGrpSpPr>
            <p:cNvPr id="417" name="Group 416">
              <a:extLst>
                <a:ext uri="{FF2B5EF4-FFF2-40B4-BE49-F238E27FC236}">
                  <a16:creationId xmlns:a16="http://schemas.microsoft.com/office/drawing/2014/main" id="{C815BC6F-0560-4E5F-B7EC-BBA78D0EC62C}"/>
                </a:ext>
              </a:extLst>
            </p:cNvPr>
            <p:cNvGrpSpPr/>
            <p:nvPr/>
          </p:nvGrpSpPr>
          <p:grpSpPr>
            <a:xfrm>
              <a:off x="4797979" y="4691336"/>
              <a:ext cx="3657740" cy="755162"/>
              <a:chOff x="4797979" y="4691336"/>
              <a:chExt cx="3657740" cy="755162"/>
            </a:xfrm>
          </p:grpSpPr>
          <p:sp>
            <p:nvSpPr>
              <p:cNvPr id="419" name="Rectangle: Rounded Corners 418">
                <a:extLst>
                  <a:ext uri="{FF2B5EF4-FFF2-40B4-BE49-F238E27FC236}">
                    <a16:creationId xmlns:a16="http://schemas.microsoft.com/office/drawing/2014/main" id="{FA330D6B-BA17-4F02-B46B-7149B7C60E15}"/>
                  </a:ext>
                </a:extLst>
              </p:cNvPr>
              <p:cNvSpPr/>
              <p:nvPr/>
            </p:nvSpPr>
            <p:spPr>
              <a:xfrm>
                <a:off x="4797979" y="4691336"/>
                <a:ext cx="3657740" cy="755162"/>
              </a:xfrm>
              <a:prstGeom prst="roundRect">
                <a:avLst>
                  <a:gd name="adj" fmla="val 50000"/>
                </a:avLst>
              </a:prstGeom>
              <a:solidFill>
                <a:srgbClr val="56C221"/>
              </a:solidFill>
              <a:ln w="19050">
                <a:no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grpSp>
            <p:nvGrpSpPr>
              <p:cNvPr id="420" name="Group 419">
                <a:extLst>
                  <a:ext uri="{FF2B5EF4-FFF2-40B4-BE49-F238E27FC236}">
                    <a16:creationId xmlns:a16="http://schemas.microsoft.com/office/drawing/2014/main" id="{0B77FD88-6570-4A22-994E-960B24B85C49}"/>
                  </a:ext>
                </a:extLst>
              </p:cNvPr>
              <p:cNvGrpSpPr/>
              <p:nvPr/>
            </p:nvGrpSpPr>
            <p:grpSpPr>
              <a:xfrm>
                <a:off x="4872038" y="4886672"/>
                <a:ext cx="347990" cy="355394"/>
                <a:chOff x="5277764" y="4119890"/>
                <a:chExt cx="347990" cy="355394"/>
              </a:xfrm>
            </p:grpSpPr>
            <p:sp>
              <p:nvSpPr>
                <p:cNvPr id="421" name="Flowchart: Connector 420">
                  <a:extLst>
                    <a:ext uri="{FF2B5EF4-FFF2-40B4-BE49-F238E27FC236}">
                      <a16:creationId xmlns:a16="http://schemas.microsoft.com/office/drawing/2014/main" id="{A7480453-8472-4C99-B007-2B00579EE6E1}"/>
                    </a:ext>
                  </a:extLst>
                </p:cNvPr>
                <p:cNvSpPr/>
                <p:nvPr/>
              </p:nvSpPr>
              <p:spPr>
                <a:xfrm>
                  <a:off x="5277764" y="4119890"/>
                  <a:ext cx="347990" cy="355394"/>
                </a:xfrm>
                <a:prstGeom prst="flowChartConnector">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grpSp>
              <p:nvGrpSpPr>
                <p:cNvPr id="422" name="Group 421">
                  <a:extLst>
                    <a:ext uri="{FF2B5EF4-FFF2-40B4-BE49-F238E27FC236}">
                      <a16:creationId xmlns:a16="http://schemas.microsoft.com/office/drawing/2014/main" id="{FFA5834C-3406-485D-A005-0ABB897F223B}"/>
                    </a:ext>
                  </a:extLst>
                </p:cNvPr>
                <p:cNvGrpSpPr/>
                <p:nvPr/>
              </p:nvGrpSpPr>
              <p:grpSpPr>
                <a:xfrm>
                  <a:off x="5366785" y="4233315"/>
                  <a:ext cx="175099" cy="130448"/>
                  <a:chOff x="5770520" y="4169044"/>
                  <a:chExt cx="175099" cy="130448"/>
                </a:xfrm>
              </p:grpSpPr>
              <p:cxnSp>
                <p:nvCxnSpPr>
                  <p:cNvPr id="423" name="Straight Connector 422">
                    <a:extLst>
                      <a:ext uri="{FF2B5EF4-FFF2-40B4-BE49-F238E27FC236}">
                        <a16:creationId xmlns:a16="http://schemas.microsoft.com/office/drawing/2014/main" id="{48EE8EBC-B469-44D9-8044-095D1569A860}"/>
                      </a:ext>
                    </a:extLst>
                  </p:cNvPr>
                  <p:cNvCxnSpPr/>
                  <p:nvPr/>
                </p:nvCxnSpPr>
                <p:spPr>
                  <a:xfrm>
                    <a:off x="5770520" y="4222610"/>
                    <a:ext cx="46495" cy="76882"/>
                  </a:xfrm>
                  <a:prstGeom prst="line">
                    <a:avLst/>
                  </a:prstGeom>
                  <a:ln w="9525">
                    <a:solidFill>
                      <a:srgbClr val="7A9E4E"/>
                    </a:solidFill>
                  </a:ln>
                </p:spPr>
                <p:style>
                  <a:lnRef idx="1">
                    <a:schemeClr val="accent1"/>
                  </a:lnRef>
                  <a:fillRef idx="0">
                    <a:schemeClr val="accent1"/>
                  </a:fillRef>
                  <a:effectRef idx="0">
                    <a:schemeClr val="accent1"/>
                  </a:effectRef>
                  <a:fontRef idx="minor">
                    <a:schemeClr val="tx1"/>
                  </a:fontRef>
                </p:style>
              </p:cxnSp>
              <p:cxnSp>
                <p:nvCxnSpPr>
                  <p:cNvPr id="424" name="Straight Connector 423">
                    <a:extLst>
                      <a:ext uri="{FF2B5EF4-FFF2-40B4-BE49-F238E27FC236}">
                        <a16:creationId xmlns:a16="http://schemas.microsoft.com/office/drawing/2014/main" id="{F35C6A39-2253-4AEB-A818-AF16ECEB957A}"/>
                      </a:ext>
                    </a:extLst>
                  </p:cNvPr>
                  <p:cNvCxnSpPr/>
                  <p:nvPr/>
                </p:nvCxnSpPr>
                <p:spPr>
                  <a:xfrm flipV="1">
                    <a:off x="5811300" y="4169044"/>
                    <a:ext cx="134319" cy="128543"/>
                  </a:xfrm>
                  <a:prstGeom prst="line">
                    <a:avLst/>
                  </a:prstGeom>
                  <a:ln w="9525">
                    <a:solidFill>
                      <a:srgbClr val="7A9E4E"/>
                    </a:solidFill>
                  </a:ln>
                </p:spPr>
                <p:style>
                  <a:lnRef idx="1">
                    <a:schemeClr val="accent1"/>
                  </a:lnRef>
                  <a:fillRef idx="0">
                    <a:schemeClr val="accent1"/>
                  </a:fillRef>
                  <a:effectRef idx="0">
                    <a:schemeClr val="accent1"/>
                  </a:effectRef>
                  <a:fontRef idx="minor">
                    <a:schemeClr val="tx1"/>
                  </a:fontRef>
                </p:style>
              </p:cxnSp>
            </p:grpSp>
          </p:grpSp>
        </p:grpSp>
        <p:sp>
          <p:nvSpPr>
            <p:cNvPr id="418" name="TextBox 417">
              <a:extLst>
                <a:ext uri="{FF2B5EF4-FFF2-40B4-BE49-F238E27FC236}">
                  <a16:creationId xmlns:a16="http://schemas.microsoft.com/office/drawing/2014/main" id="{78DDF2B4-EAD2-4EBB-B2D6-BE204BB71102}"/>
                </a:ext>
              </a:extLst>
            </p:cNvPr>
            <p:cNvSpPr txBox="1"/>
            <p:nvPr/>
          </p:nvSpPr>
          <p:spPr>
            <a:xfrm>
              <a:off x="5323675" y="4731094"/>
              <a:ext cx="2865120" cy="646331"/>
            </a:xfrm>
            <a:prstGeom prst="rect">
              <a:avLst/>
            </a:prstGeom>
            <a:noFill/>
          </p:spPr>
          <p:txBody>
            <a:bodyPr wrap="square" rtlCol="0">
              <a:spAutoFit/>
            </a:bodyPr>
            <a:lstStyle/>
            <a:p>
              <a:r>
                <a:rPr lang="en-US" dirty="0">
                  <a:solidFill>
                    <a:schemeClr val="bg1"/>
                  </a:solidFill>
                </a:rPr>
                <a:t>Rest, charging up and comeback more stronger</a:t>
              </a:r>
              <a:endParaRPr lang="en-MY" dirty="0">
                <a:solidFill>
                  <a:schemeClr val="bg1"/>
                </a:solidFill>
              </a:endParaRPr>
            </a:p>
          </p:txBody>
        </p:sp>
      </p:grpSp>
      <p:grpSp>
        <p:nvGrpSpPr>
          <p:cNvPr id="425" name="False Choice 3">
            <a:extLst>
              <a:ext uri="{FF2B5EF4-FFF2-40B4-BE49-F238E27FC236}">
                <a16:creationId xmlns:a16="http://schemas.microsoft.com/office/drawing/2014/main" id="{F9329CC0-4ED0-415A-A5C4-67D4E065ABAB}"/>
              </a:ext>
            </a:extLst>
          </p:cNvPr>
          <p:cNvGrpSpPr/>
          <p:nvPr/>
        </p:nvGrpSpPr>
        <p:grpSpPr>
          <a:xfrm>
            <a:off x="1201911" y="5183239"/>
            <a:ext cx="3657740" cy="755162"/>
            <a:chOff x="4912808" y="3771027"/>
            <a:chExt cx="3657740" cy="755162"/>
          </a:xfrm>
        </p:grpSpPr>
        <p:grpSp>
          <p:nvGrpSpPr>
            <p:cNvPr id="426" name="Group 425">
              <a:extLst>
                <a:ext uri="{FF2B5EF4-FFF2-40B4-BE49-F238E27FC236}">
                  <a16:creationId xmlns:a16="http://schemas.microsoft.com/office/drawing/2014/main" id="{B35F4270-BA1D-47D0-84D0-F32AB4B32D89}"/>
                </a:ext>
              </a:extLst>
            </p:cNvPr>
            <p:cNvGrpSpPr/>
            <p:nvPr/>
          </p:nvGrpSpPr>
          <p:grpSpPr>
            <a:xfrm>
              <a:off x="4912808" y="3771027"/>
              <a:ext cx="3657740" cy="755162"/>
              <a:chOff x="4809653" y="1003298"/>
              <a:chExt cx="3657740" cy="755162"/>
            </a:xfrm>
          </p:grpSpPr>
          <p:sp>
            <p:nvSpPr>
              <p:cNvPr id="428" name="Rectangle: Rounded Corners 427">
                <a:extLst>
                  <a:ext uri="{FF2B5EF4-FFF2-40B4-BE49-F238E27FC236}">
                    <a16:creationId xmlns:a16="http://schemas.microsoft.com/office/drawing/2014/main" id="{8E36A6DF-F5A9-4A99-99E0-625F23A556FF}"/>
                  </a:ext>
                </a:extLst>
              </p:cNvPr>
              <p:cNvSpPr/>
              <p:nvPr/>
            </p:nvSpPr>
            <p:spPr>
              <a:xfrm>
                <a:off x="4809653" y="1003298"/>
                <a:ext cx="3657740" cy="755162"/>
              </a:xfrm>
              <a:prstGeom prst="roundRect">
                <a:avLst>
                  <a:gd name="adj" fmla="val 50000"/>
                </a:avLst>
              </a:prstGeom>
              <a:solidFill>
                <a:srgbClr val="EE4957"/>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429" name="Flowchart: Connector 428">
                <a:extLst>
                  <a:ext uri="{FF2B5EF4-FFF2-40B4-BE49-F238E27FC236}">
                    <a16:creationId xmlns:a16="http://schemas.microsoft.com/office/drawing/2014/main" id="{EB2A6802-405F-4348-B9EC-E6F158666C67}"/>
                  </a:ext>
                </a:extLst>
              </p:cNvPr>
              <p:cNvSpPr/>
              <p:nvPr/>
            </p:nvSpPr>
            <p:spPr>
              <a:xfrm>
                <a:off x="4897931" y="1198392"/>
                <a:ext cx="347990" cy="355394"/>
              </a:xfrm>
              <a:prstGeom prst="flowChartConnector">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430" name="TextBox 429">
                <a:extLst>
                  <a:ext uri="{FF2B5EF4-FFF2-40B4-BE49-F238E27FC236}">
                    <a16:creationId xmlns:a16="http://schemas.microsoft.com/office/drawing/2014/main" id="{BD1FEB5F-EBA1-418D-887F-748261002C53}"/>
                  </a:ext>
                </a:extLst>
              </p:cNvPr>
              <p:cNvSpPr txBox="1"/>
              <p:nvPr/>
            </p:nvSpPr>
            <p:spPr>
              <a:xfrm>
                <a:off x="5240588" y="1188747"/>
                <a:ext cx="2865120" cy="369332"/>
              </a:xfrm>
              <a:prstGeom prst="rect">
                <a:avLst/>
              </a:prstGeom>
              <a:noFill/>
            </p:spPr>
            <p:txBody>
              <a:bodyPr wrap="square" rtlCol="0">
                <a:spAutoFit/>
              </a:bodyPr>
              <a:lstStyle/>
              <a:p>
                <a:r>
                  <a:rPr lang="en-US" dirty="0">
                    <a:solidFill>
                      <a:schemeClr val="bg1"/>
                    </a:solidFill>
                  </a:rPr>
                  <a:t>Go to B</a:t>
                </a:r>
                <a:endParaRPr lang="en-MY" dirty="0">
                  <a:solidFill>
                    <a:schemeClr val="bg1"/>
                  </a:solidFill>
                </a:endParaRPr>
              </a:p>
            </p:txBody>
          </p:sp>
        </p:grpSp>
        <p:sp>
          <p:nvSpPr>
            <p:cNvPr id="427" name="Multiplication Sign 426">
              <a:extLst>
                <a:ext uri="{FF2B5EF4-FFF2-40B4-BE49-F238E27FC236}">
                  <a16:creationId xmlns:a16="http://schemas.microsoft.com/office/drawing/2014/main" id="{F50F6215-24C8-49D1-8A2C-49633CF3EC54}"/>
                </a:ext>
              </a:extLst>
            </p:cNvPr>
            <p:cNvSpPr/>
            <p:nvPr/>
          </p:nvSpPr>
          <p:spPr>
            <a:xfrm>
              <a:off x="5051246" y="4040090"/>
              <a:ext cx="247670" cy="213755"/>
            </a:xfrm>
            <a:prstGeom prst="mathMultiply">
              <a:avLst>
                <a:gd name="adj1" fmla="val 3914"/>
              </a:avLst>
            </a:prstGeom>
            <a:solidFill>
              <a:srgbClr val="EE4957"/>
            </a:solidFill>
            <a:ln cap="rnd">
              <a:solidFill>
                <a:srgbClr val="EE49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grpSp>
      <p:grpSp>
        <p:nvGrpSpPr>
          <p:cNvPr id="431" name="Choice 1">
            <a:extLst>
              <a:ext uri="{FF2B5EF4-FFF2-40B4-BE49-F238E27FC236}">
                <a16:creationId xmlns:a16="http://schemas.microsoft.com/office/drawing/2014/main" id="{3B98A65B-B626-4943-80BB-377AF828C4F6}"/>
              </a:ext>
            </a:extLst>
          </p:cNvPr>
          <p:cNvGrpSpPr/>
          <p:nvPr/>
        </p:nvGrpSpPr>
        <p:grpSpPr>
          <a:xfrm>
            <a:off x="1202712" y="3296062"/>
            <a:ext cx="3657740" cy="755162"/>
            <a:chOff x="4786789" y="1003296"/>
            <a:chExt cx="3657740" cy="755162"/>
          </a:xfrm>
        </p:grpSpPr>
        <p:sp>
          <p:nvSpPr>
            <p:cNvPr id="432" name="Rectangle: Rounded Corners 431">
              <a:extLst>
                <a:ext uri="{FF2B5EF4-FFF2-40B4-BE49-F238E27FC236}">
                  <a16:creationId xmlns:a16="http://schemas.microsoft.com/office/drawing/2014/main" id="{CE2E3CE8-7282-49E5-B5D9-3D92C5FA2A22}"/>
                </a:ext>
              </a:extLst>
            </p:cNvPr>
            <p:cNvSpPr/>
            <p:nvPr/>
          </p:nvSpPr>
          <p:spPr>
            <a:xfrm>
              <a:off x="4786789" y="1003296"/>
              <a:ext cx="3657740" cy="755162"/>
            </a:xfrm>
            <a:prstGeom prst="roundRect">
              <a:avLst>
                <a:gd name="adj" fmla="val 50000"/>
              </a:avLst>
            </a:prstGeom>
            <a:solidFill>
              <a:schemeClr val="bg1"/>
            </a:solidFill>
            <a:ln w="19050">
              <a:solidFill>
                <a:srgbClr val="C9C9C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grpSp>
          <p:nvGrpSpPr>
            <p:cNvPr id="433" name="Group 432">
              <a:extLst>
                <a:ext uri="{FF2B5EF4-FFF2-40B4-BE49-F238E27FC236}">
                  <a16:creationId xmlns:a16="http://schemas.microsoft.com/office/drawing/2014/main" id="{D6B210D6-5DC9-4ECB-B74F-22E599FDF3AF}"/>
                </a:ext>
              </a:extLst>
            </p:cNvPr>
            <p:cNvGrpSpPr/>
            <p:nvPr/>
          </p:nvGrpSpPr>
          <p:grpSpPr>
            <a:xfrm>
              <a:off x="4872530" y="1205446"/>
              <a:ext cx="365408" cy="369332"/>
              <a:chOff x="4959618" y="1205446"/>
              <a:chExt cx="365408" cy="369332"/>
            </a:xfrm>
          </p:grpSpPr>
          <p:sp>
            <p:nvSpPr>
              <p:cNvPr id="435" name="Flowchart: Connector 434">
                <a:extLst>
                  <a:ext uri="{FF2B5EF4-FFF2-40B4-BE49-F238E27FC236}">
                    <a16:creationId xmlns:a16="http://schemas.microsoft.com/office/drawing/2014/main" id="{18884B5B-8A22-495D-9381-5847E06AB5D2}"/>
                  </a:ext>
                </a:extLst>
              </p:cNvPr>
              <p:cNvSpPr/>
              <p:nvPr/>
            </p:nvSpPr>
            <p:spPr>
              <a:xfrm>
                <a:off x="4959618" y="1211762"/>
                <a:ext cx="347990" cy="355394"/>
              </a:xfrm>
              <a:prstGeom prst="flowChartConnector">
                <a:avLst/>
              </a:prstGeom>
              <a:noFill/>
              <a:ln w="19050">
                <a:gradFill flip="none" rotWithShape="1">
                  <a:gsLst>
                    <a:gs pos="0">
                      <a:srgbClr val="89A68D"/>
                    </a:gs>
                    <a:gs pos="100000">
                      <a:srgbClr val="73ABB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436" name="TextBox 435">
                <a:extLst>
                  <a:ext uri="{FF2B5EF4-FFF2-40B4-BE49-F238E27FC236}">
                    <a16:creationId xmlns:a16="http://schemas.microsoft.com/office/drawing/2014/main" id="{53802C70-AC5D-4D38-B5D7-E4DC033E6C61}"/>
                  </a:ext>
                </a:extLst>
              </p:cNvPr>
              <p:cNvSpPr txBox="1"/>
              <p:nvPr/>
            </p:nvSpPr>
            <p:spPr>
              <a:xfrm>
                <a:off x="4977036" y="1205446"/>
                <a:ext cx="347990" cy="369332"/>
              </a:xfrm>
              <a:prstGeom prst="rect">
                <a:avLst/>
              </a:prstGeom>
              <a:noFill/>
            </p:spPr>
            <p:txBody>
              <a:bodyPr wrap="square" rtlCol="0">
                <a:spAutoFit/>
              </a:bodyPr>
              <a:lstStyle/>
              <a:p>
                <a:r>
                  <a:rPr lang="en-US" dirty="0">
                    <a:gradFill>
                      <a:gsLst>
                        <a:gs pos="0">
                          <a:srgbClr val="7CAA8C"/>
                        </a:gs>
                        <a:gs pos="100000">
                          <a:srgbClr val="59A49E"/>
                        </a:gs>
                      </a:gsLst>
                      <a:lin ang="5400000" scaled="1"/>
                    </a:gradFill>
                  </a:rPr>
                  <a:t>A</a:t>
                </a:r>
                <a:endParaRPr lang="en-MY" dirty="0">
                  <a:gradFill>
                    <a:gsLst>
                      <a:gs pos="0">
                        <a:srgbClr val="7CAA8C"/>
                      </a:gs>
                      <a:gs pos="100000">
                        <a:srgbClr val="59A49E"/>
                      </a:gs>
                    </a:gsLst>
                    <a:lin ang="5400000" scaled="1"/>
                  </a:gradFill>
                </a:endParaRPr>
              </a:p>
            </p:txBody>
          </p:sp>
        </p:grpSp>
        <p:sp>
          <p:nvSpPr>
            <p:cNvPr id="434" name="TextBox 433">
              <a:extLst>
                <a:ext uri="{FF2B5EF4-FFF2-40B4-BE49-F238E27FC236}">
                  <a16:creationId xmlns:a16="http://schemas.microsoft.com/office/drawing/2014/main" id="{C5BD2FB0-5CF5-4CFD-AF25-DB8D60BE1AE4}"/>
                </a:ext>
              </a:extLst>
            </p:cNvPr>
            <p:cNvSpPr txBox="1"/>
            <p:nvPr/>
          </p:nvSpPr>
          <p:spPr>
            <a:xfrm>
              <a:off x="5240588" y="1197214"/>
              <a:ext cx="2865120" cy="369332"/>
            </a:xfrm>
            <a:prstGeom prst="rect">
              <a:avLst/>
            </a:prstGeom>
            <a:noFill/>
          </p:spPr>
          <p:txBody>
            <a:bodyPr wrap="square" rtlCol="0">
              <a:spAutoFit/>
            </a:bodyPr>
            <a:lstStyle/>
            <a:p>
              <a:r>
                <a:rPr lang="en-US" dirty="0"/>
                <a:t>Restless finishing your work</a:t>
              </a:r>
              <a:endParaRPr lang="en-MY" dirty="0"/>
            </a:p>
          </p:txBody>
        </p:sp>
      </p:grpSp>
      <p:grpSp>
        <p:nvGrpSpPr>
          <p:cNvPr id="437" name="Choice 2">
            <a:extLst>
              <a:ext uri="{FF2B5EF4-FFF2-40B4-BE49-F238E27FC236}">
                <a16:creationId xmlns:a16="http://schemas.microsoft.com/office/drawing/2014/main" id="{1B46F274-5027-44E8-9308-00A2D12F59EC}"/>
              </a:ext>
            </a:extLst>
          </p:cNvPr>
          <p:cNvGrpSpPr/>
          <p:nvPr/>
        </p:nvGrpSpPr>
        <p:grpSpPr>
          <a:xfrm>
            <a:off x="1203074" y="4236661"/>
            <a:ext cx="3657740" cy="755162"/>
            <a:chOff x="4787151" y="1943898"/>
            <a:chExt cx="3657740" cy="755162"/>
          </a:xfrm>
        </p:grpSpPr>
        <p:sp>
          <p:nvSpPr>
            <p:cNvPr id="438" name="Rectangle: Rounded Corners 437">
              <a:extLst>
                <a:ext uri="{FF2B5EF4-FFF2-40B4-BE49-F238E27FC236}">
                  <a16:creationId xmlns:a16="http://schemas.microsoft.com/office/drawing/2014/main" id="{54923DFD-B77A-4AB9-9FAB-5A6D56C0A73B}"/>
                </a:ext>
              </a:extLst>
            </p:cNvPr>
            <p:cNvSpPr/>
            <p:nvPr/>
          </p:nvSpPr>
          <p:spPr>
            <a:xfrm>
              <a:off x="4787151" y="1943898"/>
              <a:ext cx="3657740" cy="755162"/>
            </a:xfrm>
            <a:prstGeom prst="roundRect">
              <a:avLst>
                <a:gd name="adj" fmla="val 50000"/>
              </a:avLst>
            </a:prstGeom>
            <a:solidFill>
              <a:schemeClr val="bg1"/>
            </a:solidFill>
            <a:ln w="19050">
              <a:solidFill>
                <a:srgbClr val="C9C9C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grpSp>
          <p:nvGrpSpPr>
            <p:cNvPr id="439" name="Group 438">
              <a:extLst>
                <a:ext uri="{FF2B5EF4-FFF2-40B4-BE49-F238E27FC236}">
                  <a16:creationId xmlns:a16="http://schemas.microsoft.com/office/drawing/2014/main" id="{F66B9517-9D41-45A8-BDD2-7B102300C9EF}"/>
                </a:ext>
              </a:extLst>
            </p:cNvPr>
            <p:cNvGrpSpPr/>
            <p:nvPr/>
          </p:nvGrpSpPr>
          <p:grpSpPr>
            <a:xfrm>
              <a:off x="4869448" y="2152257"/>
              <a:ext cx="368490" cy="369332"/>
              <a:chOff x="4959618" y="1196243"/>
              <a:chExt cx="368490" cy="369332"/>
            </a:xfrm>
          </p:grpSpPr>
          <p:sp>
            <p:nvSpPr>
              <p:cNvPr id="441" name="Flowchart: Connector 440">
                <a:extLst>
                  <a:ext uri="{FF2B5EF4-FFF2-40B4-BE49-F238E27FC236}">
                    <a16:creationId xmlns:a16="http://schemas.microsoft.com/office/drawing/2014/main" id="{CE729D8F-8B8B-499E-AD56-168950EA0DA5}"/>
                  </a:ext>
                </a:extLst>
              </p:cNvPr>
              <p:cNvSpPr/>
              <p:nvPr/>
            </p:nvSpPr>
            <p:spPr>
              <a:xfrm>
                <a:off x="4959618" y="1206860"/>
                <a:ext cx="347990" cy="355394"/>
              </a:xfrm>
              <a:prstGeom prst="flowChartConnector">
                <a:avLst/>
              </a:prstGeom>
              <a:noFill/>
              <a:ln w="19050">
                <a:gradFill>
                  <a:gsLst>
                    <a:gs pos="0">
                      <a:srgbClr val="89A68D"/>
                    </a:gs>
                    <a:gs pos="100000">
                      <a:srgbClr val="73ABB3"/>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442" name="TextBox 441">
                <a:extLst>
                  <a:ext uri="{FF2B5EF4-FFF2-40B4-BE49-F238E27FC236}">
                    <a16:creationId xmlns:a16="http://schemas.microsoft.com/office/drawing/2014/main" id="{172DE073-71A7-49DD-BCD2-3732807762E1}"/>
                  </a:ext>
                </a:extLst>
              </p:cNvPr>
              <p:cNvSpPr txBox="1"/>
              <p:nvPr/>
            </p:nvSpPr>
            <p:spPr>
              <a:xfrm>
                <a:off x="4980118" y="1196243"/>
                <a:ext cx="347990" cy="369332"/>
              </a:xfrm>
              <a:prstGeom prst="rect">
                <a:avLst/>
              </a:prstGeom>
              <a:noFill/>
            </p:spPr>
            <p:txBody>
              <a:bodyPr wrap="square" rtlCol="0">
                <a:spAutoFit/>
              </a:bodyPr>
              <a:lstStyle/>
              <a:p>
                <a:r>
                  <a:rPr lang="en-US" dirty="0">
                    <a:gradFill>
                      <a:gsLst>
                        <a:gs pos="0">
                          <a:srgbClr val="7CAA8C"/>
                        </a:gs>
                        <a:gs pos="100000">
                          <a:srgbClr val="59A49E"/>
                        </a:gs>
                      </a:gsLst>
                      <a:lin ang="5400000" scaled="1"/>
                    </a:gradFill>
                  </a:rPr>
                  <a:t>B</a:t>
                </a:r>
                <a:endParaRPr lang="en-MY" dirty="0">
                  <a:gradFill>
                    <a:gsLst>
                      <a:gs pos="0">
                        <a:srgbClr val="7CAA8C"/>
                      </a:gs>
                      <a:gs pos="100000">
                        <a:srgbClr val="59A49E"/>
                      </a:gs>
                    </a:gsLst>
                    <a:lin ang="5400000" scaled="1"/>
                  </a:gradFill>
                </a:endParaRPr>
              </a:p>
            </p:txBody>
          </p:sp>
        </p:grpSp>
        <p:sp>
          <p:nvSpPr>
            <p:cNvPr id="440" name="TextBox 439">
              <a:extLst>
                <a:ext uri="{FF2B5EF4-FFF2-40B4-BE49-F238E27FC236}">
                  <a16:creationId xmlns:a16="http://schemas.microsoft.com/office/drawing/2014/main" id="{84A35A45-334B-4CFA-95EF-FD0CBBAB6DE4}"/>
                </a:ext>
              </a:extLst>
            </p:cNvPr>
            <p:cNvSpPr txBox="1"/>
            <p:nvPr/>
          </p:nvSpPr>
          <p:spPr>
            <a:xfrm>
              <a:off x="5228127" y="1996400"/>
              <a:ext cx="3199367" cy="646331"/>
            </a:xfrm>
            <a:prstGeom prst="rect">
              <a:avLst/>
            </a:prstGeom>
            <a:noFill/>
          </p:spPr>
          <p:txBody>
            <a:bodyPr wrap="square" rtlCol="0">
              <a:spAutoFit/>
            </a:bodyPr>
            <a:lstStyle/>
            <a:p>
              <a:r>
                <a:rPr lang="en-US" dirty="0"/>
                <a:t>Rest, charging up and comeback more stronger</a:t>
              </a:r>
            </a:p>
          </p:txBody>
        </p:sp>
      </p:grpSp>
      <p:grpSp>
        <p:nvGrpSpPr>
          <p:cNvPr id="443" name="Choice 3">
            <a:extLst>
              <a:ext uri="{FF2B5EF4-FFF2-40B4-BE49-F238E27FC236}">
                <a16:creationId xmlns:a16="http://schemas.microsoft.com/office/drawing/2014/main" id="{B2305DAE-E309-4A6D-A183-90920371B273}"/>
              </a:ext>
            </a:extLst>
          </p:cNvPr>
          <p:cNvGrpSpPr/>
          <p:nvPr/>
        </p:nvGrpSpPr>
        <p:grpSpPr>
          <a:xfrm>
            <a:off x="1202716" y="5184568"/>
            <a:ext cx="3657740" cy="755162"/>
            <a:chOff x="4786793" y="2902439"/>
            <a:chExt cx="3657740" cy="755162"/>
          </a:xfrm>
        </p:grpSpPr>
        <p:sp>
          <p:nvSpPr>
            <p:cNvPr id="444" name="Rectangle: Rounded Corners 443">
              <a:extLst>
                <a:ext uri="{FF2B5EF4-FFF2-40B4-BE49-F238E27FC236}">
                  <a16:creationId xmlns:a16="http://schemas.microsoft.com/office/drawing/2014/main" id="{0AEE97E4-7B7F-4E64-AFBF-7492DBB6019F}"/>
                </a:ext>
              </a:extLst>
            </p:cNvPr>
            <p:cNvSpPr/>
            <p:nvPr/>
          </p:nvSpPr>
          <p:spPr>
            <a:xfrm>
              <a:off x="4786793" y="2902439"/>
              <a:ext cx="3657740" cy="755162"/>
            </a:xfrm>
            <a:prstGeom prst="roundRect">
              <a:avLst>
                <a:gd name="adj" fmla="val 50000"/>
              </a:avLst>
            </a:prstGeom>
            <a:solidFill>
              <a:schemeClr val="bg1"/>
            </a:solidFill>
            <a:ln w="19050">
              <a:solidFill>
                <a:srgbClr val="C9C9C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grpSp>
          <p:nvGrpSpPr>
            <p:cNvPr id="445" name="Group 444">
              <a:extLst>
                <a:ext uri="{FF2B5EF4-FFF2-40B4-BE49-F238E27FC236}">
                  <a16:creationId xmlns:a16="http://schemas.microsoft.com/office/drawing/2014/main" id="{57C9EF09-D922-4D16-87F6-8260C47FB8DA}"/>
                </a:ext>
              </a:extLst>
            </p:cNvPr>
            <p:cNvGrpSpPr/>
            <p:nvPr/>
          </p:nvGrpSpPr>
          <p:grpSpPr>
            <a:xfrm>
              <a:off x="4870466" y="3097267"/>
              <a:ext cx="357951" cy="369332"/>
              <a:chOff x="4959618" y="1187932"/>
              <a:chExt cx="357951" cy="369332"/>
            </a:xfrm>
          </p:grpSpPr>
          <p:sp>
            <p:nvSpPr>
              <p:cNvPr id="447" name="Flowchart: Connector 446">
                <a:extLst>
                  <a:ext uri="{FF2B5EF4-FFF2-40B4-BE49-F238E27FC236}">
                    <a16:creationId xmlns:a16="http://schemas.microsoft.com/office/drawing/2014/main" id="{26057EAD-E6AB-4377-A0A2-9F58EF91F244}"/>
                  </a:ext>
                </a:extLst>
              </p:cNvPr>
              <p:cNvSpPr/>
              <p:nvPr/>
            </p:nvSpPr>
            <p:spPr>
              <a:xfrm>
                <a:off x="4959618" y="1194825"/>
                <a:ext cx="347990" cy="355394"/>
              </a:xfrm>
              <a:prstGeom prst="flowChartConnector">
                <a:avLst/>
              </a:prstGeom>
              <a:noFill/>
              <a:ln w="19050">
                <a:gradFill>
                  <a:gsLst>
                    <a:gs pos="0">
                      <a:srgbClr val="89A68D"/>
                    </a:gs>
                    <a:gs pos="100000">
                      <a:srgbClr val="73ABB3"/>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448" name="TextBox 447">
                <a:extLst>
                  <a:ext uri="{FF2B5EF4-FFF2-40B4-BE49-F238E27FC236}">
                    <a16:creationId xmlns:a16="http://schemas.microsoft.com/office/drawing/2014/main" id="{67A66C2E-D814-443F-BA1C-BD3BCA4C7491}"/>
                  </a:ext>
                </a:extLst>
              </p:cNvPr>
              <p:cNvSpPr txBox="1"/>
              <p:nvPr/>
            </p:nvSpPr>
            <p:spPr>
              <a:xfrm>
                <a:off x="4969579" y="1187932"/>
                <a:ext cx="347990" cy="369332"/>
              </a:xfrm>
              <a:prstGeom prst="rect">
                <a:avLst/>
              </a:prstGeom>
              <a:noFill/>
            </p:spPr>
            <p:txBody>
              <a:bodyPr wrap="square" rtlCol="0">
                <a:spAutoFit/>
              </a:bodyPr>
              <a:lstStyle/>
              <a:p>
                <a:r>
                  <a:rPr lang="en-US" dirty="0">
                    <a:gradFill>
                      <a:gsLst>
                        <a:gs pos="0">
                          <a:srgbClr val="79A889"/>
                        </a:gs>
                        <a:gs pos="100000">
                          <a:srgbClr val="59A49E"/>
                        </a:gs>
                      </a:gsLst>
                      <a:lin ang="5400000" scaled="1"/>
                    </a:gradFill>
                  </a:rPr>
                  <a:t>C</a:t>
                </a:r>
                <a:endParaRPr lang="en-MY" dirty="0">
                  <a:gradFill>
                    <a:gsLst>
                      <a:gs pos="0">
                        <a:srgbClr val="79A889"/>
                      </a:gs>
                      <a:gs pos="100000">
                        <a:srgbClr val="59A49E"/>
                      </a:gs>
                    </a:gsLst>
                    <a:lin ang="5400000" scaled="1"/>
                  </a:gradFill>
                </a:endParaRPr>
              </a:p>
            </p:txBody>
          </p:sp>
        </p:grpSp>
        <p:sp>
          <p:nvSpPr>
            <p:cNvPr id="446" name="TextBox 445">
              <a:extLst>
                <a:ext uri="{FF2B5EF4-FFF2-40B4-BE49-F238E27FC236}">
                  <a16:creationId xmlns:a16="http://schemas.microsoft.com/office/drawing/2014/main" id="{CF06D94B-2CAE-401A-8233-1EB990DEED70}"/>
                </a:ext>
              </a:extLst>
            </p:cNvPr>
            <p:cNvSpPr txBox="1"/>
            <p:nvPr/>
          </p:nvSpPr>
          <p:spPr>
            <a:xfrm>
              <a:off x="5258438" y="3105597"/>
              <a:ext cx="2865120" cy="369332"/>
            </a:xfrm>
            <a:prstGeom prst="rect">
              <a:avLst/>
            </a:prstGeom>
            <a:noFill/>
          </p:spPr>
          <p:txBody>
            <a:bodyPr wrap="square" rtlCol="0">
              <a:spAutoFit/>
            </a:bodyPr>
            <a:lstStyle/>
            <a:p>
              <a:r>
                <a:rPr lang="en-US" dirty="0"/>
                <a:t>Go to B</a:t>
              </a:r>
              <a:endParaRPr lang="en-MY" dirty="0"/>
            </a:p>
          </p:txBody>
        </p:sp>
      </p:grpSp>
      <p:grpSp>
        <p:nvGrpSpPr>
          <p:cNvPr id="533" name="Question 2">
            <a:extLst>
              <a:ext uri="{FF2B5EF4-FFF2-40B4-BE49-F238E27FC236}">
                <a16:creationId xmlns:a16="http://schemas.microsoft.com/office/drawing/2014/main" id="{A56BA6D7-A32F-4005-894D-043045A6EB62}"/>
              </a:ext>
            </a:extLst>
          </p:cNvPr>
          <p:cNvGrpSpPr/>
          <p:nvPr/>
        </p:nvGrpSpPr>
        <p:grpSpPr>
          <a:xfrm>
            <a:off x="7104063" y="2267007"/>
            <a:ext cx="4101954" cy="3919078"/>
            <a:chOff x="4546587" y="-32878"/>
            <a:chExt cx="4114809" cy="3919078"/>
          </a:xfrm>
        </p:grpSpPr>
        <p:grpSp>
          <p:nvGrpSpPr>
            <p:cNvPr id="534" name="Group 533">
              <a:extLst>
                <a:ext uri="{FF2B5EF4-FFF2-40B4-BE49-F238E27FC236}">
                  <a16:creationId xmlns:a16="http://schemas.microsoft.com/office/drawing/2014/main" id="{3BDF3E92-8F7E-4562-AF31-40DA01D98193}"/>
                </a:ext>
              </a:extLst>
            </p:cNvPr>
            <p:cNvGrpSpPr/>
            <p:nvPr/>
          </p:nvGrpSpPr>
          <p:grpSpPr>
            <a:xfrm>
              <a:off x="4546591" y="0"/>
              <a:ext cx="4114805" cy="3886200"/>
              <a:chOff x="4546591" y="0"/>
              <a:chExt cx="4114805" cy="3886200"/>
            </a:xfrm>
          </p:grpSpPr>
          <p:sp>
            <p:nvSpPr>
              <p:cNvPr id="536" name="Rectangle: Rounded Corners 535">
                <a:extLst>
                  <a:ext uri="{FF2B5EF4-FFF2-40B4-BE49-F238E27FC236}">
                    <a16:creationId xmlns:a16="http://schemas.microsoft.com/office/drawing/2014/main" id="{E77EBA70-E68B-4970-84C9-D8850CF04BA9}"/>
                  </a:ext>
                </a:extLst>
              </p:cNvPr>
              <p:cNvSpPr/>
              <p:nvPr/>
            </p:nvSpPr>
            <p:spPr>
              <a:xfrm>
                <a:off x="4546595" y="0"/>
                <a:ext cx="4114801" cy="3886200"/>
              </a:xfrm>
              <a:prstGeom prst="roundRect">
                <a:avLst>
                  <a:gd name="adj" fmla="val 4249"/>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537" name="Freeform: Shape 536">
                <a:extLst>
                  <a:ext uri="{FF2B5EF4-FFF2-40B4-BE49-F238E27FC236}">
                    <a16:creationId xmlns:a16="http://schemas.microsoft.com/office/drawing/2014/main" id="{6A7896E7-4DF0-41E1-A636-030D3F3C63B0}"/>
                  </a:ext>
                </a:extLst>
              </p:cNvPr>
              <p:cNvSpPr/>
              <p:nvPr/>
            </p:nvSpPr>
            <p:spPr>
              <a:xfrm>
                <a:off x="4546591" y="0"/>
                <a:ext cx="4114796" cy="774700"/>
              </a:xfrm>
              <a:custGeom>
                <a:avLst/>
                <a:gdLst>
                  <a:gd name="connsiteX0" fmla="*/ 152403 w 4114796"/>
                  <a:gd name="connsiteY0" fmla="*/ 0 h 774700"/>
                  <a:gd name="connsiteX1" fmla="*/ 3962393 w 4114796"/>
                  <a:gd name="connsiteY1" fmla="*/ 0 h 774700"/>
                  <a:gd name="connsiteX2" fmla="*/ 4114796 w 4114796"/>
                  <a:gd name="connsiteY2" fmla="*/ 152403 h 774700"/>
                  <a:gd name="connsiteX3" fmla="*/ 4114796 w 4114796"/>
                  <a:gd name="connsiteY3" fmla="*/ 761997 h 774700"/>
                  <a:gd name="connsiteX4" fmla="*/ 4112231 w 4114796"/>
                  <a:gd name="connsiteY4" fmla="*/ 774700 h 774700"/>
                  <a:gd name="connsiteX5" fmla="*/ 2565 w 4114796"/>
                  <a:gd name="connsiteY5" fmla="*/ 774700 h 774700"/>
                  <a:gd name="connsiteX6" fmla="*/ 0 w 4114796"/>
                  <a:gd name="connsiteY6" fmla="*/ 761997 h 774700"/>
                  <a:gd name="connsiteX7" fmla="*/ 0 w 4114796"/>
                  <a:gd name="connsiteY7" fmla="*/ 152403 h 774700"/>
                  <a:gd name="connsiteX8" fmla="*/ 152403 w 4114796"/>
                  <a:gd name="connsiteY8" fmla="*/ 0 h 774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14796" h="774700">
                    <a:moveTo>
                      <a:pt x="152403" y="0"/>
                    </a:moveTo>
                    <a:lnTo>
                      <a:pt x="3962393" y="0"/>
                    </a:lnTo>
                    <a:cubicBezTo>
                      <a:pt x="4046563" y="0"/>
                      <a:pt x="4114796" y="68233"/>
                      <a:pt x="4114796" y="152403"/>
                    </a:cubicBezTo>
                    <a:lnTo>
                      <a:pt x="4114796" y="761997"/>
                    </a:lnTo>
                    <a:lnTo>
                      <a:pt x="4112231" y="774700"/>
                    </a:lnTo>
                    <a:lnTo>
                      <a:pt x="2565" y="774700"/>
                    </a:lnTo>
                    <a:lnTo>
                      <a:pt x="0" y="761997"/>
                    </a:lnTo>
                    <a:lnTo>
                      <a:pt x="0" y="152403"/>
                    </a:lnTo>
                    <a:cubicBezTo>
                      <a:pt x="0" y="68233"/>
                      <a:pt x="68233" y="0"/>
                      <a:pt x="152403" y="0"/>
                    </a:cubicBezTo>
                    <a:close/>
                  </a:path>
                </a:pathLst>
              </a:custGeom>
              <a:gradFill flip="none" rotWithShape="1">
                <a:gsLst>
                  <a:gs pos="0">
                    <a:srgbClr val="6ABF58"/>
                  </a:gs>
                  <a:gs pos="95918">
                    <a:srgbClr val="2AC4EA"/>
                  </a:gs>
                  <a:gs pos="81000">
                    <a:srgbClr val="3CC1C6"/>
                  </a:gs>
                  <a:gs pos="58000">
                    <a:srgbClr val="44C0B5"/>
                  </a:gs>
                  <a:gs pos="32000">
                    <a:srgbClr val="52C09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MY" dirty="0"/>
              </a:p>
            </p:txBody>
          </p:sp>
        </p:grpSp>
        <p:sp>
          <p:nvSpPr>
            <p:cNvPr id="535" name="TextBox 534">
              <a:extLst>
                <a:ext uri="{FF2B5EF4-FFF2-40B4-BE49-F238E27FC236}">
                  <a16:creationId xmlns:a16="http://schemas.microsoft.com/office/drawing/2014/main" id="{EA8D7EC9-9BD1-4B77-8734-0073AD561E2D}"/>
                </a:ext>
              </a:extLst>
            </p:cNvPr>
            <p:cNvSpPr txBox="1"/>
            <p:nvPr/>
          </p:nvSpPr>
          <p:spPr>
            <a:xfrm>
              <a:off x="4546587" y="-32878"/>
              <a:ext cx="4114800" cy="830997"/>
            </a:xfrm>
            <a:prstGeom prst="rect">
              <a:avLst/>
            </a:prstGeom>
            <a:noFill/>
          </p:spPr>
          <p:txBody>
            <a:bodyPr wrap="square" rtlCol="0">
              <a:spAutoFit/>
            </a:bodyPr>
            <a:lstStyle/>
            <a:p>
              <a:pPr algn="ctr"/>
              <a:r>
                <a:rPr lang="en-US" sz="2400" dirty="0">
                  <a:solidFill>
                    <a:schemeClr val="bg1"/>
                  </a:solidFill>
                  <a:latin typeface="Bahnschrift Condensed" panose="020B0502040204020203" pitchFamily="34" charset="0"/>
                </a:rPr>
                <a:t>WHO SAVED YOU WHEN YOU WERE AT YOUR LOWEST?</a:t>
              </a:r>
              <a:endParaRPr lang="en-MY" sz="2400" dirty="0">
                <a:solidFill>
                  <a:schemeClr val="bg1"/>
                </a:solidFill>
                <a:latin typeface="Bahnschrift Condensed" panose="020B0502040204020203" pitchFamily="34" charset="0"/>
              </a:endParaRPr>
            </a:p>
          </p:txBody>
        </p:sp>
      </p:grpSp>
      <p:grpSp>
        <p:nvGrpSpPr>
          <p:cNvPr id="538" name="False Choice 1">
            <a:extLst>
              <a:ext uri="{FF2B5EF4-FFF2-40B4-BE49-F238E27FC236}">
                <a16:creationId xmlns:a16="http://schemas.microsoft.com/office/drawing/2014/main" id="{DF9ACC6C-B07A-4DB6-956C-88BD7AB5DD5B}"/>
              </a:ext>
            </a:extLst>
          </p:cNvPr>
          <p:cNvGrpSpPr/>
          <p:nvPr/>
        </p:nvGrpSpPr>
        <p:grpSpPr>
          <a:xfrm>
            <a:off x="7345684" y="3305351"/>
            <a:ext cx="3657740" cy="755162"/>
            <a:chOff x="4889948" y="3771027"/>
            <a:chExt cx="3657740" cy="755162"/>
          </a:xfrm>
        </p:grpSpPr>
        <p:grpSp>
          <p:nvGrpSpPr>
            <p:cNvPr id="539" name="Group 538">
              <a:extLst>
                <a:ext uri="{FF2B5EF4-FFF2-40B4-BE49-F238E27FC236}">
                  <a16:creationId xmlns:a16="http://schemas.microsoft.com/office/drawing/2014/main" id="{1AF08A52-23D4-45F8-B8E9-C4B0402D1192}"/>
                </a:ext>
              </a:extLst>
            </p:cNvPr>
            <p:cNvGrpSpPr/>
            <p:nvPr/>
          </p:nvGrpSpPr>
          <p:grpSpPr>
            <a:xfrm>
              <a:off x="4889948" y="3771027"/>
              <a:ext cx="3657740" cy="755162"/>
              <a:chOff x="4786793" y="1003298"/>
              <a:chExt cx="3657740" cy="755162"/>
            </a:xfrm>
          </p:grpSpPr>
          <p:sp>
            <p:nvSpPr>
              <p:cNvPr id="541" name="Rectangle: Rounded Corners 540">
                <a:extLst>
                  <a:ext uri="{FF2B5EF4-FFF2-40B4-BE49-F238E27FC236}">
                    <a16:creationId xmlns:a16="http://schemas.microsoft.com/office/drawing/2014/main" id="{0E1E5C32-7FCE-4F08-BEEB-6B55D3609F50}"/>
                  </a:ext>
                </a:extLst>
              </p:cNvPr>
              <p:cNvSpPr/>
              <p:nvPr/>
            </p:nvSpPr>
            <p:spPr>
              <a:xfrm>
                <a:off x="4786793" y="1003298"/>
                <a:ext cx="3657740" cy="755162"/>
              </a:xfrm>
              <a:prstGeom prst="roundRect">
                <a:avLst>
                  <a:gd name="adj" fmla="val 50000"/>
                </a:avLst>
              </a:prstGeom>
              <a:solidFill>
                <a:srgbClr val="EE4957"/>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542" name="Flowchart: Connector 541">
                <a:extLst>
                  <a:ext uri="{FF2B5EF4-FFF2-40B4-BE49-F238E27FC236}">
                    <a16:creationId xmlns:a16="http://schemas.microsoft.com/office/drawing/2014/main" id="{C25C6EDC-F26F-4393-AC89-175EBCEF3E70}"/>
                  </a:ext>
                </a:extLst>
              </p:cNvPr>
              <p:cNvSpPr/>
              <p:nvPr/>
            </p:nvSpPr>
            <p:spPr>
              <a:xfrm>
                <a:off x="4872530" y="1206860"/>
                <a:ext cx="347990" cy="355394"/>
              </a:xfrm>
              <a:prstGeom prst="flowChartConnector">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543" name="TextBox 542">
                <a:extLst>
                  <a:ext uri="{FF2B5EF4-FFF2-40B4-BE49-F238E27FC236}">
                    <a16:creationId xmlns:a16="http://schemas.microsoft.com/office/drawing/2014/main" id="{8AFC4230-1B71-42AE-8AAF-C6A93117EFC2}"/>
                  </a:ext>
                </a:extLst>
              </p:cNvPr>
              <p:cNvSpPr txBox="1"/>
              <p:nvPr/>
            </p:nvSpPr>
            <p:spPr>
              <a:xfrm>
                <a:off x="5240588" y="1188747"/>
                <a:ext cx="2865120" cy="369332"/>
              </a:xfrm>
              <a:prstGeom prst="rect">
                <a:avLst/>
              </a:prstGeom>
              <a:noFill/>
            </p:spPr>
            <p:txBody>
              <a:bodyPr wrap="square" rtlCol="0">
                <a:spAutoFit/>
              </a:bodyPr>
              <a:lstStyle/>
              <a:p>
                <a:r>
                  <a:rPr lang="en-US" dirty="0">
                    <a:solidFill>
                      <a:schemeClr val="bg1"/>
                    </a:solidFill>
                  </a:rPr>
                  <a:t>Friends</a:t>
                </a:r>
                <a:endParaRPr lang="en-MY" dirty="0">
                  <a:solidFill>
                    <a:schemeClr val="bg1"/>
                  </a:solidFill>
                </a:endParaRPr>
              </a:p>
            </p:txBody>
          </p:sp>
        </p:grpSp>
        <p:sp>
          <p:nvSpPr>
            <p:cNvPr id="540" name="Multiplication Sign 539">
              <a:extLst>
                <a:ext uri="{FF2B5EF4-FFF2-40B4-BE49-F238E27FC236}">
                  <a16:creationId xmlns:a16="http://schemas.microsoft.com/office/drawing/2014/main" id="{4DC9C5EC-7C12-4FCB-BB4A-FAF47158B3F1}"/>
                </a:ext>
              </a:extLst>
            </p:cNvPr>
            <p:cNvSpPr/>
            <p:nvPr/>
          </p:nvSpPr>
          <p:spPr>
            <a:xfrm>
              <a:off x="5025845" y="4048561"/>
              <a:ext cx="247670" cy="213755"/>
            </a:xfrm>
            <a:prstGeom prst="mathMultiply">
              <a:avLst>
                <a:gd name="adj1" fmla="val 3914"/>
              </a:avLst>
            </a:prstGeom>
            <a:solidFill>
              <a:srgbClr val="EE4957"/>
            </a:solidFill>
            <a:ln cap="rnd">
              <a:solidFill>
                <a:srgbClr val="EE49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grpSp>
      <p:grpSp>
        <p:nvGrpSpPr>
          <p:cNvPr id="544" name="True Choice">
            <a:extLst>
              <a:ext uri="{FF2B5EF4-FFF2-40B4-BE49-F238E27FC236}">
                <a16:creationId xmlns:a16="http://schemas.microsoft.com/office/drawing/2014/main" id="{CE748B74-1A5C-4989-8164-BB0E2652E8C4}"/>
              </a:ext>
            </a:extLst>
          </p:cNvPr>
          <p:cNvGrpSpPr/>
          <p:nvPr/>
        </p:nvGrpSpPr>
        <p:grpSpPr>
          <a:xfrm>
            <a:off x="7353304" y="4251522"/>
            <a:ext cx="3657740" cy="755162"/>
            <a:chOff x="4797979" y="4691336"/>
            <a:chExt cx="3657740" cy="755162"/>
          </a:xfrm>
        </p:grpSpPr>
        <p:grpSp>
          <p:nvGrpSpPr>
            <p:cNvPr id="545" name="Group 544">
              <a:extLst>
                <a:ext uri="{FF2B5EF4-FFF2-40B4-BE49-F238E27FC236}">
                  <a16:creationId xmlns:a16="http://schemas.microsoft.com/office/drawing/2014/main" id="{01ED77CC-CDE6-4AA3-BE5A-B0D4FEA480EA}"/>
                </a:ext>
              </a:extLst>
            </p:cNvPr>
            <p:cNvGrpSpPr/>
            <p:nvPr/>
          </p:nvGrpSpPr>
          <p:grpSpPr>
            <a:xfrm>
              <a:off x="4797979" y="4691336"/>
              <a:ext cx="3657740" cy="755162"/>
              <a:chOff x="4797979" y="4691336"/>
              <a:chExt cx="3657740" cy="755162"/>
            </a:xfrm>
          </p:grpSpPr>
          <p:sp>
            <p:nvSpPr>
              <p:cNvPr id="547" name="Rectangle: Rounded Corners 546">
                <a:extLst>
                  <a:ext uri="{FF2B5EF4-FFF2-40B4-BE49-F238E27FC236}">
                    <a16:creationId xmlns:a16="http://schemas.microsoft.com/office/drawing/2014/main" id="{63E195D2-8EB3-4EA2-A916-C3C81229DA4E}"/>
                  </a:ext>
                </a:extLst>
              </p:cNvPr>
              <p:cNvSpPr/>
              <p:nvPr/>
            </p:nvSpPr>
            <p:spPr>
              <a:xfrm>
                <a:off x="4797979" y="4691336"/>
                <a:ext cx="3657740" cy="755162"/>
              </a:xfrm>
              <a:prstGeom prst="roundRect">
                <a:avLst>
                  <a:gd name="adj" fmla="val 50000"/>
                </a:avLst>
              </a:prstGeom>
              <a:solidFill>
                <a:srgbClr val="56C221"/>
              </a:solidFill>
              <a:ln w="19050">
                <a:no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grpSp>
            <p:nvGrpSpPr>
              <p:cNvPr id="548" name="Group 547">
                <a:extLst>
                  <a:ext uri="{FF2B5EF4-FFF2-40B4-BE49-F238E27FC236}">
                    <a16:creationId xmlns:a16="http://schemas.microsoft.com/office/drawing/2014/main" id="{F690F63F-CA55-4135-9E95-C07B51E0E9EB}"/>
                  </a:ext>
                </a:extLst>
              </p:cNvPr>
              <p:cNvGrpSpPr/>
              <p:nvPr/>
            </p:nvGrpSpPr>
            <p:grpSpPr>
              <a:xfrm>
                <a:off x="4872038" y="4886672"/>
                <a:ext cx="347990" cy="355394"/>
                <a:chOff x="5277764" y="4119890"/>
                <a:chExt cx="347990" cy="355394"/>
              </a:xfrm>
            </p:grpSpPr>
            <p:sp>
              <p:nvSpPr>
                <p:cNvPr id="549" name="Flowchart: Connector 548">
                  <a:extLst>
                    <a:ext uri="{FF2B5EF4-FFF2-40B4-BE49-F238E27FC236}">
                      <a16:creationId xmlns:a16="http://schemas.microsoft.com/office/drawing/2014/main" id="{276BE9F7-469B-40DE-98EE-4E979B0620B9}"/>
                    </a:ext>
                  </a:extLst>
                </p:cNvPr>
                <p:cNvSpPr/>
                <p:nvPr/>
              </p:nvSpPr>
              <p:spPr>
                <a:xfrm>
                  <a:off x="5277764" y="4119890"/>
                  <a:ext cx="347990" cy="355394"/>
                </a:xfrm>
                <a:prstGeom prst="flowChartConnector">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grpSp>
              <p:nvGrpSpPr>
                <p:cNvPr id="550" name="Group 549">
                  <a:extLst>
                    <a:ext uri="{FF2B5EF4-FFF2-40B4-BE49-F238E27FC236}">
                      <a16:creationId xmlns:a16="http://schemas.microsoft.com/office/drawing/2014/main" id="{15CF8AAE-1E71-4833-9E47-953B716BBBF2}"/>
                    </a:ext>
                  </a:extLst>
                </p:cNvPr>
                <p:cNvGrpSpPr/>
                <p:nvPr/>
              </p:nvGrpSpPr>
              <p:grpSpPr>
                <a:xfrm>
                  <a:off x="5366785" y="4233315"/>
                  <a:ext cx="175099" cy="130448"/>
                  <a:chOff x="5770520" y="4169044"/>
                  <a:chExt cx="175099" cy="130448"/>
                </a:xfrm>
              </p:grpSpPr>
              <p:cxnSp>
                <p:nvCxnSpPr>
                  <p:cNvPr id="551" name="Straight Connector 550">
                    <a:extLst>
                      <a:ext uri="{FF2B5EF4-FFF2-40B4-BE49-F238E27FC236}">
                        <a16:creationId xmlns:a16="http://schemas.microsoft.com/office/drawing/2014/main" id="{5F469505-FF23-4CA1-9C2D-21B84DC183F4}"/>
                      </a:ext>
                    </a:extLst>
                  </p:cNvPr>
                  <p:cNvCxnSpPr/>
                  <p:nvPr/>
                </p:nvCxnSpPr>
                <p:spPr>
                  <a:xfrm>
                    <a:off x="5770520" y="4222610"/>
                    <a:ext cx="46495" cy="76882"/>
                  </a:xfrm>
                  <a:prstGeom prst="line">
                    <a:avLst/>
                  </a:prstGeom>
                  <a:ln w="9525">
                    <a:solidFill>
                      <a:srgbClr val="7A9E4E"/>
                    </a:solidFill>
                  </a:ln>
                </p:spPr>
                <p:style>
                  <a:lnRef idx="1">
                    <a:schemeClr val="accent1"/>
                  </a:lnRef>
                  <a:fillRef idx="0">
                    <a:schemeClr val="accent1"/>
                  </a:fillRef>
                  <a:effectRef idx="0">
                    <a:schemeClr val="accent1"/>
                  </a:effectRef>
                  <a:fontRef idx="minor">
                    <a:schemeClr val="tx1"/>
                  </a:fontRef>
                </p:style>
              </p:cxnSp>
              <p:cxnSp>
                <p:nvCxnSpPr>
                  <p:cNvPr id="552" name="Straight Connector 551">
                    <a:extLst>
                      <a:ext uri="{FF2B5EF4-FFF2-40B4-BE49-F238E27FC236}">
                        <a16:creationId xmlns:a16="http://schemas.microsoft.com/office/drawing/2014/main" id="{68519ED6-418A-466D-8124-724C788D167E}"/>
                      </a:ext>
                    </a:extLst>
                  </p:cNvPr>
                  <p:cNvCxnSpPr/>
                  <p:nvPr/>
                </p:nvCxnSpPr>
                <p:spPr>
                  <a:xfrm flipV="1">
                    <a:off x="5811300" y="4169044"/>
                    <a:ext cx="134319" cy="128543"/>
                  </a:xfrm>
                  <a:prstGeom prst="line">
                    <a:avLst/>
                  </a:prstGeom>
                  <a:ln w="9525">
                    <a:solidFill>
                      <a:srgbClr val="7A9E4E"/>
                    </a:solidFill>
                  </a:ln>
                </p:spPr>
                <p:style>
                  <a:lnRef idx="1">
                    <a:schemeClr val="accent1"/>
                  </a:lnRef>
                  <a:fillRef idx="0">
                    <a:schemeClr val="accent1"/>
                  </a:fillRef>
                  <a:effectRef idx="0">
                    <a:schemeClr val="accent1"/>
                  </a:effectRef>
                  <a:fontRef idx="minor">
                    <a:schemeClr val="tx1"/>
                  </a:fontRef>
                </p:style>
              </p:cxnSp>
            </p:grpSp>
          </p:grpSp>
        </p:grpSp>
        <p:sp>
          <p:nvSpPr>
            <p:cNvPr id="546" name="TextBox 545">
              <a:extLst>
                <a:ext uri="{FF2B5EF4-FFF2-40B4-BE49-F238E27FC236}">
                  <a16:creationId xmlns:a16="http://schemas.microsoft.com/office/drawing/2014/main" id="{3967C6E3-A842-4DBE-9FD4-1BD8D3B69619}"/>
                </a:ext>
              </a:extLst>
            </p:cNvPr>
            <p:cNvSpPr txBox="1"/>
            <p:nvPr/>
          </p:nvSpPr>
          <p:spPr>
            <a:xfrm>
              <a:off x="5323675" y="4744968"/>
              <a:ext cx="2865120" cy="646331"/>
            </a:xfrm>
            <a:prstGeom prst="rect">
              <a:avLst/>
            </a:prstGeom>
            <a:noFill/>
          </p:spPr>
          <p:txBody>
            <a:bodyPr wrap="square" rtlCol="0">
              <a:spAutoFit/>
            </a:bodyPr>
            <a:lstStyle/>
            <a:p>
              <a:r>
                <a:rPr lang="en-US" dirty="0">
                  <a:solidFill>
                    <a:schemeClr val="bg1"/>
                  </a:solidFill>
                </a:rPr>
                <a:t>You, yourself and u &lt;3 </a:t>
              </a:r>
            </a:p>
            <a:p>
              <a:r>
                <a:rPr lang="en-US" dirty="0">
                  <a:solidFill>
                    <a:schemeClr val="bg1"/>
                  </a:solidFill>
                </a:rPr>
                <a:t>proud of you keep going </a:t>
              </a:r>
              <a:r>
                <a:rPr lang="en-US" dirty="0">
                  <a:solidFill>
                    <a:schemeClr val="bg1"/>
                  </a:solidFill>
                  <a:sym typeface="Wingdings" panose="05000000000000000000" pitchFamily="2" charset="2"/>
                </a:rPr>
                <a:t>:)</a:t>
              </a:r>
              <a:endParaRPr lang="en-MY" dirty="0">
                <a:solidFill>
                  <a:schemeClr val="bg1"/>
                </a:solidFill>
              </a:endParaRPr>
            </a:p>
          </p:txBody>
        </p:sp>
      </p:grpSp>
      <p:grpSp>
        <p:nvGrpSpPr>
          <p:cNvPr id="553" name="False Choice 3">
            <a:extLst>
              <a:ext uri="{FF2B5EF4-FFF2-40B4-BE49-F238E27FC236}">
                <a16:creationId xmlns:a16="http://schemas.microsoft.com/office/drawing/2014/main" id="{5A21FD46-6845-4396-BB35-4661980A7D41}"/>
              </a:ext>
            </a:extLst>
          </p:cNvPr>
          <p:cNvGrpSpPr/>
          <p:nvPr/>
        </p:nvGrpSpPr>
        <p:grpSpPr>
          <a:xfrm>
            <a:off x="7345684" y="5202020"/>
            <a:ext cx="3657740" cy="755162"/>
            <a:chOff x="4912808" y="3771027"/>
            <a:chExt cx="3657740" cy="755162"/>
          </a:xfrm>
        </p:grpSpPr>
        <p:grpSp>
          <p:nvGrpSpPr>
            <p:cNvPr id="554" name="Group 553">
              <a:extLst>
                <a:ext uri="{FF2B5EF4-FFF2-40B4-BE49-F238E27FC236}">
                  <a16:creationId xmlns:a16="http://schemas.microsoft.com/office/drawing/2014/main" id="{A1F2951D-2C5A-4EC2-BDE2-8C6F8F3C7842}"/>
                </a:ext>
              </a:extLst>
            </p:cNvPr>
            <p:cNvGrpSpPr/>
            <p:nvPr/>
          </p:nvGrpSpPr>
          <p:grpSpPr>
            <a:xfrm>
              <a:off x="4912808" y="3771027"/>
              <a:ext cx="3657740" cy="755162"/>
              <a:chOff x="4809653" y="1003298"/>
              <a:chExt cx="3657740" cy="755162"/>
            </a:xfrm>
          </p:grpSpPr>
          <p:sp>
            <p:nvSpPr>
              <p:cNvPr id="556" name="Rectangle: Rounded Corners 555">
                <a:extLst>
                  <a:ext uri="{FF2B5EF4-FFF2-40B4-BE49-F238E27FC236}">
                    <a16:creationId xmlns:a16="http://schemas.microsoft.com/office/drawing/2014/main" id="{663A275E-DC9F-476F-BDB0-5E63DAA89921}"/>
                  </a:ext>
                </a:extLst>
              </p:cNvPr>
              <p:cNvSpPr/>
              <p:nvPr/>
            </p:nvSpPr>
            <p:spPr>
              <a:xfrm>
                <a:off x="4809653" y="1003298"/>
                <a:ext cx="3657740" cy="755162"/>
              </a:xfrm>
              <a:prstGeom prst="roundRect">
                <a:avLst>
                  <a:gd name="adj" fmla="val 50000"/>
                </a:avLst>
              </a:prstGeom>
              <a:solidFill>
                <a:srgbClr val="EE4957"/>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557" name="Flowchart: Connector 556">
                <a:extLst>
                  <a:ext uri="{FF2B5EF4-FFF2-40B4-BE49-F238E27FC236}">
                    <a16:creationId xmlns:a16="http://schemas.microsoft.com/office/drawing/2014/main" id="{B4110B14-22F8-4BA0-8AC5-AB80DC043C62}"/>
                  </a:ext>
                </a:extLst>
              </p:cNvPr>
              <p:cNvSpPr/>
              <p:nvPr/>
            </p:nvSpPr>
            <p:spPr>
              <a:xfrm>
                <a:off x="4897931" y="1198392"/>
                <a:ext cx="347990" cy="355394"/>
              </a:xfrm>
              <a:prstGeom prst="flowChartConnector">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558" name="TextBox 557">
                <a:extLst>
                  <a:ext uri="{FF2B5EF4-FFF2-40B4-BE49-F238E27FC236}">
                    <a16:creationId xmlns:a16="http://schemas.microsoft.com/office/drawing/2014/main" id="{6DC7A217-359E-4671-8B87-587C7415C22D}"/>
                  </a:ext>
                </a:extLst>
              </p:cNvPr>
              <p:cNvSpPr txBox="1"/>
              <p:nvPr/>
            </p:nvSpPr>
            <p:spPr>
              <a:xfrm>
                <a:off x="5251739" y="1188747"/>
                <a:ext cx="2865120" cy="369332"/>
              </a:xfrm>
              <a:prstGeom prst="rect">
                <a:avLst/>
              </a:prstGeom>
              <a:noFill/>
            </p:spPr>
            <p:txBody>
              <a:bodyPr wrap="square" rtlCol="0">
                <a:spAutoFit/>
              </a:bodyPr>
              <a:lstStyle/>
              <a:p>
                <a:r>
                  <a:rPr lang="en-US" dirty="0">
                    <a:solidFill>
                      <a:schemeClr val="bg1"/>
                    </a:solidFill>
                  </a:rPr>
                  <a:t>No one</a:t>
                </a:r>
                <a:endParaRPr lang="en-MY" dirty="0">
                  <a:solidFill>
                    <a:schemeClr val="bg1"/>
                  </a:solidFill>
                </a:endParaRPr>
              </a:p>
            </p:txBody>
          </p:sp>
        </p:grpSp>
        <p:sp>
          <p:nvSpPr>
            <p:cNvPr id="555" name="Multiplication Sign 554">
              <a:extLst>
                <a:ext uri="{FF2B5EF4-FFF2-40B4-BE49-F238E27FC236}">
                  <a16:creationId xmlns:a16="http://schemas.microsoft.com/office/drawing/2014/main" id="{DDB6BF40-1624-45CC-8B0D-64143EF48CF8}"/>
                </a:ext>
              </a:extLst>
            </p:cNvPr>
            <p:cNvSpPr/>
            <p:nvPr/>
          </p:nvSpPr>
          <p:spPr>
            <a:xfrm>
              <a:off x="5051246" y="4040090"/>
              <a:ext cx="247670" cy="213755"/>
            </a:xfrm>
            <a:prstGeom prst="mathMultiply">
              <a:avLst>
                <a:gd name="adj1" fmla="val 3914"/>
              </a:avLst>
            </a:prstGeom>
            <a:solidFill>
              <a:srgbClr val="EE4957"/>
            </a:solidFill>
            <a:ln cap="rnd">
              <a:solidFill>
                <a:srgbClr val="EE49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grpSp>
      <p:grpSp>
        <p:nvGrpSpPr>
          <p:cNvPr id="559" name="Choice 1">
            <a:extLst>
              <a:ext uri="{FF2B5EF4-FFF2-40B4-BE49-F238E27FC236}">
                <a16:creationId xmlns:a16="http://schemas.microsoft.com/office/drawing/2014/main" id="{726D8413-AA5F-4393-9E63-BFDD4107555D}"/>
              </a:ext>
            </a:extLst>
          </p:cNvPr>
          <p:cNvGrpSpPr/>
          <p:nvPr/>
        </p:nvGrpSpPr>
        <p:grpSpPr>
          <a:xfrm>
            <a:off x="7346485" y="3314843"/>
            <a:ext cx="3657740" cy="755162"/>
            <a:chOff x="4786789" y="1003296"/>
            <a:chExt cx="3657740" cy="755162"/>
          </a:xfrm>
        </p:grpSpPr>
        <p:sp>
          <p:nvSpPr>
            <p:cNvPr id="560" name="Rectangle: Rounded Corners 559">
              <a:extLst>
                <a:ext uri="{FF2B5EF4-FFF2-40B4-BE49-F238E27FC236}">
                  <a16:creationId xmlns:a16="http://schemas.microsoft.com/office/drawing/2014/main" id="{03613321-22A5-4832-B30C-BD6F9F862469}"/>
                </a:ext>
              </a:extLst>
            </p:cNvPr>
            <p:cNvSpPr/>
            <p:nvPr/>
          </p:nvSpPr>
          <p:spPr>
            <a:xfrm>
              <a:off x="4786789" y="1003296"/>
              <a:ext cx="3657740" cy="755162"/>
            </a:xfrm>
            <a:prstGeom prst="roundRect">
              <a:avLst>
                <a:gd name="adj" fmla="val 50000"/>
              </a:avLst>
            </a:prstGeom>
            <a:solidFill>
              <a:schemeClr val="bg1"/>
            </a:solidFill>
            <a:ln w="19050">
              <a:solidFill>
                <a:srgbClr val="C9C9C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grpSp>
          <p:nvGrpSpPr>
            <p:cNvPr id="561" name="Group 560">
              <a:extLst>
                <a:ext uri="{FF2B5EF4-FFF2-40B4-BE49-F238E27FC236}">
                  <a16:creationId xmlns:a16="http://schemas.microsoft.com/office/drawing/2014/main" id="{5F27C8A3-E83F-42DB-BD6E-111C9459F413}"/>
                </a:ext>
              </a:extLst>
            </p:cNvPr>
            <p:cNvGrpSpPr/>
            <p:nvPr/>
          </p:nvGrpSpPr>
          <p:grpSpPr>
            <a:xfrm>
              <a:off x="4872530" y="1205446"/>
              <a:ext cx="365408" cy="369332"/>
              <a:chOff x="4959618" y="1205446"/>
              <a:chExt cx="365408" cy="369332"/>
            </a:xfrm>
          </p:grpSpPr>
          <p:sp>
            <p:nvSpPr>
              <p:cNvPr id="563" name="Flowchart: Connector 562">
                <a:extLst>
                  <a:ext uri="{FF2B5EF4-FFF2-40B4-BE49-F238E27FC236}">
                    <a16:creationId xmlns:a16="http://schemas.microsoft.com/office/drawing/2014/main" id="{25097993-218B-48F3-A6E6-EF55CBC223A2}"/>
                  </a:ext>
                </a:extLst>
              </p:cNvPr>
              <p:cNvSpPr/>
              <p:nvPr/>
            </p:nvSpPr>
            <p:spPr>
              <a:xfrm>
                <a:off x="4959618" y="1211762"/>
                <a:ext cx="347990" cy="355394"/>
              </a:xfrm>
              <a:prstGeom prst="flowChartConnector">
                <a:avLst/>
              </a:prstGeom>
              <a:noFill/>
              <a:ln w="19050">
                <a:gradFill flip="none" rotWithShape="1">
                  <a:gsLst>
                    <a:gs pos="0">
                      <a:srgbClr val="89A68D"/>
                    </a:gs>
                    <a:gs pos="100000">
                      <a:srgbClr val="73ABB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564" name="TextBox 563">
                <a:extLst>
                  <a:ext uri="{FF2B5EF4-FFF2-40B4-BE49-F238E27FC236}">
                    <a16:creationId xmlns:a16="http://schemas.microsoft.com/office/drawing/2014/main" id="{268342F5-9407-452B-BE3D-6729E42F1AB6}"/>
                  </a:ext>
                </a:extLst>
              </p:cNvPr>
              <p:cNvSpPr txBox="1"/>
              <p:nvPr/>
            </p:nvSpPr>
            <p:spPr>
              <a:xfrm>
                <a:off x="4977036" y="1205446"/>
                <a:ext cx="347990" cy="369332"/>
              </a:xfrm>
              <a:prstGeom prst="rect">
                <a:avLst/>
              </a:prstGeom>
              <a:noFill/>
            </p:spPr>
            <p:txBody>
              <a:bodyPr wrap="square" rtlCol="0">
                <a:spAutoFit/>
              </a:bodyPr>
              <a:lstStyle/>
              <a:p>
                <a:r>
                  <a:rPr lang="en-US" dirty="0">
                    <a:gradFill>
                      <a:gsLst>
                        <a:gs pos="0">
                          <a:srgbClr val="7CAA8C"/>
                        </a:gs>
                        <a:gs pos="100000">
                          <a:srgbClr val="59A49E"/>
                        </a:gs>
                      </a:gsLst>
                      <a:lin ang="5400000" scaled="1"/>
                    </a:gradFill>
                  </a:rPr>
                  <a:t>A</a:t>
                </a:r>
                <a:endParaRPr lang="en-MY" dirty="0">
                  <a:gradFill>
                    <a:gsLst>
                      <a:gs pos="0">
                        <a:srgbClr val="7CAA8C"/>
                      </a:gs>
                      <a:gs pos="100000">
                        <a:srgbClr val="59A49E"/>
                      </a:gs>
                    </a:gsLst>
                    <a:lin ang="5400000" scaled="1"/>
                  </a:gradFill>
                </a:endParaRPr>
              </a:p>
            </p:txBody>
          </p:sp>
        </p:grpSp>
        <p:sp>
          <p:nvSpPr>
            <p:cNvPr id="562" name="TextBox 561">
              <a:extLst>
                <a:ext uri="{FF2B5EF4-FFF2-40B4-BE49-F238E27FC236}">
                  <a16:creationId xmlns:a16="http://schemas.microsoft.com/office/drawing/2014/main" id="{96C1ACA4-5C97-4A8C-8941-DC612FF1128E}"/>
                </a:ext>
              </a:extLst>
            </p:cNvPr>
            <p:cNvSpPr txBox="1"/>
            <p:nvPr/>
          </p:nvSpPr>
          <p:spPr>
            <a:xfrm>
              <a:off x="5240588" y="1197214"/>
              <a:ext cx="2865120" cy="369332"/>
            </a:xfrm>
            <a:prstGeom prst="rect">
              <a:avLst/>
            </a:prstGeom>
            <a:noFill/>
          </p:spPr>
          <p:txBody>
            <a:bodyPr wrap="square" rtlCol="0">
              <a:spAutoFit/>
            </a:bodyPr>
            <a:lstStyle/>
            <a:p>
              <a:r>
                <a:rPr lang="en-US" dirty="0"/>
                <a:t>Friends</a:t>
              </a:r>
              <a:endParaRPr lang="en-MY" dirty="0"/>
            </a:p>
          </p:txBody>
        </p:sp>
      </p:grpSp>
      <p:grpSp>
        <p:nvGrpSpPr>
          <p:cNvPr id="565" name="Choice 2">
            <a:extLst>
              <a:ext uri="{FF2B5EF4-FFF2-40B4-BE49-F238E27FC236}">
                <a16:creationId xmlns:a16="http://schemas.microsoft.com/office/drawing/2014/main" id="{7B423FEB-9442-4F16-88D6-F1506CB9BBE0}"/>
              </a:ext>
            </a:extLst>
          </p:cNvPr>
          <p:cNvGrpSpPr/>
          <p:nvPr/>
        </p:nvGrpSpPr>
        <p:grpSpPr>
          <a:xfrm>
            <a:off x="7346847" y="4255443"/>
            <a:ext cx="3657740" cy="755162"/>
            <a:chOff x="4787151" y="1943898"/>
            <a:chExt cx="3657740" cy="755162"/>
          </a:xfrm>
        </p:grpSpPr>
        <p:sp>
          <p:nvSpPr>
            <p:cNvPr id="566" name="Rectangle: Rounded Corners 565">
              <a:extLst>
                <a:ext uri="{FF2B5EF4-FFF2-40B4-BE49-F238E27FC236}">
                  <a16:creationId xmlns:a16="http://schemas.microsoft.com/office/drawing/2014/main" id="{838896E1-7AD5-4A95-BF1D-3726D8743231}"/>
                </a:ext>
              </a:extLst>
            </p:cNvPr>
            <p:cNvSpPr/>
            <p:nvPr/>
          </p:nvSpPr>
          <p:spPr>
            <a:xfrm>
              <a:off x="4787151" y="1943898"/>
              <a:ext cx="3657740" cy="755162"/>
            </a:xfrm>
            <a:prstGeom prst="roundRect">
              <a:avLst>
                <a:gd name="adj" fmla="val 50000"/>
              </a:avLst>
            </a:prstGeom>
            <a:solidFill>
              <a:schemeClr val="bg1"/>
            </a:solidFill>
            <a:ln w="19050">
              <a:solidFill>
                <a:srgbClr val="C9C9C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grpSp>
          <p:nvGrpSpPr>
            <p:cNvPr id="567" name="Group 566">
              <a:extLst>
                <a:ext uri="{FF2B5EF4-FFF2-40B4-BE49-F238E27FC236}">
                  <a16:creationId xmlns:a16="http://schemas.microsoft.com/office/drawing/2014/main" id="{751CEAA1-A6B0-40CF-B442-7B43881A3661}"/>
                </a:ext>
              </a:extLst>
            </p:cNvPr>
            <p:cNvGrpSpPr/>
            <p:nvPr/>
          </p:nvGrpSpPr>
          <p:grpSpPr>
            <a:xfrm>
              <a:off x="4869448" y="2152257"/>
              <a:ext cx="368490" cy="369332"/>
              <a:chOff x="4959618" y="1196243"/>
              <a:chExt cx="368490" cy="369332"/>
            </a:xfrm>
          </p:grpSpPr>
          <p:sp>
            <p:nvSpPr>
              <p:cNvPr id="569" name="Flowchart: Connector 568">
                <a:extLst>
                  <a:ext uri="{FF2B5EF4-FFF2-40B4-BE49-F238E27FC236}">
                    <a16:creationId xmlns:a16="http://schemas.microsoft.com/office/drawing/2014/main" id="{D1E2D5CB-6FF8-483C-B763-AD81A0768DF0}"/>
                  </a:ext>
                </a:extLst>
              </p:cNvPr>
              <p:cNvSpPr/>
              <p:nvPr/>
            </p:nvSpPr>
            <p:spPr>
              <a:xfrm>
                <a:off x="4959618" y="1206860"/>
                <a:ext cx="347990" cy="355394"/>
              </a:xfrm>
              <a:prstGeom prst="flowChartConnector">
                <a:avLst/>
              </a:prstGeom>
              <a:noFill/>
              <a:ln w="19050">
                <a:gradFill>
                  <a:gsLst>
                    <a:gs pos="0">
                      <a:srgbClr val="89A68D"/>
                    </a:gs>
                    <a:gs pos="100000">
                      <a:srgbClr val="73ABB3"/>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570" name="TextBox 569">
                <a:extLst>
                  <a:ext uri="{FF2B5EF4-FFF2-40B4-BE49-F238E27FC236}">
                    <a16:creationId xmlns:a16="http://schemas.microsoft.com/office/drawing/2014/main" id="{D7023D89-C91E-42BE-9E65-B81DBD7A8A90}"/>
                  </a:ext>
                </a:extLst>
              </p:cNvPr>
              <p:cNvSpPr txBox="1"/>
              <p:nvPr/>
            </p:nvSpPr>
            <p:spPr>
              <a:xfrm>
                <a:off x="4980118" y="1196243"/>
                <a:ext cx="347990" cy="369332"/>
              </a:xfrm>
              <a:prstGeom prst="rect">
                <a:avLst/>
              </a:prstGeom>
              <a:noFill/>
            </p:spPr>
            <p:txBody>
              <a:bodyPr wrap="square" rtlCol="0">
                <a:spAutoFit/>
              </a:bodyPr>
              <a:lstStyle/>
              <a:p>
                <a:r>
                  <a:rPr lang="en-US" dirty="0">
                    <a:gradFill>
                      <a:gsLst>
                        <a:gs pos="0">
                          <a:srgbClr val="7CAA8C"/>
                        </a:gs>
                        <a:gs pos="100000">
                          <a:srgbClr val="59A49E"/>
                        </a:gs>
                      </a:gsLst>
                      <a:lin ang="5400000" scaled="1"/>
                    </a:gradFill>
                  </a:rPr>
                  <a:t>B</a:t>
                </a:r>
                <a:endParaRPr lang="en-MY" dirty="0">
                  <a:gradFill>
                    <a:gsLst>
                      <a:gs pos="0">
                        <a:srgbClr val="7CAA8C"/>
                      </a:gs>
                      <a:gs pos="100000">
                        <a:srgbClr val="59A49E"/>
                      </a:gs>
                    </a:gsLst>
                    <a:lin ang="5400000" scaled="1"/>
                  </a:gradFill>
                </a:endParaRPr>
              </a:p>
            </p:txBody>
          </p:sp>
        </p:grpSp>
        <p:sp>
          <p:nvSpPr>
            <p:cNvPr id="568" name="TextBox 567">
              <a:extLst>
                <a:ext uri="{FF2B5EF4-FFF2-40B4-BE49-F238E27FC236}">
                  <a16:creationId xmlns:a16="http://schemas.microsoft.com/office/drawing/2014/main" id="{DAA82854-5FBC-4953-B6B8-95B0177BAF0D}"/>
                </a:ext>
              </a:extLst>
            </p:cNvPr>
            <p:cNvSpPr txBox="1"/>
            <p:nvPr/>
          </p:nvSpPr>
          <p:spPr>
            <a:xfrm>
              <a:off x="5258438" y="2162874"/>
              <a:ext cx="2865120" cy="369332"/>
            </a:xfrm>
            <a:prstGeom prst="rect">
              <a:avLst/>
            </a:prstGeom>
            <a:noFill/>
          </p:spPr>
          <p:txBody>
            <a:bodyPr wrap="square" rtlCol="0">
              <a:spAutoFit/>
            </a:bodyPr>
            <a:lstStyle/>
            <a:p>
              <a:r>
                <a:rPr lang="en-US" dirty="0"/>
                <a:t>You, yourself and u</a:t>
              </a:r>
              <a:endParaRPr lang="en-MY" dirty="0"/>
            </a:p>
          </p:txBody>
        </p:sp>
      </p:grpSp>
      <p:grpSp>
        <p:nvGrpSpPr>
          <p:cNvPr id="571" name="Choice 3">
            <a:extLst>
              <a:ext uri="{FF2B5EF4-FFF2-40B4-BE49-F238E27FC236}">
                <a16:creationId xmlns:a16="http://schemas.microsoft.com/office/drawing/2014/main" id="{14EA17C5-635F-48D2-82EC-D226B99D0EBD}"/>
              </a:ext>
            </a:extLst>
          </p:cNvPr>
          <p:cNvGrpSpPr/>
          <p:nvPr/>
        </p:nvGrpSpPr>
        <p:grpSpPr>
          <a:xfrm>
            <a:off x="7346489" y="5202837"/>
            <a:ext cx="3657740" cy="755162"/>
            <a:chOff x="4786793" y="2902439"/>
            <a:chExt cx="3657740" cy="755162"/>
          </a:xfrm>
        </p:grpSpPr>
        <p:sp>
          <p:nvSpPr>
            <p:cNvPr id="572" name="Rectangle: Rounded Corners 571">
              <a:extLst>
                <a:ext uri="{FF2B5EF4-FFF2-40B4-BE49-F238E27FC236}">
                  <a16:creationId xmlns:a16="http://schemas.microsoft.com/office/drawing/2014/main" id="{5CEE69AA-7FBA-4880-8804-7A00B1145E81}"/>
                </a:ext>
              </a:extLst>
            </p:cNvPr>
            <p:cNvSpPr/>
            <p:nvPr/>
          </p:nvSpPr>
          <p:spPr>
            <a:xfrm>
              <a:off x="4786793" y="2902439"/>
              <a:ext cx="3657740" cy="755162"/>
            </a:xfrm>
            <a:prstGeom prst="roundRect">
              <a:avLst>
                <a:gd name="adj" fmla="val 50000"/>
              </a:avLst>
            </a:prstGeom>
            <a:solidFill>
              <a:schemeClr val="bg1"/>
            </a:solidFill>
            <a:ln w="19050">
              <a:solidFill>
                <a:srgbClr val="C9C9C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grpSp>
          <p:nvGrpSpPr>
            <p:cNvPr id="573" name="Group 572">
              <a:extLst>
                <a:ext uri="{FF2B5EF4-FFF2-40B4-BE49-F238E27FC236}">
                  <a16:creationId xmlns:a16="http://schemas.microsoft.com/office/drawing/2014/main" id="{2A92C8B6-9191-4F98-B1E1-528BC74EAAFD}"/>
                </a:ext>
              </a:extLst>
            </p:cNvPr>
            <p:cNvGrpSpPr/>
            <p:nvPr/>
          </p:nvGrpSpPr>
          <p:grpSpPr>
            <a:xfrm>
              <a:off x="4870466" y="3097267"/>
              <a:ext cx="357951" cy="369332"/>
              <a:chOff x="4959618" y="1187932"/>
              <a:chExt cx="357951" cy="369332"/>
            </a:xfrm>
          </p:grpSpPr>
          <p:sp>
            <p:nvSpPr>
              <p:cNvPr id="575" name="Flowchart: Connector 574">
                <a:extLst>
                  <a:ext uri="{FF2B5EF4-FFF2-40B4-BE49-F238E27FC236}">
                    <a16:creationId xmlns:a16="http://schemas.microsoft.com/office/drawing/2014/main" id="{728AA18B-4B3B-4D35-B4E5-5785535E9348}"/>
                  </a:ext>
                </a:extLst>
              </p:cNvPr>
              <p:cNvSpPr/>
              <p:nvPr/>
            </p:nvSpPr>
            <p:spPr>
              <a:xfrm>
                <a:off x="4959618" y="1194825"/>
                <a:ext cx="347990" cy="355394"/>
              </a:xfrm>
              <a:prstGeom prst="flowChartConnector">
                <a:avLst/>
              </a:prstGeom>
              <a:noFill/>
              <a:ln w="19050">
                <a:gradFill>
                  <a:gsLst>
                    <a:gs pos="0">
                      <a:srgbClr val="89A68D"/>
                    </a:gs>
                    <a:gs pos="100000">
                      <a:srgbClr val="73ABB3"/>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576" name="TextBox 575">
                <a:extLst>
                  <a:ext uri="{FF2B5EF4-FFF2-40B4-BE49-F238E27FC236}">
                    <a16:creationId xmlns:a16="http://schemas.microsoft.com/office/drawing/2014/main" id="{D68544CC-8851-451F-92D0-F278131B014E}"/>
                  </a:ext>
                </a:extLst>
              </p:cNvPr>
              <p:cNvSpPr txBox="1"/>
              <p:nvPr/>
            </p:nvSpPr>
            <p:spPr>
              <a:xfrm>
                <a:off x="4969579" y="1187932"/>
                <a:ext cx="347990" cy="369332"/>
              </a:xfrm>
              <a:prstGeom prst="rect">
                <a:avLst/>
              </a:prstGeom>
              <a:noFill/>
            </p:spPr>
            <p:txBody>
              <a:bodyPr wrap="square" rtlCol="0">
                <a:spAutoFit/>
              </a:bodyPr>
              <a:lstStyle/>
              <a:p>
                <a:r>
                  <a:rPr lang="en-US" dirty="0">
                    <a:gradFill>
                      <a:gsLst>
                        <a:gs pos="0">
                          <a:srgbClr val="79A889"/>
                        </a:gs>
                        <a:gs pos="100000">
                          <a:srgbClr val="59A49E"/>
                        </a:gs>
                      </a:gsLst>
                      <a:lin ang="5400000" scaled="1"/>
                    </a:gradFill>
                  </a:rPr>
                  <a:t>C</a:t>
                </a:r>
                <a:endParaRPr lang="en-MY" dirty="0">
                  <a:gradFill>
                    <a:gsLst>
                      <a:gs pos="0">
                        <a:srgbClr val="79A889"/>
                      </a:gs>
                      <a:gs pos="100000">
                        <a:srgbClr val="59A49E"/>
                      </a:gs>
                    </a:gsLst>
                    <a:lin ang="5400000" scaled="1"/>
                  </a:gradFill>
                </a:endParaRPr>
              </a:p>
            </p:txBody>
          </p:sp>
        </p:grpSp>
        <p:sp>
          <p:nvSpPr>
            <p:cNvPr id="574" name="TextBox 573">
              <a:extLst>
                <a:ext uri="{FF2B5EF4-FFF2-40B4-BE49-F238E27FC236}">
                  <a16:creationId xmlns:a16="http://schemas.microsoft.com/office/drawing/2014/main" id="{CFD0BDEA-2B8A-4C34-B46E-3FE76CD8A63E}"/>
                </a:ext>
              </a:extLst>
            </p:cNvPr>
            <p:cNvSpPr txBox="1"/>
            <p:nvPr/>
          </p:nvSpPr>
          <p:spPr>
            <a:xfrm>
              <a:off x="5258438" y="3105597"/>
              <a:ext cx="2865120" cy="369332"/>
            </a:xfrm>
            <a:prstGeom prst="rect">
              <a:avLst/>
            </a:prstGeom>
            <a:noFill/>
          </p:spPr>
          <p:txBody>
            <a:bodyPr wrap="square" rtlCol="0">
              <a:spAutoFit/>
            </a:bodyPr>
            <a:lstStyle/>
            <a:p>
              <a:r>
                <a:rPr lang="en-US" dirty="0"/>
                <a:t>No one</a:t>
              </a:r>
              <a:endParaRPr lang="en-MY" dirty="0"/>
            </a:p>
          </p:txBody>
        </p:sp>
      </p:grpSp>
      <p:sp>
        <p:nvSpPr>
          <p:cNvPr id="101" name="TextBox 100">
            <a:extLst>
              <a:ext uri="{FF2B5EF4-FFF2-40B4-BE49-F238E27FC236}">
                <a16:creationId xmlns:a16="http://schemas.microsoft.com/office/drawing/2014/main" id="{243D9B9D-2A38-4CDB-B69B-A778B546FFE3}"/>
              </a:ext>
            </a:extLst>
          </p:cNvPr>
          <p:cNvSpPr txBox="1"/>
          <p:nvPr/>
        </p:nvSpPr>
        <p:spPr>
          <a:xfrm>
            <a:off x="3233160" y="141061"/>
            <a:ext cx="5725680" cy="707886"/>
          </a:xfrm>
          <a:prstGeom prst="rect">
            <a:avLst/>
          </a:prstGeom>
          <a:noFill/>
        </p:spPr>
        <p:txBody>
          <a:bodyPr wrap="square" rtlCol="0">
            <a:spAutoFit/>
          </a:bodyPr>
          <a:lstStyle/>
          <a:p>
            <a:pPr algn="ctr"/>
            <a:r>
              <a:rPr lang="en-US" sz="4000" b="1" dirty="0">
                <a:gradFill flip="none" rotWithShape="1">
                  <a:gsLst>
                    <a:gs pos="38000">
                      <a:srgbClr val="F06E94"/>
                    </a:gs>
                    <a:gs pos="100000">
                      <a:srgbClr val="3E80E2"/>
                    </a:gs>
                    <a:gs pos="70000">
                      <a:srgbClr val="9865DF"/>
                    </a:gs>
                    <a:gs pos="0">
                      <a:srgbClr val="FFD13F"/>
                    </a:gs>
                  </a:gsLst>
                  <a:lin ang="16200000" scaled="1"/>
                  <a:tileRect/>
                </a:gradFill>
                <a:latin typeface="Arial Rounded MT Bold" panose="020F0704030504030204" pitchFamily="34" charset="0"/>
                <a:ea typeface="Microsoft YaHei UI Light" panose="020B0502040204020203" pitchFamily="34" charset="-122"/>
              </a:rPr>
              <a:t>TIME FOR QUIZ POP!</a:t>
            </a:r>
            <a:r>
              <a:rPr lang="en-US" sz="4000" b="1" dirty="0">
                <a:gradFill>
                  <a:gsLst>
                    <a:gs pos="38000">
                      <a:srgbClr val="F06E94"/>
                    </a:gs>
                    <a:gs pos="100000">
                      <a:srgbClr val="3E80E2"/>
                    </a:gs>
                    <a:gs pos="70000">
                      <a:srgbClr val="9865DF"/>
                    </a:gs>
                    <a:gs pos="0">
                      <a:srgbClr val="FFD13F"/>
                    </a:gs>
                  </a:gsLst>
                  <a:lin ang="13500000" scaled="1"/>
                </a:gradFill>
                <a:effectLst>
                  <a:outerShdw blurRad="50800" dist="38100" dir="5400000" algn="t" rotWithShape="0">
                    <a:prstClr val="black">
                      <a:alpha val="40000"/>
                    </a:prstClr>
                  </a:outerShdw>
                </a:effectLst>
                <a:latin typeface="Arial Rounded MT Bold" panose="020F0704030504030204" pitchFamily="34" charset="0"/>
              </a:rPr>
              <a:t> </a:t>
            </a:r>
            <a:endParaRPr lang="en-MY" sz="4000" b="1" dirty="0">
              <a:gradFill>
                <a:gsLst>
                  <a:gs pos="38000">
                    <a:srgbClr val="F06E94"/>
                  </a:gs>
                  <a:gs pos="100000">
                    <a:srgbClr val="3E80E2"/>
                  </a:gs>
                  <a:gs pos="70000">
                    <a:srgbClr val="9865DF"/>
                  </a:gs>
                  <a:gs pos="0">
                    <a:srgbClr val="FFD13F"/>
                  </a:gs>
                </a:gsLst>
                <a:lin ang="13500000" scaled="1"/>
              </a:gradFill>
              <a:effectLst>
                <a:outerShdw blurRad="50800" dist="38100" dir="5400000" algn="t" rotWithShape="0">
                  <a:prstClr val="black">
                    <a:alpha val="40000"/>
                  </a:prstClr>
                </a:outerShdw>
              </a:effectLst>
              <a:latin typeface="Arial Rounded MT Bold" panose="020F0704030504030204" pitchFamily="34" charset="0"/>
            </a:endParaRPr>
          </a:p>
        </p:txBody>
      </p:sp>
      <p:sp>
        <p:nvSpPr>
          <p:cNvPr id="102" name="TextBox 101">
            <a:extLst>
              <a:ext uri="{FF2B5EF4-FFF2-40B4-BE49-F238E27FC236}">
                <a16:creationId xmlns:a16="http://schemas.microsoft.com/office/drawing/2014/main" id="{B1626D6B-2EB9-48E8-829C-A551E8494D04}"/>
              </a:ext>
            </a:extLst>
          </p:cNvPr>
          <p:cNvSpPr txBox="1"/>
          <p:nvPr/>
        </p:nvSpPr>
        <p:spPr>
          <a:xfrm>
            <a:off x="2850648" y="1101460"/>
            <a:ext cx="6490703" cy="707886"/>
          </a:xfrm>
          <a:prstGeom prst="rect">
            <a:avLst/>
          </a:prstGeom>
          <a:noFill/>
        </p:spPr>
        <p:txBody>
          <a:bodyPr wrap="square" rtlCol="0">
            <a:spAutoFit/>
          </a:bodyPr>
          <a:lstStyle/>
          <a:p>
            <a:pPr algn="ctr"/>
            <a:r>
              <a:rPr lang="en-US" sz="4000" b="1" dirty="0">
                <a:solidFill>
                  <a:schemeClr val="accent6">
                    <a:lumMod val="50000"/>
                  </a:schemeClr>
                </a:solidFill>
                <a:effectLst>
                  <a:outerShdw blurRad="50800" dist="38100" dir="5400000" algn="t" rotWithShape="0">
                    <a:prstClr val="black">
                      <a:alpha val="40000"/>
                    </a:prstClr>
                  </a:outerShdw>
                </a:effectLst>
                <a:latin typeface="Arial Rounded MT Bold" panose="020F0704030504030204" pitchFamily="34" charset="0"/>
                <a:ea typeface="Microsoft YaHei UI Light" panose="020B0502040204020203" pitchFamily="34" charset="-122"/>
              </a:rPr>
              <a:t>EXAMPLE </a:t>
            </a:r>
            <a:endParaRPr lang="en-MY" sz="4000" b="1" dirty="0">
              <a:solidFill>
                <a:schemeClr val="accent6">
                  <a:lumMod val="50000"/>
                </a:schemeClr>
              </a:solidFill>
              <a:effectLst>
                <a:outerShdw blurRad="50800" dist="38100" dir="5400000" algn="t" rotWithShape="0">
                  <a:prstClr val="black">
                    <a:alpha val="40000"/>
                  </a:prstClr>
                </a:outerShdw>
              </a:effectLst>
              <a:latin typeface="Arial Rounded MT Bold" panose="020F0704030504030204" pitchFamily="34" charset="0"/>
            </a:endParaRPr>
          </a:p>
        </p:txBody>
      </p:sp>
    </p:spTree>
    <p:extLst>
      <p:ext uri="{BB962C8B-B14F-4D97-AF65-F5344CB8AC3E}">
        <p14:creationId xmlns:p14="http://schemas.microsoft.com/office/powerpoint/2010/main" val="4291726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405"/>
                                        </p:tgtEl>
                                      </p:cBhvr>
                                    </p:animEffect>
                                    <p:animScale>
                                      <p:cBhvr>
                                        <p:cTn id="7" dur="250" autoRev="1" fill="hold"/>
                                        <p:tgtEl>
                                          <p:spTgt spid="405"/>
                                        </p:tgtEl>
                                      </p:cBhvr>
                                      <p:by x="105000" y="105000"/>
                                    </p:animScale>
                                  </p:childTnLst>
                                </p:cTn>
                              </p:par>
                              <p:par>
                                <p:cTn id="8" presetID="1" presetClass="exit" presetSubtype="0" fill="hold" nodeType="withEffect">
                                  <p:stCondLst>
                                    <p:cond delay="0"/>
                                  </p:stCondLst>
                                  <p:childTnLst>
                                    <p:set>
                                      <p:cBhvr>
                                        <p:cTn id="9" dur="1" fill="hold">
                                          <p:stCondLst>
                                            <p:cond delay="0"/>
                                          </p:stCondLst>
                                        </p:cTn>
                                        <p:tgtEl>
                                          <p:spTgt spid="431"/>
                                        </p:tgtEl>
                                        <p:attrNameLst>
                                          <p:attrName>style.visibility</p:attrName>
                                        </p:attrNameLst>
                                      </p:cBhvr>
                                      <p:to>
                                        <p:strVal val="hidden"/>
                                      </p:to>
                                    </p:set>
                                  </p:childTnLst>
                                </p:cTn>
                              </p:par>
                              <p:par>
                                <p:cTn id="10" presetID="1" presetClass="exit" presetSubtype="0" fill="hold" nodeType="withEffect">
                                  <p:stCondLst>
                                    <p:cond delay="0"/>
                                  </p:stCondLst>
                                  <p:childTnLst>
                                    <p:set>
                                      <p:cBhvr>
                                        <p:cTn id="11" dur="1" fill="hold">
                                          <p:stCondLst>
                                            <p:cond delay="0"/>
                                          </p:stCondLst>
                                        </p:cTn>
                                        <p:tgtEl>
                                          <p:spTgt spid="437"/>
                                        </p:tgtEl>
                                        <p:attrNameLst>
                                          <p:attrName>style.visibility</p:attrName>
                                        </p:attrNameLst>
                                      </p:cBhvr>
                                      <p:to>
                                        <p:strVal val="hidden"/>
                                      </p:to>
                                    </p:set>
                                  </p:childTnLst>
                                </p:cTn>
                              </p:par>
                              <p:par>
                                <p:cTn id="12" presetID="1" presetClass="exit" presetSubtype="0" fill="hold" nodeType="withEffect">
                                  <p:stCondLst>
                                    <p:cond delay="0"/>
                                  </p:stCondLst>
                                  <p:childTnLst>
                                    <p:set>
                                      <p:cBhvr>
                                        <p:cTn id="13" dur="1" fill="hold">
                                          <p:stCondLst>
                                            <p:cond delay="0"/>
                                          </p:stCondLst>
                                        </p:cTn>
                                        <p:tgtEl>
                                          <p:spTgt spid="443"/>
                                        </p:tgtEl>
                                        <p:attrNameLst>
                                          <p:attrName>style.visibility</p:attrName>
                                        </p:attrNameLst>
                                      </p:cBhvr>
                                      <p:to>
                                        <p:strVal val="hidden"/>
                                      </p:to>
                                    </p:set>
                                  </p:childTnLst>
                                </p:cTn>
                              </p:par>
                              <p:par>
                                <p:cTn id="14" presetID="1" presetClass="entr" presetSubtype="0" fill="hold" nodeType="withEffect">
                                  <p:stCondLst>
                                    <p:cond delay="0"/>
                                  </p:stCondLst>
                                  <p:childTnLst>
                                    <p:set>
                                      <p:cBhvr>
                                        <p:cTn id="15" dur="1" fill="hold">
                                          <p:stCondLst>
                                            <p:cond delay="0"/>
                                          </p:stCondLst>
                                        </p:cTn>
                                        <p:tgtEl>
                                          <p:spTgt spid="410"/>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416"/>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425"/>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26" presetClass="emph" presetSubtype="0" fill="hold" nodeType="clickEffect">
                                  <p:stCondLst>
                                    <p:cond delay="0"/>
                                  </p:stCondLst>
                                  <p:childTnLst>
                                    <p:animEffect transition="out" filter="fade">
                                      <p:cBhvr>
                                        <p:cTn id="23" dur="500" tmFilter="0, 0; .2, .5; .8, .5; 1, 0"/>
                                        <p:tgtEl>
                                          <p:spTgt spid="533"/>
                                        </p:tgtEl>
                                      </p:cBhvr>
                                    </p:animEffect>
                                    <p:animScale>
                                      <p:cBhvr>
                                        <p:cTn id="24" dur="250" autoRev="1" fill="hold"/>
                                        <p:tgtEl>
                                          <p:spTgt spid="533"/>
                                        </p:tgtEl>
                                      </p:cBhvr>
                                      <p:by x="105000" y="105000"/>
                                    </p:animScale>
                                  </p:childTnLst>
                                </p:cTn>
                              </p:par>
                              <p:par>
                                <p:cTn id="25" presetID="1" presetClass="exit" presetSubtype="0" fill="hold" nodeType="withEffect">
                                  <p:stCondLst>
                                    <p:cond delay="0"/>
                                  </p:stCondLst>
                                  <p:childTnLst>
                                    <p:set>
                                      <p:cBhvr>
                                        <p:cTn id="26" dur="1" fill="hold">
                                          <p:stCondLst>
                                            <p:cond delay="0"/>
                                          </p:stCondLst>
                                        </p:cTn>
                                        <p:tgtEl>
                                          <p:spTgt spid="559"/>
                                        </p:tgtEl>
                                        <p:attrNameLst>
                                          <p:attrName>style.visibility</p:attrName>
                                        </p:attrNameLst>
                                      </p:cBhvr>
                                      <p:to>
                                        <p:strVal val="hidden"/>
                                      </p:to>
                                    </p:set>
                                  </p:childTnLst>
                                </p:cTn>
                              </p:par>
                              <p:par>
                                <p:cTn id="27" presetID="1" presetClass="exit" presetSubtype="0" fill="hold" nodeType="withEffect">
                                  <p:stCondLst>
                                    <p:cond delay="0"/>
                                  </p:stCondLst>
                                  <p:childTnLst>
                                    <p:set>
                                      <p:cBhvr>
                                        <p:cTn id="28" dur="1" fill="hold">
                                          <p:stCondLst>
                                            <p:cond delay="0"/>
                                          </p:stCondLst>
                                        </p:cTn>
                                        <p:tgtEl>
                                          <p:spTgt spid="565"/>
                                        </p:tgtEl>
                                        <p:attrNameLst>
                                          <p:attrName>style.visibility</p:attrName>
                                        </p:attrNameLst>
                                      </p:cBhvr>
                                      <p:to>
                                        <p:strVal val="hidden"/>
                                      </p:to>
                                    </p:set>
                                  </p:childTnLst>
                                </p:cTn>
                              </p:par>
                              <p:par>
                                <p:cTn id="29" presetID="1" presetClass="exit" presetSubtype="0" fill="hold" nodeType="withEffect">
                                  <p:stCondLst>
                                    <p:cond delay="0"/>
                                  </p:stCondLst>
                                  <p:childTnLst>
                                    <p:set>
                                      <p:cBhvr>
                                        <p:cTn id="30" dur="1" fill="hold">
                                          <p:stCondLst>
                                            <p:cond delay="0"/>
                                          </p:stCondLst>
                                        </p:cTn>
                                        <p:tgtEl>
                                          <p:spTgt spid="571"/>
                                        </p:tgtEl>
                                        <p:attrNameLst>
                                          <p:attrName>style.visibility</p:attrName>
                                        </p:attrNameLst>
                                      </p:cBhvr>
                                      <p:to>
                                        <p:strVal val="hidden"/>
                                      </p:to>
                                    </p:set>
                                  </p:childTnLst>
                                </p:cTn>
                              </p:par>
                              <p:par>
                                <p:cTn id="31" presetID="1" presetClass="entr" presetSubtype="0" fill="hold" nodeType="withEffect">
                                  <p:stCondLst>
                                    <p:cond delay="0"/>
                                  </p:stCondLst>
                                  <p:childTnLst>
                                    <p:set>
                                      <p:cBhvr>
                                        <p:cTn id="32" dur="1" fill="hold">
                                          <p:stCondLst>
                                            <p:cond delay="0"/>
                                          </p:stCondLst>
                                        </p:cTn>
                                        <p:tgtEl>
                                          <p:spTgt spid="53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4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EA2F609-058F-4FCE-9108-2D1D86394393}"/>
              </a:ext>
            </a:extLst>
          </p:cNvPr>
          <p:cNvSpPr/>
          <p:nvPr/>
        </p:nvSpPr>
        <p:spPr>
          <a:xfrm>
            <a:off x="0" y="0"/>
            <a:ext cx="6193368" cy="6858000"/>
          </a:xfrm>
          <a:prstGeom prst="rect">
            <a:avLst/>
          </a:prstGeom>
          <a:gradFill flip="none" rotWithShape="1">
            <a:gsLst>
              <a:gs pos="47405">
                <a:srgbClr val="E650A3"/>
              </a:gs>
              <a:gs pos="23000">
                <a:srgbClr val="DC43B8"/>
              </a:gs>
              <a:gs pos="100000">
                <a:srgbClr val="FF627F"/>
              </a:gs>
              <a:gs pos="76000">
                <a:srgbClr val="F55C88"/>
              </a:gs>
              <a:gs pos="0">
                <a:srgbClr val="CD31D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9" name="Rectangle 8">
            <a:extLst>
              <a:ext uri="{FF2B5EF4-FFF2-40B4-BE49-F238E27FC236}">
                <a16:creationId xmlns:a16="http://schemas.microsoft.com/office/drawing/2014/main" id="{40D32209-523C-4868-8520-70D844802B9A}"/>
              </a:ext>
            </a:extLst>
          </p:cNvPr>
          <p:cNvSpPr/>
          <p:nvPr/>
        </p:nvSpPr>
        <p:spPr>
          <a:xfrm>
            <a:off x="6177636" y="-10508"/>
            <a:ext cx="6014365" cy="6868508"/>
          </a:xfrm>
          <a:prstGeom prst="rect">
            <a:avLst/>
          </a:prstGeom>
          <a:gradFill>
            <a:gsLst>
              <a:gs pos="56000">
                <a:srgbClr val="7174F3"/>
              </a:gs>
              <a:gs pos="38000">
                <a:srgbClr val="A15FED"/>
              </a:gs>
              <a:gs pos="100000">
                <a:srgbClr val="9DB5F9"/>
              </a:gs>
              <a:gs pos="82000">
                <a:srgbClr val="73A6FA"/>
              </a:gs>
              <a:gs pos="0">
                <a:srgbClr val="BF3CE5"/>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640" name="Pink Shape">
            <a:extLst>
              <a:ext uri="{FF2B5EF4-FFF2-40B4-BE49-F238E27FC236}">
                <a16:creationId xmlns:a16="http://schemas.microsoft.com/office/drawing/2014/main" id="{96F70890-B1BF-4569-A670-80D71CE290CD}"/>
              </a:ext>
            </a:extLst>
          </p:cNvPr>
          <p:cNvSpPr/>
          <p:nvPr/>
        </p:nvSpPr>
        <p:spPr>
          <a:xfrm flipV="1">
            <a:off x="2822" y="-5"/>
            <a:ext cx="804795" cy="3190461"/>
          </a:xfrm>
          <a:custGeom>
            <a:avLst/>
            <a:gdLst>
              <a:gd name="connsiteX0" fmla="*/ 0 w 3458817"/>
              <a:gd name="connsiteY0" fmla="*/ 0 h 3190461"/>
              <a:gd name="connsiteX1" fmla="*/ 874643 w 3458817"/>
              <a:gd name="connsiteY1" fmla="*/ 2395331 h 3190461"/>
              <a:gd name="connsiteX2" fmla="*/ 3458817 w 3458817"/>
              <a:gd name="connsiteY2" fmla="*/ 3190461 h 3190461"/>
              <a:gd name="connsiteX3" fmla="*/ 0 w 3458817"/>
              <a:gd name="connsiteY3" fmla="*/ 3190461 h 3190461"/>
              <a:gd name="connsiteX4" fmla="*/ 0 w 3458817"/>
              <a:gd name="connsiteY4" fmla="*/ 0 h 3190461"/>
              <a:gd name="connsiteX0" fmla="*/ 0 w 3458817"/>
              <a:gd name="connsiteY0" fmla="*/ 0 h 3190461"/>
              <a:gd name="connsiteX1" fmla="*/ 874643 w 3458817"/>
              <a:gd name="connsiteY1" fmla="*/ 2395331 h 3190461"/>
              <a:gd name="connsiteX2" fmla="*/ 3458817 w 3458817"/>
              <a:gd name="connsiteY2" fmla="*/ 3190461 h 3190461"/>
              <a:gd name="connsiteX3" fmla="*/ 0 w 3458817"/>
              <a:gd name="connsiteY3" fmla="*/ 3190461 h 3190461"/>
              <a:gd name="connsiteX4" fmla="*/ 0 w 3458817"/>
              <a:gd name="connsiteY4" fmla="*/ 0 h 3190461"/>
              <a:gd name="connsiteX0" fmla="*/ 0 w 3458817"/>
              <a:gd name="connsiteY0" fmla="*/ 0 h 3190461"/>
              <a:gd name="connsiteX1" fmla="*/ 566214 w 3458817"/>
              <a:gd name="connsiteY1" fmla="*/ 2652960 h 3190461"/>
              <a:gd name="connsiteX2" fmla="*/ 3458817 w 3458817"/>
              <a:gd name="connsiteY2" fmla="*/ 3190461 h 3190461"/>
              <a:gd name="connsiteX3" fmla="*/ 0 w 3458817"/>
              <a:gd name="connsiteY3" fmla="*/ 3190461 h 3190461"/>
              <a:gd name="connsiteX4" fmla="*/ 0 w 3458817"/>
              <a:gd name="connsiteY4" fmla="*/ 0 h 3190461"/>
              <a:gd name="connsiteX0" fmla="*/ 0 w 3458817"/>
              <a:gd name="connsiteY0" fmla="*/ 0 h 3190461"/>
              <a:gd name="connsiteX1" fmla="*/ 794814 w 3458817"/>
              <a:gd name="connsiteY1" fmla="*/ 2333646 h 3190461"/>
              <a:gd name="connsiteX2" fmla="*/ 3458817 w 3458817"/>
              <a:gd name="connsiteY2" fmla="*/ 3190461 h 3190461"/>
              <a:gd name="connsiteX3" fmla="*/ 0 w 3458817"/>
              <a:gd name="connsiteY3" fmla="*/ 3190461 h 3190461"/>
              <a:gd name="connsiteX4" fmla="*/ 0 w 3458817"/>
              <a:gd name="connsiteY4" fmla="*/ 0 h 3190461"/>
              <a:gd name="connsiteX0" fmla="*/ 0 w 3458817"/>
              <a:gd name="connsiteY0" fmla="*/ 0 h 3190461"/>
              <a:gd name="connsiteX1" fmla="*/ 758528 w 3458817"/>
              <a:gd name="connsiteY1" fmla="*/ 2348160 h 3190461"/>
              <a:gd name="connsiteX2" fmla="*/ 3458817 w 3458817"/>
              <a:gd name="connsiteY2" fmla="*/ 3190461 h 3190461"/>
              <a:gd name="connsiteX3" fmla="*/ 0 w 3458817"/>
              <a:gd name="connsiteY3" fmla="*/ 3190461 h 3190461"/>
              <a:gd name="connsiteX4" fmla="*/ 0 w 3458817"/>
              <a:gd name="connsiteY4" fmla="*/ 0 h 3190461"/>
              <a:gd name="connsiteX0" fmla="*/ 0 w 3458817"/>
              <a:gd name="connsiteY0" fmla="*/ 0 h 3190461"/>
              <a:gd name="connsiteX1" fmla="*/ 758528 w 3458817"/>
              <a:gd name="connsiteY1" fmla="*/ 2348160 h 3190461"/>
              <a:gd name="connsiteX2" fmla="*/ 3458817 w 3458817"/>
              <a:gd name="connsiteY2" fmla="*/ 3190461 h 3190461"/>
              <a:gd name="connsiteX3" fmla="*/ 0 w 3458817"/>
              <a:gd name="connsiteY3" fmla="*/ 3190461 h 3190461"/>
              <a:gd name="connsiteX4" fmla="*/ 0 w 3458817"/>
              <a:gd name="connsiteY4" fmla="*/ 0 h 3190461"/>
              <a:gd name="connsiteX0" fmla="*/ 0 w 3458817"/>
              <a:gd name="connsiteY0" fmla="*/ 0 h 3190461"/>
              <a:gd name="connsiteX1" fmla="*/ 682328 w 3458817"/>
              <a:gd name="connsiteY1" fmla="*/ 2391703 h 3190461"/>
              <a:gd name="connsiteX2" fmla="*/ 3458817 w 3458817"/>
              <a:gd name="connsiteY2" fmla="*/ 3190461 h 3190461"/>
              <a:gd name="connsiteX3" fmla="*/ 0 w 3458817"/>
              <a:gd name="connsiteY3" fmla="*/ 3190461 h 3190461"/>
              <a:gd name="connsiteX4" fmla="*/ 0 w 3458817"/>
              <a:gd name="connsiteY4" fmla="*/ 0 h 3190461"/>
              <a:gd name="connsiteX0" fmla="*/ 0 w 3458817"/>
              <a:gd name="connsiteY0" fmla="*/ 0 h 3190461"/>
              <a:gd name="connsiteX1" fmla="*/ 682328 w 3458817"/>
              <a:gd name="connsiteY1" fmla="*/ 2391703 h 3190461"/>
              <a:gd name="connsiteX2" fmla="*/ 3458817 w 3458817"/>
              <a:gd name="connsiteY2" fmla="*/ 3190461 h 3190461"/>
              <a:gd name="connsiteX3" fmla="*/ 0 w 3458817"/>
              <a:gd name="connsiteY3" fmla="*/ 3190461 h 3190461"/>
              <a:gd name="connsiteX4" fmla="*/ 0 w 3458817"/>
              <a:gd name="connsiteY4" fmla="*/ 0 h 3190461"/>
              <a:gd name="connsiteX0" fmla="*/ 0 w 3458817"/>
              <a:gd name="connsiteY0" fmla="*/ 0 h 3190461"/>
              <a:gd name="connsiteX1" fmla="*/ 762156 w 3458817"/>
              <a:gd name="connsiteY1" fmla="*/ 2377189 h 3190461"/>
              <a:gd name="connsiteX2" fmla="*/ 3458817 w 3458817"/>
              <a:gd name="connsiteY2" fmla="*/ 3190461 h 3190461"/>
              <a:gd name="connsiteX3" fmla="*/ 0 w 3458817"/>
              <a:gd name="connsiteY3" fmla="*/ 3190461 h 3190461"/>
              <a:gd name="connsiteX4" fmla="*/ 0 w 3458817"/>
              <a:gd name="connsiteY4" fmla="*/ 0 h 31904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58817" h="3190461">
                <a:moveTo>
                  <a:pt x="0" y="0"/>
                </a:moveTo>
                <a:cubicBezTo>
                  <a:pt x="1358348" y="457359"/>
                  <a:pt x="470608" y="1578745"/>
                  <a:pt x="762156" y="2377189"/>
                </a:cubicBezTo>
                <a:cubicBezTo>
                  <a:pt x="787767" y="2737784"/>
                  <a:pt x="2932464" y="2608523"/>
                  <a:pt x="3458817" y="3190461"/>
                </a:cubicBezTo>
                <a:lnTo>
                  <a:pt x="0" y="3190461"/>
                </a:lnTo>
                <a:lnTo>
                  <a:pt x="0" y="0"/>
                </a:lnTo>
                <a:close/>
              </a:path>
            </a:pathLst>
          </a:custGeom>
          <a:solidFill>
            <a:srgbClr val="F1796B"/>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642" name="Blue Shape">
            <a:extLst>
              <a:ext uri="{FF2B5EF4-FFF2-40B4-BE49-F238E27FC236}">
                <a16:creationId xmlns:a16="http://schemas.microsoft.com/office/drawing/2014/main" id="{4C6F927D-A97F-4E1F-B883-7D4EE826956D}"/>
              </a:ext>
            </a:extLst>
          </p:cNvPr>
          <p:cNvSpPr/>
          <p:nvPr/>
        </p:nvSpPr>
        <p:spPr>
          <a:xfrm rot="10800000" flipV="1">
            <a:off x="11397547" y="3685022"/>
            <a:ext cx="804795" cy="3190461"/>
          </a:xfrm>
          <a:custGeom>
            <a:avLst/>
            <a:gdLst>
              <a:gd name="connsiteX0" fmla="*/ 0 w 3458817"/>
              <a:gd name="connsiteY0" fmla="*/ 0 h 3190461"/>
              <a:gd name="connsiteX1" fmla="*/ 874643 w 3458817"/>
              <a:gd name="connsiteY1" fmla="*/ 2395331 h 3190461"/>
              <a:gd name="connsiteX2" fmla="*/ 3458817 w 3458817"/>
              <a:gd name="connsiteY2" fmla="*/ 3190461 h 3190461"/>
              <a:gd name="connsiteX3" fmla="*/ 0 w 3458817"/>
              <a:gd name="connsiteY3" fmla="*/ 3190461 h 3190461"/>
              <a:gd name="connsiteX4" fmla="*/ 0 w 3458817"/>
              <a:gd name="connsiteY4" fmla="*/ 0 h 3190461"/>
              <a:gd name="connsiteX0" fmla="*/ 0 w 3458817"/>
              <a:gd name="connsiteY0" fmla="*/ 0 h 3190461"/>
              <a:gd name="connsiteX1" fmla="*/ 874643 w 3458817"/>
              <a:gd name="connsiteY1" fmla="*/ 2395331 h 3190461"/>
              <a:gd name="connsiteX2" fmla="*/ 3458817 w 3458817"/>
              <a:gd name="connsiteY2" fmla="*/ 3190461 h 3190461"/>
              <a:gd name="connsiteX3" fmla="*/ 0 w 3458817"/>
              <a:gd name="connsiteY3" fmla="*/ 3190461 h 3190461"/>
              <a:gd name="connsiteX4" fmla="*/ 0 w 3458817"/>
              <a:gd name="connsiteY4" fmla="*/ 0 h 3190461"/>
              <a:gd name="connsiteX0" fmla="*/ 0 w 3458817"/>
              <a:gd name="connsiteY0" fmla="*/ 0 h 3190461"/>
              <a:gd name="connsiteX1" fmla="*/ 566214 w 3458817"/>
              <a:gd name="connsiteY1" fmla="*/ 2652960 h 3190461"/>
              <a:gd name="connsiteX2" fmla="*/ 3458817 w 3458817"/>
              <a:gd name="connsiteY2" fmla="*/ 3190461 h 3190461"/>
              <a:gd name="connsiteX3" fmla="*/ 0 w 3458817"/>
              <a:gd name="connsiteY3" fmla="*/ 3190461 h 3190461"/>
              <a:gd name="connsiteX4" fmla="*/ 0 w 3458817"/>
              <a:gd name="connsiteY4" fmla="*/ 0 h 3190461"/>
              <a:gd name="connsiteX0" fmla="*/ 0 w 3458817"/>
              <a:gd name="connsiteY0" fmla="*/ 0 h 3190461"/>
              <a:gd name="connsiteX1" fmla="*/ 794814 w 3458817"/>
              <a:gd name="connsiteY1" fmla="*/ 2333646 h 3190461"/>
              <a:gd name="connsiteX2" fmla="*/ 3458817 w 3458817"/>
              <a:gd name="connsiteY2" fmla="*/ 3190461 h 3190461"/>
              <a:gd name="connsiteX3" fmla="*/ 0 w 3458817"/>
              <a:gd name="connsiteY3" fmla="*/ 3190461 h 3190461"/>
              <a:gd name="connsiteX4" fmla="*/ 0 w 3458817"/>
              <a:gd name="connsiteY4" fmla="*/ 0 h 3190461"/>
              <a:gd name="connsiteX0" fmla="*/ 0 w 3458817"/>
              <a:gd name="connsiteY0" fmla="*/ 0 h 3190461"/>
              <a:gd name="connsiteX1" fmla="*/ 758528 w 3458817"/>
              <a:gd name="connsiteY1" fmla="*/ 2348160 h 3190461"/>
              <a:gd name="connsiteX2" fmla="*/ 3458817 w 3458817"/>
              <a:gd name="connsiteY2" fmla="*/ 3190461 h 3190461"/>
              <a:gd name="connsiteX3" fmla="*/ 0 w 3458817"/>
              <a:gd name="connsiteY3" fmla="*/ 3190461 h 3190461"/>
              <a:gd name="connsiteX4" fmla="*/ 0 w 3458817"/>
              <a:gd name="connsiteY4" fmla="*/ 0 h 3190461"/>
              <a:gd name="connsiteX0" fmla="*/ 0 w 3458817"/>
              <a:gd name="connsiteY0" fmla="*/ 0 h 3190461"/>
              <a:gd name="connsiteX1" fmla="*/ 758528 w 3458817"/>
              <a:gd name="connsiteY1" fmla="*/ 2348160 h 3190461"/>
              <a:gd name="connsiteX2" fmla="*/ 3458817 w 3458817"/>
              <a:gd name="connsiteY2" fmla="*/ 3190461 h 3190461"/>
              <a:gd name="connsiteX3" fmla="*/ 0 w 3458817"/>
              <a:gd name="connsiteY3" fmla="*/ 3190461 h 3190461"/>
              <a:gd name="connsiteX4" fmla="*/ 0 w 3458817"/>
              <a:gd name="connsiteY4" fmla="*/ 0 h 3190461"/>
              <a:gd name="connsiteX0" fmla="*/ 0 w 3458817"/>
              <a:gd name="connsiteY0" fmla="*/ 0 h 3190461"/>
              <a:gd name="connsiteX1" fmla="*/ 682328 w 3458817"/>
              <a:gd name="connsiteY1" fmla="*/ 2391703 h 3190461"/>
              <a:gd name="connsiteX2" fmla="*/ 3458817 w 3458817"/>
              <a:gd name="connsiteY2" fmla="*/ 3190461 h 3190461"/>
              <a:gd name="connsiteX3" fmla="*/ 0 w 3458817"/>
              <a:gd name="connsiteY3" fmla="*/ 3190461 h 3190461"/>
              <a:gd name="connsiteX4" fmla="*/ 0 w 3458817"/>
              <a:gd name="connsiteY4" fmla="*/ 0 h 3190461"/>
              <a:gd name="connsiteX0" fmla="*/ 0 w 3458817"/>
              <a:gd name="connsiteY0" fmla="*/ 0 h 3190461"/>
              <a:gd name="connsiteX1" fmla="*/ 682328 w 3458817"/>
              <a:gd name="connsiteY1" fmla="*/ 2391703 h 3190461"/>
              <a:gd name="connsiteX2" fmla="*/ 3458817 w 3458817"/>
              <a:gd name="connsiteY2" fmla="*/ 3190461 h 3190461"/>
              <a:gd name="connsiteX3" fmla="*/ 0 w 3458817"/>
              <a:gd name="connsiteY3" fmla="*/ 3190461 h 3190461"/>
              <a:gd name="connsiteX4" fmla="*/ 0 w 3458817"/>
              <a:gd name="connsiteY4" fmla="*/ 0 h 3190461"/>
              <a:gd name="connsiteX0" fmla="*/ 0 w 3458817"/>
              <a:gd name="connsiteY0" fmla="*/ 0 h 3190461"/>
              <a:gd name="connsiteX1" fmla="*/ 762156 w 3458817"/>
              <a:gd name="connsiteY1" fmla="*/ 2377189 h 3190461"/>
              <a:gd name="connsiteX2" fmla="*/ 3458817 w 3458817"/>
              <a:gd name="connsiteY2" fmla="*/ 3190461 h 3190461"/>
              <a:gd name="connsiteX3" fmla="*/ 0 w 3458817"/>
              <a:gd name="connsiteY3" fmla="*/ 3190461 h 3190461"/>
              <a:gd name="connsiteX4" fmla="*/ 0 w 3458817"/>
              <a:gd name="connsiteY4" fmla="*/ 0 h 31904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58817" h="3190461">
                <a:moveTo>
                  <a:pt x="0" y="0"/>
                </a:moveTo>
                <a:cubicBezTo>
                  <a:pt x="1358348" y="457359"/>
                  <a:pt x="470608" y="1578745"/>
                  <a:pt x="762156" y="2377189"/>
                </a:cubicBezTo>
                <a:cubicBezTo>
                  <a:pt x="787767" y="2737784"/>
                  <a:pt x="2932464" y="2608523"/>
                  <a:pt x="3458817" y="3190461"/>
                </a:cubicBezTo>
                <a:lnTo>
                  <a:pt x="0" y="3190461"/>
                </a:lnTo>
                <a:lnTo>
                  <a:pt x="0" y="0"/>
                </a:lnTo>
                <a:close/>
              </a:path>
            </a:pathLst>
          </a:custGeom>
          <a:solidFill>
            <a:schemeClr val="accent5">
              <a:lumMod val="75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grpSp>
        <p:nvGrpSpPr>
          <p:cNvPr id="11" name="Square Shape">
            <a:extLst>
              <a:ext uri="{FF2B5EF4-FFF2-40B4-BE49-F238E27FC236}">
                <a16:creationId xmlns:a16="http://schemas.microsoft.com/office/drawing/2014/main" id="{FDE2A820-4BF8-4CE5-8BD6-CB84A0EDB38F}"/>
              </a:ext>
            </a:extLst>
          </p:cNvPr>
          <p:cNvGrpSpPr/>
          <p:nvPr/>
        </p:nvGrpSpPr>
        <p:grpSpPr>
          <a:xfrm>
            <a:off x="6483312" y="240523"/>
            <a:ext cx="5502717" cy="6161130"/>
            <a:chOff x="6483312" y="240523"/>
            <a:chExt cx="5502717" cy="6161130"/>
          </a:xfrm>
        </p:grpSpPr>
        <p:sp>
          <p:nvSpPr>
            <p:cNvPr id="848" name="Frame 847">
              <a:extLst>
                <a:ext uri="{FF2B5EF4-FFF2-40B4-BE49-F238E27FC236}">
                  <a16:creationId xmlns:a16="http://schemas.microsoft.com/office/drawing/2014/main" id="{1062E02C-ADF2-44A5-9780-747633C42BCF}"/>
                </a:ext>
              </a:extLst>
            </p:cNvPr>
            <p:cNvSpPr/>
            <p:nvPr/>
          </p:nvSpPr>
          <p:spPr>
            <a:xfrm rot="18752164">
              <a:off x="11596718" y="243703"/>
              <a:ext cx="392491" cy="386131"/>
            </a:xfrm>
            <a:prstGeom prst="frame">
              <a:avLst/>
            </a:prstGeom>
            <a:solidFill>
              <a:schemeClr val="bg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solidFill>
                  <a:schemeClr val="tx1"/>
                </a:solidFill>
              </a:endParaRPr>
            </a:p>
          </p:txBody>
        </p:sp>
        <p:sp>
          <p:nvSpPr>
            <p:cNvPr id="851" name="Frame 850">
              <a:extLst>
                <a:ext uri="{FF2B5EF4-FFF2-40B4-BE49-F238E27FC236}">
                  <a16:creationId xmlns:a16="http://schemas.microsoft.com/office/drawing/2014/main" id="{01C14BFA-1982-4F7D-8D69-E41EF1CCF147}"/>
                </a:ext>
              </a:extLst>
            </p:cNvPr>
            <p:cNvSpPr/>
            <p:nvPr/>
          </p:nvSpPr>
          <p:spPr>
            <a:xfrm rot="1380243">
              <a:off x="6483312" y="6219453"/>
              <a:ext cx="189683" cy="182200"/>
            </a:xfrm>
            <a:prstGeom prst="frame">
              <a:avLst/>
            </a:prstGeom>
            <a:solidFill>
              <a:schemeClr val="bg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solidFill>
                  <a:schemeClr val="tx1"/>
                </a:solidFill>
              </a:endParaRPr>
            </a:p>
          </p:txBody>
        </p:sp>
        <p:sp>
          <p:nvSpPr>
            <p:cNvPr id="853" name="Frame 852">
              <a:extLst>
                <a:ext uri="{FF2B5EF4-FFF2-40B4-BE49-F238E27FC236}">
                  <a16:creationId xmlns:a16="http://schemas.microsoft.com/office/drawing/2014/main" id="{D5AA70D0-697E-431A-8248-6FC5FA8A5CA0}"/>
                </a:ext>
              </a:extLst>
            </p:cNvPr>
            <p:cNvSpPr/>
            <p:nvPr/>
          </p:nvSpPr>
          <p:spPr>
            <a:xfrm rot="20090800">
              <a:off x="6755030" y="5678417"/>
              <a:ext cx="189683" cy="182200"/>
            </a:xfrm>
            <a:prstGeom prst="frame">
              <a:avLst/>
            </a:prstGeom>
            <a:solidFill>
              <a:schemeClr val="bg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solidFill>
                  <a:schemeClr val="tx1"/>
                </a:solidFill>
              </a:endParaRPr>
            </a:p>
          </p:txBody>
        </p:sp>
        <p:sp>
          <p:nvSpPr>
            <p:cNvPr id="854" name="Frame 853">
              <a:extLst>
                <a:ext uri="{FF2B5EF4-FFF2-40B4-BE49-F238E27FC236}">
                  <a16:creationId xmlns:a16="http://schemas.microsoft.com/office/drawing/2014/main" id="{3AE4A8BB-FF46-4C45-95BA-0570F8C8AD6F}"/>
                </a:ext>
              </a:extLst>
            </p:cNvPr>
            <p:cNvSpPr/>
            <p:nvPr/>
          </p:nvSpPr>
          <p:spPr>
            <a:xfrm rot="1380243">
              <a:off x="6522223" y="5177377"/>
              <a:ext cx="189683" cy="182200"/>
            </a:xfrm>
            <a:prstGeom prst="frame">
              <a:avLst/>
            </a:prstGeom>
            <a:solidFill>
              <a:schemeClr val="bg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solidFill>
                  <a:schemeClr val="tx1"/>
                </a:solidFill>
              </a:endParaRPr>
            </a:p>
          </p:txBody>
        </p:sp>
      </p:grpSp>
      <p:grpSp>
        <p:nvGrpSpPr>
          <p:cNvPr id="10" name="X Shape">
            <a:extLst>
              <a:ext uri="{FF2B5EF4-FFF2-40B4-BE49-F238E27FC236}">
                <a16:creationId xmlns:a16="http://schemas.microsoft.com/office/drawing/2014/main" id="{9546543D-DBA9-4116-ADDD-03128ABF3F12}"/>
              </a:ext>
            </a:extLst>
          </p:cNvPr>
          <p:cNvGrpSpPr/>
          <p:nvPr/>
        </p:nvGrpSpPr>
        <p:grpSpPr>
          <a:xfrm>
            <a:off x="165771" y="151596"/>
            <a:ext cx="5897291" cy="6249873"/>
            <a:chOff x="165771" y="151596"/>
            <a:chExt cx="5897291" cy="6249873"/>
          </a:xfrm>
        </p:grpSpPr>
        <p:sp>
          <p:nvSpPr>
            <p:cNvPr id="846" name="Multiplication Sign 845">
              <a:extLst>
                <a:ext uri="{FF2B5EF4-FFF2-40B4-BE49-F238E27FC236}">
                  <a16:creationId xmlns:a16="http://schemas.microsoft.com/office/drawing/2014/main" id="{1EA6680A-B38D-4255-A848-BCCE62E74802}"/>
                </a:ext>
              </a:extLst>
            </p:cNvPr>
            <p:cNvSpPr/>
            <p:nvPr/>
          </p:nvSpPr>
          <p:spPr>
            <a:xfrm>
              <a:off x="165771" y="5812872"/>
              <a:ext cx="609055" cy="588597"/>
            </a:xfrm>
            <a:prstGeom prst="mathMultiply">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849" name="Multiplication Sign 848">
              <a:extLst>
                <a:ext uri="{FF2B5EF4-FFF2-40B4-BE49-F238E27FC236}">
                  <a16:creationId xmlns:a16="http://schemas.microsoft.com/office/drawing/2014/main" id="{B248884D-52B3-4CC6-963B-15FB58DAD1ED}"/>
                </a:ext>
              </a:extLst>
            </p:cNvPr>
            <p:cNvSpPr/>
            <p:nvPr/>
          </p:nvSpPr>
          <p:spPr>
            <a:xfrm rot="1815508">
              <a:off x="5544608" y="151596"/>
              <a:ext cx="518454" cy="461083"/>
            </a:xfrm>
            <a:prstGeom prst="mathMultiply">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852" name="Multiplication Sign 851">
              <a:extLst>
                <a:ext uri="{FF2B5EF4-FFF2-40B4-BE49-F238E27FC236}">
                  <a16:creationId xmlns:a16="http://schemas.microsoft.com/office/drawing/2014/main" id="{E05025A8-CC8D-40D9-AB61-55F0A372DAF3}"/>
                </a:ext>
              </a:extLst>
            </p:cNvPr>
            <p:cNvSpPr/>
            <p:nvPr/>
          </p:nvSpPr>
          <p:spPr>
            <a:xfrm rot="1815508">
              <a:off x="347679" y="3396696"/>
              <a:ext cx="372613" cy="292020"/>
            </a:xfrm>
            <a:prstGeom prst="mathMultiply">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855" name="Multiplication Sign 854">
              <a:extLst>
                <a:ext uri="{FF2B5EF4-FFF2-40B4-BE49-F238E27FC236}">
                  <a16:creationId xmlns:a16="http://schemas.microsoft.com/office/drawing/2014/main" id="{5345C709-7067-416E-B5F8-5800FC957E90}"/>
                </a:ext>
              </a:extLst>
            </p:cNvPr>
            <p:cNvSpPr/>
            <p:nvPr/>
          </p:nvSpPr>
          <p:spPr>
            <a:xfrm rot="20005007">
              <a:off x="5269747" y="1988405"/>
              <a:ext cx="372613" cy="292020"/>
            </a:xfrm>
            <a:prstGeom prst="mathMultiply">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856" name="Multiplication Sign 855">
              <a:extLst>
                <a:ext uri="{FF2B5EF4-FFF2-40B4-BE49-F238E27FC236}">
                  <a16:creationId xmlns:a16="http://schemas.microsoft.com/office/drawing/2014/main" id="{60F40795-5C6E-4B4F-B7FC-54A189CBA756}"/>
                </a:ext>
              </a:extLst>
            </p:cNvPr>
            <p:cNvSpPr/>
            <p:nvPr/>
          </p:nvSpPr>
          <p:spPr>
            <a:xfrm rot="1815508">
              <a:off x="5510958" y="2418240"/>
              <a:ext cx="372613" cy="292020"/>
            </a:xfrm>
            <a:prstGeom prst="mathMultiply">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grpSp>
      <p:grpSp>
        <p:nvGrpSpPr>
          <p:cNvPr id="6" name="SmartPhone 1">
            <a:extLst>
              <a:ext uri="{FF2B5EF4-FFF2-40B4-BE49-F238E27FC236}">
                <a16:creationId xmlns:a16="http://schemas.microsoft.com/office/drawing/2014/main" id="{E7E69EBD-04D6-44E6-A036-0505DEBF1D53}"/>
              </a:ext>
            </a:extLst>
          </p:cNvPr>
          <p:cNvGrpSpPr/>
          <p:nvPr/>
        </p:nvGrpSpPr>
        <p:grpSpPr>
          <a:xfrm>
            <a:off x="906241" y="100918"/>
            <a:ext cx="4410823" cy="6708913"/>
            <a:chOff x="906241" y="73720"/>
            <a:chExt cx="4410823" cy="6708913"/>
          </a:xfrm>
        </p:grpSpPr>
        <p:sp>
          <p:nvSpPr>
            <p:cNvPr id="454" name="Rectangle: Rounded Corners 453">
              <a:extLst>
                <a:ext uri="{FF2B5EF4-FFF2-40B4-BE49-F238E27FC236}">
                  <a16:creationId xmlns:a16="http://schemas.microsoft.com/office/drawing/2014/main" id="{522B5DBF-0781-442C-91B1-AF2AB17CDBA5}"/>
                </a:ext>
              </a:extLst>
            </p:cNvPr>
            <p:cNvSpPr/>
            <p:nvPr/>
          </p:nvSpPr>
          <p:spPr>
            <a:xfrm>
              <a:off x="1000419" y="73720"/>
              <a:ext cx="4216474" cy="6708913"/>
            </a:xfrm>
            <a:prstGeom prst="roundRect">
              <a:avLst>
                <a:gd name="adj" fmla="val 9800"/>
              </a:avLst>
            </a:prstGeom>
            <a:solidFill>
              <a:srgbClr val="CE7736"/>
            </a:solidFill>
            <a:ln>
              <a:noFill/>
            </a:ln>
            <a:effectLst/>
            <a:scene3d>
              <a:camera prst="orthographicFront">
                <a:rot lat="0" lon="0" rev="0"/>
              </a:camera>
              <a:lightRig rig="contrasting" dir="t">
                <a:rot lat="0" lon="0" rev="1500000"/>
              </a:lightRig>
            </a:scene3d>
            <a:sp3d prstMaterial="metal">
              <a:bevelT w="88900" h="88900"/>
            </a:sp3d>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MY" dirty="0"/>
            </a:p>
          </p:txBody>
        </p:sp>
        <p:sp>
          <p:nvSpPr>
            <p:cNvPr id="456" name="Rectangle: Rounded Corners 455">
              <a:extLst>
                <a:ext uri="{FF2B5EF4-FFF2-40B4-BE49-F238E27FC236}">
                  <a16:creationId xmlns:a16="http://schemas.microsoft.com/office/drawing/2014/main" id="{99FE8017-6ACF-47EA-A2FB-623FC0EB20BE}"/>
                </a:ext>
              </a:extLst>
            </p:cNvPr>
            <p:cNvSpPr/>
            <p:nvPr/>
          </p:nvSpPr>
          <p:spPr>
            <a:xfrm>
              <a:off x="1072062" y="187936"/>
              <a:ext cx="4070834" cy="6520208"/>
            </a:xfrm>
            <a:prstGeom prst="roundRect">
              <a:avLst>
                <a:gd name="adj" fmla="val 9800"/>
              </a:avLst>
            </a:prstGeom>
            <a:solidFill>
              <a:srgbClr val="FFCC29"/>
            </a:solidFill>
            <a:ln>
              <a:noFill/>
            </a:ln>
            <a:effectLst/>
            <a:scene3d>
              <a:camera prst="orthographicFront">
                <a:rot lat="0" lon="0" rev="0"/>
              </a:camera>
              <a:lightRig rig="contrasting" dir="t">
                <a:rot lat="0" lon="0" rev="1500000"/>
              </a:lightRig>
            </a:scene3d>
            <a:sp3d prstMaterial="metal">
              <a:bevelT w="88900" h="88900"/>
            </a:sp3d>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MY" dirty="0"/>
            </a:p>
          </p:txBody>
        </p:sp>
        <p:sp>
          <p:nvSpPr>
            <p:cNvPr id="457" name="Freeform: Shape 456">
              <a:extLst>
                <a:ext uri="{FF2B5EF4-FFF2-40B4-BE49-F238E27FC236}">
                  <a16:creationId xmlns:a16="http://schemas.microsoft.com/office/drawing/2014/main" id="{D977E4B3-A64B-46DB-9D29-62B069AFDD4D}"/>
                </a:ext>
              </a:extLst>
            </p:cNvPr>
            <p:cNvSpPr/>
            <p:nvPr/>
          </p:nvSpPr>
          <p:spPr>
            <a:xfrm>
              <a:off x="1153269" y="302150"/>
              <a:ext cx="3908347" cy="6059662"/>
            </a:xfrm>
            <a:custGeom>
              <a:avLst/>
              <a:gdLst>
                <a:gd name="connsiteX0" fmla="*/ 1854583 w 3362507"/>
                <a:gd name="connsiteY0" fmla="*/ 806 h 5811478"/>
                <a:gd name="connsiteX1" fmla="*/ 1504597 w 3362507"/>
                <a:gd name="connsiteY1" fmla="*/ 2058 h 5811478"/>
                <a:gd name="connsiteX2" fmla="*/ 1568997 w 3362507"/>
                <a:gd name="connsiteY2" fmla="*/ 222158 h 5811478"/>
                <a:gd name="connsiteX3" fmla="*/ 1797511 w 3362507"/>
                <a:gd name="connsiteY3" fmla="*/ 223425 h 5811478"/>
                <a:gd name="connsiteX4" fmla="*/ 1854583 w 3362507"/>
                <a:gd name="connsiteY4" fmla="*/ 806 h 5811478"/>
                <a:gd name="connsiteX5" fmla="*/ 329526 w 3362507"/>
                <a:gd name="connsiteY5" fmla="*/ 0 h 5811478"/>
                <a:gd name="connsiteX6" fmla="*/ 3032981 w 3362507"/>
                <a:gd name="connsiteY6" fmla="*/ 0 h 5811478"/>
                <a:gd name="connsiteX7" fmla="*/ 3362507 w 3362507"/>
                <a:gd name="connsiteY7" fmla="*/ 329526 h 5811478"/>
                <a:gd name="connsiteX8" fmla="*/ 3362507 w 3362507"/>
                <a:gd name="connsiteY8" fmla="*/ 5481952 h 5811478"/>
                <a:gd name="connsiteX9" fmla="*/ 3032981 w 3362507"/>
                <a:gd name="connsiteY9" fmla="*/ 5811478 h 5811478"/>
                <a:gd name="connsiteX10" fmla="*/ 329526 w 3362507"/>
                <a:gd name="connsiteY10" fmla="*/ 5811478 h 5811478"/>
                <a:gd name="connsiteX11" fmla="*/ 0 w 3362507"/>
                <a:gd name="connsiteY11" fmla="*/ 5481952 h 5811478"/>
                <a:gd name="connsiteX12" fmla="*/ 0 w 3362507"/>
                <a:gd name="connsiteY12" fmla="*/ 329526 h 5811478"/>
                <a:gd name="connsiteX13" fmla="*/ 329526 w 3362507"/>
                <a:gd name="connsiteY13" fmla="*/ 0 h 5811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62507" h="5811478">
                  <a:moveTo>
                    <a:pt x="1854583" y="806"/>
                  </a:moveTo>
                  <a:lnTo>
                    <a:pt x="1504597" y="2058"/>
                  </a:lnTo>
                  <a:cubicBezTo>
                    <a:pt x="1472770" y="80309"/>
                    <a:pt x="1499238" y="170771"/>
                    <a:pt x="1568997" y="222158"/>
                  </a:cubicBezTo>
                  <a:cubicBezTo>
                    <a:pt x="1637327" y="272494"/>
                    <a:pt x="1730526" y="273010"/>
                    <a:pt x="1797511" y="223425"/>
                  </a:cubicBezTo>
                  <a:cubicBezTo>
                    <a:pt x="1866938" y="172032"/>
                    <a:pt x="1890531" y="80006"/>
                    <a:pt x="1854583" y="806"/>
                  </a:cubicBezTo>
                  <a:close/>
                  <a:moveTo>
                    <a:pt x="329526" y="0"/>
                  </a:moveTo>
                  <a:lnTo>
                    <a:pt x="3032981" y="0"/>
                  </a:lnTo>
                  <a:cubicBezTo>
                    <a:pt x="3214973" y="0"/>
                    <a:pt x="3362507" y="147534"/>
                    <a:pt x="3362507" y="329526"/>
                  </a:cubicBezTo>
                  <a:lnTo>
                    <a:pt x="3362507" y="5481952"/>
                  </a:lnTo>
                  <a:cubicBezTo>
                    <a:pt x="3362507" y="5663944"/>
                    <a:pt x="3214973" y="5811478"/>
                    <a:pt x="3032981" y="5811478"/>
                  </a:cubicBezTo>
                  <a:lnTo>
                    <a:pt x="329526" y="5811478"/>
                  </a:lnTo>
                  <a:cubicBezTo>
                    <a:pt x="147534" y="5811478"/>
                    <a:pt x="0" y="5663944"/>
                    <a:pt x="0" y="5481952"/>
                  </a:cubicBezTo>
                  <a:lnTo>
                    <a:pt x="0" y="329526"/>
                  </a:lnTo>
                  <a:cubicBezTo>
                    <a:pt x="0" y="147534"/>
                    <a:pt x="147534" y="0"/>
                    <a:pt x="329526" y="0"/>
                  </a:cubicBezTo>
                  <a:close/>
                </a:path>
              </a:pathLst>
            </a:custGeom>
            <a:solidFill>
              <a:srgbClr val="FFFFFF"/>
            </a:solidFill>
            <a:ln>
              <a:noFill/>
            </a:ln>
            <a:effectLst>
              <a:glow rad="63500">
                <a:schemeClr val="accent4">
                  <a:satMod val="175000"/>
                  <a:alpha val="40000"/>
                </a:schemeClr>
              </a:glow>
              <a:outerShdw blurRad="57785" dist="33020" dir="3180000" algn="ctr">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MY" dirty="0"/>
            </a:p>
          </p:txBody>
        </p:sp>
        <p:grpSp>
          <p:nvGrpSpPr>
            <p:cNvPr id="458" name="Group 457">
              <a:extLst>
                <a:ext uri="{FF2B5EF4-FFF2-40B4-BE49-F238E27FC236}">
                  <a16:creationId xmlns:a16="http://schemas.microsoft.com/office/drawing/2014/main" id="{4D41DC5E-50B3-4996-BC17-77F384BA987D}"/>
                </a:ext>
              </a:extLst>
            </p:cNvPr>
            <p:cNvGrpSpPr/>
            <p:nvPr/>
          </p:nvGrpSpPr>
          <p:grpSpPr>
            <a:xfrm>
              <a:off x="2485020" y="187936"/>
              <a:ext cx="1333543" cy="6509188"/>
              <a:chOff x="1579953" y="321469"/>
              <a:chExt cx="1255563" cy="6242593"/>
            </a:xfrm>
          </p:grpSpPr>
          <p:grpSp>
            <p:nvGrpSpPr>
              <p:cNvPr id="459" name="Group 458">
                <a:extLst>
                  <a:ext uri="{FF2B5EF4-FFF2-40B4-BE49-F238E27FC236}">
                    <a16:creationId xmlns:a16="http://schemas.microsoft.com/office/drawing/2014/main" id="{1952A404-2973-464B-A5DA-7769363AE05A}"/>
                  </a:ext>
                </a:extLst>
              </p:cNvPr>
              <p:cNvGrpSpPr/>
              <p:nvPr/>
            </p:nvGrpSpPr>
            <p:grpSpPr>
              <a:xfrm>
                <a:off x="1692965" y="321469"/>
                <a:ext cx="902082" cy="316467"/>
                <a:chOff x="6096000" y="211931"/>
                <a:chExt cx="902082" cy="316467"/>
              </a:xfrm>
            </p:grpSpPr>
            <p:sp>
              <p:nvSpPr>
                <p:cNvPr id="462" name="Freeform: Shape 461">
                  <a:extLst>
                    <a:ext uri="{FF2B5EF4-FFF2-40B4-BE49-F238E27FC236}">
                      <a16:creationId xmlns:a16="http://schemas.microsoft.com/office/drawing/2014/main" id="{38F3C0D4-D045-44B9-A51E-655A81C2A968}"/>
                    </a:ext>
                  </a:extLst>
                </p:cNvPr>
                <p:cNvSpPr/>
                <p:nvPr/>
              </p:nvSpPr>
              <p:spPr>
                <a:xfrm flipH="1">
                  <a:off x="6096000" y="211931"/>
                  <a:ext cx="902082" cy="45719"/>
                </a:xfrm>
                <a:custGeom>
                  <a:avLst/>
                  <a:gdLst>
                    <a:gd name="connsiteX0" fmla="*/ 2738452 w 2764170"/>
                    <a:gd name="connsiteY0" fmla="*/ 0 h 64655"/>
                    <a:gd name="connsiteX1" fmla="*/ 2721308 w 2764170"/>
                    <a:gd name="connsiteY1" fmla="*/ 0 h 64655"/>
                    <a:gd name="connsiteX2" fmla="*/ 42862 w 2764170"/>
                    <a:gd name="connsiteY2" fmla="*/ 0 h 64655"/>
                    <a:gd name="connsiteX3" fmla="*/ 25718 w 2764170"/>
                    <a:gd name="connsiteY3" fmla="*/ 0 h 64655"/>
                    <a:gd name="connsiteX4" fmla="*/ 25718 w 2764170"/>
                    <a:gd name="connsiteY4" fmla="*/ 25 h 64655"/>
                    <a:gd name="connsiteX5" fmla="*/ 17145 w 2764170"/>
                    <a:gd name="connsiteY5" fmla="*/ 25 h 64655"/>
                    <a:gd name="connsiteX6" fmla="*/ 0 w 2764170"/>
                    <a:gd name="connsiteY6" fmla="*/ 25 h 64655"/>
                    <a:gd name="connsiteX7" fmla="*/ 0 w 2764170"/>
                    <a:gd name="connsiteY7" fmla="*/ 4036 h 64655"/>
                    <a:gd name="connsiteX8" fmla="*/ 83872 w 2764170"/>
                    <a:gd name="connsiteY8" fmla="*/ 35986 h 64655"/>
                    <a:gd name="connsiteX9" fmla="*/ 286192 w 2764170"/>
                    <a:gd name="connsiteY9" fmla="*/ 64655 h 64655"/>
                    <a:gd name="connsiteX10" fmla="*/ 286559 w 2764170"/>
                    <a:gd name="connsiteY10" fmla="*/ 64655 h 64655"/>
                    <a:gd name="connsiteX11" fmla="*/ 2477611 w 2764170"/>
                    <a:gd name="connsiteY11" fmla="*/ 64655 h 64655"/>
                    <a:gd name="connsiteX12" fmla="*/ 2477978 w 2764170"/>
                    <a:gd name="connsiteY12" fmla="*/ 64655 h 64655"/>
                    <a:gd name="connsiteX13" fmla="*/ 2680298 w 2764170"/>
                    <a:gd name="connsiteY13" fmla="*/ 35986 h 64655"/>
                    <a:gd name="connsiteX14" fmla="*/ 2764170 w 2764170"/>
                    <a:gd name="connsiteY14" fmla="*/ 4036 h 64655"/>
                    <a:gd name="connsiteX15" fmla="*/ 2764170 w 2764170"/>
                    <a:gd name="connsiteY15" fmla="*/ 25 h 64655"/>
                    <a:gd name="connsiteX16" fmla="*/ 2747025 w 2764170"/>
                    <a:gd name="connsiteY16" fmla="*/ 25 h 64655"/>
                    <a:gd name="connsiteX17" fmla="*/ 2738452 w 2764170"/>
                    <a:gd name="connsiteY17" fmla="*/ 25 h 646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64170" h="64655">
                      <a:moveTo>
                        <a:pt x="2738452" y="0"/>
                      </a:moveTo>
                      <a:lnTo>
                        <a:pt x="2721308" y="0"/>
                      </a:lnTo>
                      <a:lnTo>
                        <a:pt x="42862" y="0"/>
                      </a:lnTo>
                      <a:lnTo>
                        <a:pt x="25718" y="0"/>
                      </a:lnTo>
                      <a:lnTo>
                        <a:pt x="25718" y="25"/>
                      </a:lnTo>
                      <a:lnTo>
                        <a:pt x="17145" y="25"/>
                      </a:lnTo>
                      <a:lnTo>
                        <a:pt x="0" y="25"/>
                      </a:lnTo>
                      <a:lnTo>
                        <a:pt x="0" y="4036"/>
                      </a:lnTo>
                      <a:lnTo>
                        <a:pt x="83872" y="35986"/>
                      </a:lnTo>
                      <a:cubicBezTo>
                        <a:pt x="146059" y="54447"/>
                        <a:pt x="214429" y="64655"/>
                        <a:pt x="286192" y="64655"/>
                      </a:cubicBezTo>
                      <a:lnTo>
                        <a:pt x="286559" y="64655"/>
                      </a:lnTo>
                      <a:lnTo>
                        <a:pt x="2477611" y="64655"/>
                      </a:lnTo>
                      <a:lnTo>
                        <a:pt x="2477978" y="64655"/>
                      </a:lnTo>
                      <a:cubicBezTo>
                        <a:pt x="2549741" y="64655"/>
                        <a:pt x="2618111" y="54447"/>
                        <a:pt x="2680298" y="35986"/>
                      </a:cubicBezTo>
                      <a:lnTo>
                        <a:pt x="2764170" y="4036"/>
                      </a:lnTo>
                      <a:lnTo>
                        <a:pt x="2764170" y="25"/>
                      </a:lnTo>
                      <a:lnTo>
                        <a:pt x="2747025" y="25"/>
                      </a:lnTo>
                      <a:lnTo>
                        <a:pt x="2738452" y="25"/>
                      </a:lnTo>
                      <a:close/>
                    </a:path>
                  </a:pathLst>
                </a:custGeom>
                <a:pattFill prst="pct30">
                  <a:fgClr>
                    <a:srgbClr val="FFCB28"/>
                  </a:fgClr>
                  <a:bgClr>
                    <a:srgbClr val="FFF2CC"/>
                  </a:bgClr>
                </a:patt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MY" dirty="0"/>
                </a:p>
              </p:txBody>
            </p:sp>
            <p:sp>
              <p:nvSpPr>
                <p:cNvPr id="464" name="Flowchart: Connector 463">
                  <a:extLst>
                    <a:ext uri="{FF2B5EF4-FFF2-40B4-BE49-F238E27FC236}">
                      <a16:creationId xmlns:a16="http://schemas.microsoft.com/office/drawing/2014/main" id="{6EBD801B-91CA-4624-8D13-D7A90B2500CA}"/>
                    </a:ext>
                  </a:extLst>
                </p:cNvPr>
                <p:cNvSpPr/>
                <p:nvPr/>
              </p:nvSpPr>
              <p:spPr>
                <a:xfrm>
                  <a:off x="6458071" y="313133"/>
                  <a:ext cx="224488" cy="215265"/>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grpSp>
          <p:sp>
            <p:nvSpPr>
              <p:cNvPr id="460" name="TextBox 459">
                <a:extLst>
                  <a:ext uri="{FF2B5EF4-FFF2-40B4-BE49-F238E27FC236}">
                    <a16:creationId xmlns:a16="http://schemas.microsoft.com/office/drawing/2014/main" id="{D993AF80-3EC2-417A-8AA6-325F753EBBFB}"/>
                  </a:ext>
                </a:extLst>
              </p:cNvPr>
              <p:cNvSpPr txBox="1"/>
              <p:nvPr/>
            </p:nvSpPr>
            <p:spPr>
              <a:xfrm>
                <a:off x="1579953" y="6256285"/>
                <a:ext cx="1255563" cy="307777"/>
              </a:xfrm>
              <a:prstGeom prst="rect">
                <a:avLst/>
              </a:prstGeom>
              <a:noFill/>
            </p:spPr>
            <p:txBody>
              <a:bodyPr wrap="square" rtlCol="0">
                <a:spAutoFit/>
              </a:bodyPr>
              <a:lstStyle/>
              <a:p>
                <a:r>
                  <a:rPr lang="en-US" sz="1400" b="1" dirty="0">
                    <a:solidFill>
                      <a:srgbClr val="D78F5A"/>
                    </a:solidFill>
                  </a:rPr>
                  <a:t>SMARTPHONE</a:t>
                </a:r>
                <a:endParaRPr lang="en-MY" sz="1400" b="1" dirty="0">
                  <a:solidFill>
                    <a:srgbClr val="D78F5A"/>
                  </a:solidFill>
                </a:endParaRPr>
              </a:p>
            </p:txBody>
          </p:sp>
        </p:grpSp>
        <p:sp>
          <p:nvSpPr>
            <p:cNvPr id="487" name="TextBox 486">
              <a:extLst>
                <a:ext uri="{FF2B5EF4-FFF2-40B4-BE49-F238E27FC236}">
                  <a16:creationId xmlns:a16="http://schemas.microsoft.com/office/drawing/2014/main" id="{D0ECE008-D785-4471-8770-7A30CCEF751E}"/>
                </a:ext>
              </a:extLst>
            </p:cNvPr>
            <p:cNvSpPr txBox="1"/>
            <p:nvPr/>
          </p:nvSpPr>
          <p:spPr>
            <a:xfrm>
              <a:off x="1377903" y="815765"/>
              <a:ext cx="3371570" cy="338554"/>
            </a:xfrm>
            <a:prstGeom prst="rect">
              <a:avLst/>
            </a:prstGeom>
            <a:noFill/>
          </p:spPr>
          <p:txBody>
            <a:bodyPr wrap="square" rtlCol="0">
              <a:spAutoFit/>
            </a:bodyPr>
            <a:lstStyle/>
            <a:p>
              <a:r>
                <a:rPr lang="en-US" sz="1600" b="1" dirty="0" err="1">
                  <a:latin typeface="Arial" panose="020B0604020202020204" pitchFamily="34" charset="0"/>
                  <a:cs typeface="Arial" panose="020B0604020202020204" pitchFamily="34" charset="0"/>
                </a:rPr>
                <a:t>member_username</a:t>
              </a:r>
              <a:r>
                <a:rPr lang="en-US" sz="1600" b="1" dirty="0">
                  <a:latin typeface="Arial" panose="020B0604020202020204" pitchFamily="34" charset="0"/>
                  <a:cs typeface="Arial" panose="020B0604020202020204" pitchFamily="34" charset="0"/>
                </a:rPr>
                <a:t>/</a:t>
              </a:r>
              <a:r>
                <a:rPr lang="en-US" sz="1600" b="1" dirty="0" err="1">
                  <a:latin typeface="Arial" panose="020B0604020202020204" pitchFamily="34" charset="0"/>
                  <a:cs typeface="Arial" panose="020B0604020202020204" pitchFamily="34" charset="0"/>
                </a:rPr>
                <a:t>group_name</a:t>
              </a:r>
              <a:endParaRPr lang="en-MY" sz="1600" b="1" dirty="0">
                <a:latin typeface="Arial" panose="020B0604020202020204" pitchFamily="34" charset="0"/>
                <a:cs typeface="Arial" panose="020B0604020202020204" pitchFamily="34" charset="0"/>
              </a:endParaRPr>
            </a:p>
          </p:txBody>
        </p:sp>
        <p:grpSp>
          <p:nvGrpSpPr>
            <p:cNvPr id="488" name="Group 487">
              <a:extLst>
                <a:ext uri="{FF2B5EF4-FFF2-40B4-BE49-F238E27FC236}">
                  <a16:creationId xmlns:a16="http://schemas.microsoft.com/office/drawing/2014/main" id="{7E23AE63-C1AA-47A9-BBF0-62B1AEFA993F}"/>
                </a:ext>
              </a:extLst>
            </p:cNvPr>
            <p:cNvGrpSpPr/>
            <p:nvPr/>
          </p:nvGrpSpPr>
          <p:grpSpPr>
            <a:xfrm rot="16200000">
              <a:off x="4857698" y="946761"/>
              <a:ext cx="182796" cy="45719"/>
              <a:chOff x="2727601" y="2857097"/>
              <a:chExt cx="402487" cy="80310"/>
            </a:xfrm>
          </p:grpSpPr>
          <p:sp>
            <p:nvSpPr>
              <p:cNvPr id="489" name="Flowchart: Connector 488">
                <a:extLst>
                  <a:ext uri="{FF2B5EF4-FFF2-40B4-BE49-F238E27FC236}">
                    <a16:creationId xmlns:a16="http://schemas.microsoft.com/office/drawing/2014/main" id="{3BF5F636-FA6D-421C-97C3-12744EE68516}"/>
                  </a:ext>
                </a:extLst>
              </p:cNvPr>
              <p:cNvSpPr/>
              <p:nvPr/>
            </p:nvSpPr>
            <p:spPr>
              <a:xfrm>
                <a:off x="2727601" y="2857097"/>
                <a:ext cx="84425" cy="80310"/>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490" name="Flowchart: Connector 489">
                <a:extLst>
                  <a:ext uri="{FF2B5EF4-FFF2-40B4-BE49-F238E27FC236}">
                    <a16:creationId xmlns:a16="http://schemas.microsoft.com/office/drawing/2014/main" id="{9C91B44A-B30C-4462-B4E7-6A56CCA2F67E}"/>
                  </a:ext>
                </a:extLst>
              </p:cNvPr>
              <p:cNvSpPr/>
              <p:nvPr/>
            </p:nvSpPr>
            <p:spPr>
              <a:xfrm>
                <a:off x="2886632" y="2857097"/>
                <a:ext cx="84425" cy="80310"/>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492" name="Flowchart: Connector 491">
                <a:extLst>
                  <a:ext uri="{FF2B5EF4-FFF2-40B4-BE49-F238E27FC236}">
                    <a16:creationId xmlns:a16="http://schemas.microsoft.com/office/drawing/2014/main" id="{10CCFB13-AFF7-4A57-B0DA-24161A98FE7F}"/>
                  </a:ext>
                </a:extLst>
              </p:cNvPr>
              <p:cNvSpPr/>
              <p:nvPr/>
            </p:nvSpPr>
            <p:spPr>
              <a:xfrm>
                <a:off x="3045663" y="2857097"/>
                <a:ext cx="84425" cy="80310"/>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grpSp>
        <p:pic>
          <p:nvPicPr>
            <p:cNvPr id="494" name="Picture 2" descr="See the source image">
              <a:extLst>
                <a:ext uri="{FF2B5EF4-FFF2-40B4-BE49-F238E27FC236}">
                  <a16:creationId xmlns:a16="http://schemas.microsoft.com/office/drawing/2014/main" id="{B60007EB-8BEB-482C-BE05-F4D727E251C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130" t="16771" r="16218" b="16247"/>
            <a:stretch/>
          </p:blipFill>
          <p:spPr bwMode="auto">
            <a:xfrm>
              <a:off x="2270235" y="1376419"/>
              <a:ext cx="1692166" cy="1675436"/>
            </a:xfrm>
            <a:prstGeom prst="flowChartConnector">
              <a:avLst/>
            </a:prstGeom>
            <a:noFill/>
            <a:extLst>
              <a:ext uri="{909E8E84-426E-40DD-AFC4-6F175D3DCCD1}">
                <a14:hiddenFill xmlns:a14="http://schemas.microsoft.com/office/drawing/2010/main">
                  <a:solidFill>
                    <a:srgbClr val="FFFFFF"/>
                  </a:solidFill>
                </a14:hiddenFill>
              </a:ext>
            </a:extLst>
          </p:spPr>
        </p:pic>
        <p:sp>
          <p:nvSpPr>
            <p:cNvPr id="496" name="TextBox 495">
              <a:extLst>
                <a:ext uri="{FF2B5EF4-FFF2-40B4-BE49-F238E27FC236}">
                  <a16:creationId xmlns:a16="http://schemas.microsoft.com/office/drawing/2014/main" id="{2892AEDB-8D26-4897-A4CD-AC0C728D37F3}"/>
                </a:ext>
              </a:extLst>
            </p:cNvPr>
            <p:cNvSpPr txBox="1"/>
            <p:nvPr/>
          </p:nvSpPr>
          <p:spPr>
            <a:xfrm>
              <a:off x="1585338" y="3273955"/>
              <a:ext cx="777219" cy="584775"/>
            </a:xfrm>
            <a:prstGeom prst="rect">
              <a:avLst/>
            </a:prstGeom>
            <a:noFill/>
          </p:spPr>
          <p:txBody>
            <a:bodyPr wrap="square" rtlCol="0">
              <a:spAutoFit/>
            </a:bodyPr>
            <a:lstStyle/>
            <a:p>
              <a:pPr algn="ctr"/>
              <a:r>
                <a:rPr lang="en-US" sz="1600" b="1" dirty="0">
                  <a:latin typeface="Arial" panose="020B0604020202020204" pitchFamily="34" charset="0"/>
                  <a:cs typeface="Arial" panose="020B0604020202020204" pitchFamily="34" charset="0"/>
                </a:rPr>
                <a:t>13 </a:t>
              </a:r>
            </a:p>
            <a:p>
              <a:pPr algn="ctr"/>
              <a:r>
                <a:rPr lang="en-US" sz="1600" dirty="0">
                  <a:latin typeface="Arial" panose="020B0604020202020204" pitchFamily="34" charset="0"/>
                  <a:cs typeface="Arial" panose="020B0604020202020204" pitchFamily="34" charset="0"/>
                </a:rPr>
                <a:t>Posts</a:t>
              </a:r>
              <a:endParaRPr lang="en-MY" sz="1600" dirty="0">
                <a:latin typeface="Arial" panose="020B0604020202020204" pitchFamily="34" charset="0"/>
                <a:cs typeface="Arial" panose="020B0604020202020204" pitchFamily="34" charset="0"/>
              </a:endParaRPr>
            </a:p>
          </p:txBody>
        </p:sp>
        <p:sp>
          <p:nvSpPr>
            <p:cNvPr id="498" name="TextBox 497">
              <a:extLst>
                <a:ext uri="{FF2B5EF4-FFF2-40B4-BE49-F238E27FC236}">
                  <a16:creationId xmlns:a16="http://schemas.microsoft.com/office/drawing/2014/main" id="{1BC0E056-6E45-4779-B2A4-2705B34C6060}"/>
                </a:ext>
              </a:extLst>
            </p:cNvPr>
            <p:cNvSpPr txBox="1"/>
            <p:nvPr/>
          </p:nvSpPr>
          <p:spPr>
            <a:xfrm>
              <a:off x="2403161" y="3273955"/>
              <a:ext cx="1094872" cy="584775"/>
            </a:xfrm>
            <a:prstGeom prst="rect">
              <a:avLst/>
            </a:prstGeom>
            <a:noFill/>
          </p:spPr>
          <p:txBody>
            <a:bodyPr wrap="square" rtlCol="0">
              <a:spAutoFit/>
            </a:bodyPr>
            <a:lstStyle/>
            <a:p>
              <a:pPr algn="ctr"/>
              <a:r>
                <a:rPr lang="en-US" sz="1600" b="1" dirty="0">
                  <a:latin typeface="Arial" panose="020B0604020202020204" pitchFamily="34" charset="0"/>
                  <a:cs typeface="Arial" panose="020B0604020202020204" pitchFamily="34" charset="0"/>
                </a:rPr>
                <a:t>750 </a:t>
              </a:r>
            </a:p>
            <a:p>
              <a:pPr algn="ctr"/>
              <a:r>
                <a:rPr lang="en-US" sz="1600" dirty="0">
                  <a:latin typeface="Arial" panose="020B0604020202020204" pitchFamily="34" charset="0"/>
                  <a:cs typeface="Arial" panose="020B0604020202020204" pitchFamily="34" charset="0"/>
                </a:rPr>
                <a:t>Followers</a:t>
              </a:r>
              <a:endParaRPr lang="en-MY" sz="1600" dirty="0">
                <a:latin typeface="Arial" panose="020B0604020202020204" pitchFamily="34" charset="0"/>
                <a:cs typeface="Arial" panose="020B0604020202020204" pitchFamily="34" charset="0"/>
              </a:endParaRPr>
            </a:p>
          </p:txBody>
        </p:sp>
        <p:sp>
          <p:nvSpPr>
            <p:cNvPr id="501" name="TextBox 500">
              <a:extLst>
                <a:ext uri="{FF2B5EF4-FFF2-40B4-BE49-F238E27FC236}">
                  <a16:creationId xmlns:a16="http://schemas.microsoft.com/office/drawing/2014/main" id="{4E750DB1-0012-4623-9734-02AC3AADC4B6}"/>
                </a:ext>
              </a:extLst>
            </p:cNvPr>
            <p:cNvSpPr txBox="1"/>
            <p:nvPr/>
          </p:nvSpPr>
          <p:spPr>
            <a:xfrm>
              <a:off x="3538637" y="3273955"/>
              <a:ext cx="1085427" cy="584775"/>
            </a:xfrm>
            <a:prstGeom prst="rect">
              <a:avLst/>
            </a:prstGeom>
            <a:noFill/>
          </p:spPr>
          <p:txBody>
            <a:bodyPr wrap="square" rtlCol="0">
              <a:spAutoFit/>
            </a:bodyPr>
            <a:lstStyle/>
            <a:p>
              <a:pPr algn="ctr"/>
              <a:r>
                <a:rPr lang="en-US" sz="1600" b="1" dirty="0">
                  <a:latin typeface="Arial" panose="020B0604020202020204" pitchFamily="34" charset="0"/>
                  <a:cs typeface="Arial" panose="020B0604020202020204" pitchFamily="34" charset="0"/>
                </a:rPr>
                <a:t>749</a:t>
              </a:r>
            </a:p>
            <a:p>
              <a:pPr algn="ctr"/>
              <a:r>
                <a:rPr lang="en-US" sz="1600" dirty="0">
                  <a:latin typeface="Arial" panose="020B0604020202020204" pitchFamily="34" charset="0"/>
                  <a:cs typeface="Arial" panose="020B0604020202020204" pitchFamily="34" charset="0"/>
                </a:rPr>
                <a:t>Following</a:t>
              </a:r>
              <a:endParaRPr lang="en-MY" sz="1600" dirty="0">
                <a:latin typeface="Arial" panose="020B0604020202020204" pitchFamily="34" charset="0"/>
                <a:cs typeface="Arial" panose="020B0604020202020204" pitchFamily="34" charset="0"/>
              </a:endParaRPr>
            </a:p>
          </p:txBody>
        </p:sp>
        <p:sp>
          <p:nvSpPr>
            <p:cNvPr id="503" name="TextBox 502">
              <a:extLst>
                <a:ext uri="{FF2B5EF4-FFF2-40B4-BE49-F238E27FC236}">
                  <a16:creationId xmlns:a16="http://schemas.microsoft.com/office/drawing/2014/main" id="{D8EC05F5-805D-44CA-91D5-349C3B766412}"/>
                </a:ext>
              </a:extLst>
            </p:cNvPr>
            <p:cNvSpPr txBox="1"/>
            <p:nvPr/>
          </p:nvSpPr>
          <p:spPr>
            <a:xfrm>
              <a:off x="1234148" y="3979374"/>
              <a:ext cx="3908347" cy="338554"/>
            </a:xfrm>
            <a:prstGeom prst="rect">
              <a:avLst/>
            </a:prstGeom>
            <a:noFill/>
          </p:spPr>
          <p:txBody>
            <a:bodyPr wrap="square" rtlCol="0">
              <a:spAutoFit/>
            </a:bodyPr>
            <a:lstStyle/>
            <a:p>
              <a:r>
                <a:rPr lang="en-US" sz="1600" b="1" dirty="0">
                  <a:latin typeface="Arial" panose="020B0604020202020204" pitchFamily="34" charset="0"/>
                  <a:cs typeface="Arial" panose="020B0604020202020204" pitchFamily="34" charset="0"/>
                </a:rPr>
                <a:t>Member Name</a:t>
              </a:r>
              <a:endParaRPr lang="en-MY" sz="1600" b="1" dirty="0">
                <a:latin typeface="Arial" panose="020B0604020202020204" pitchFamily="34" charset="0"/>
                <a:cs typeface="Arial" panose="020B0604020202020204" pitchFamily="34" charset="0"/>
              </a:endParaRPr>
            </a:p>
          </p:txBody>
        </p:sp>
        <p:sp>
          <p:nvSpPr>
            <p:cNvPr id="505" name="TextBox 504">
              <a:extLst>
                <a:ext uri="{FF2B5EF4-FFF2-40B4-BE49-F238E27FC236}">
                  <a16:creationId xmlns:a16="http://schemas.microsoft.com/office/drawing/2014/main" id="{767DB40D-AB1B-404F-B0FC-6D291E4DBBC4}"/>
                </a:ext>
              </a:extLst>
            </p:cNvPr>
            <p:cNvSpPr txBox="1"/>
            <p:nvPr/>
          </p:nvSpPr>
          <p:spPr>
            <a:xfrm>
              <a:off x="1234148" y="4323323"/>
              <a:ext cx="3908347" cy="323165"/>
            </a:xfrm>
            <a:prstGeom prst="rect">
              <a:avLst/>
            </a:prstGeom>
            <a:noFill/>
          </p:spPr>
          <p:txBody>
            <a:bodyPr wrap="square" rtlCol="0">
              <a:spAutoFit/>
            </a:bodyPr>
            <a:lstStyle/>
            <a:p>
              <a:r>
                <a:rPr lang="en-US" sz="1500" dirty="0">
                  <a:solidFill>
                    <a:srgbClr val="133148"/>
                  </a:solidFill>
                  <a:latin typeface="Arial" panose="020B0604020202020204" pitchFamily="34" charset="0"/>
                  <a:cs typeface="Arial" panose="020B0604020202020204" pitchFamily="34" charset="0"/>
                </a:rPr>
                <a:t>ID Number</a:t>
              </a:r>
              <a:endParaRPr lang="en-MY" sz="1500" dirty="0">
                <a:solidFill>
                  <a:srgbClr val="133148"/>
                </a:solidFill>
                <a:latin typeface="Arial" panose="020B0604020202020204" pitchFamily="34" charset="0"/>
                <a:cs typeface="Arial" panose="020B0604020202020204" pitchFamily="34" charset="0"/>
              </a:endParaRPr>
            </a:p>
          </p:txBody>
        </p:sp>
        <p:sp>
          <p:nvSpPr>
            <p:cNvPr id="507" name="TextBox 506">
              <a:extLst>
                <a:ext uri="{FF2B5EF4-FFF2-40B4-BE49-F238E27FC236}">
                  <a16:creationId xmlns:a16="http://schemas.microsoft.com/office/drawing/2014/main" id="{B2A345F6-1DF6-4F9C-BEFF-209F97210B57}"/>
                </a:ext>
              </a:extLst>
            </p:cNvPr>
            <p:cNvSpPr txBox="1"/>
            <p:nvPr/>
          </p:nvSpPr>
          <p:spPr>
            <a:xfrm>
              <a:off x="1234147" y="4692420"/>
              <a:ext cx="3908347" cy="323165"/>
            </a:xfrm>
            <a:prstGeom prst="rect">
              <a:avLst/>
            </a:prstGeom>
            <a:noFill/>
          </p:spPr>
          <p:txBody>
            <a:bodyPr wrap="square" rtlCol="0">
              <a:spAutoFit/>
            </a:bodyPr>
            <a:lstStyle/>
            <a:p>
              <a:r>
                <a:rPr lang="en-US" sz="1500" dirty="0">
                  <a:latin typeface="Arial" panose="020B0604020202020204" pitchFamily="34" charset="0"/>
                  <a:cs typeface="Arial" panose="020B0604020202020204" pitchFamily="34" charset="0"/>
                </a:rPr>
                <a:t>Your bio description…</a:t>
              </a:r>
              <a:endParaRPr lang="en-MY" sz="1500" dirty="0">
                <a:latin typeface="Arial" panose="020B0604020202020204" pitchFamily="34" charset="0"/>
                <a:cs typeface="Arial" panose="020B0604020202020204" pitchFamily="34" charset="0"/>
              </a:endParaRPr>
            </a:p>
          </p:txBody>
        </p:sp>
        <p:grpSp>
          <p:nvGrpSpPr>
            <p:cNvPr id="4" name="Group 3">
              <a:extLst>
                <a:ext uri="{FF2B5EF4-FFF2-40B4-BE49-F238E27FC236}">
                  <a16:creationId xmlns:a16="http://schemas.microsoft.com/office/drawing/2014/main" id="{6A0AB35E-B9E3-4D16-B1B8-CF332BF3B0EB}"/>
                </a:ext>
              </a:extLst>
            </p:cNvPr>
            <p:cNvGrpSpPr/>
            <p:nvPr/>
          </p:nvGrpSpPr>
          <p:grpSpPr>
            <a:xfrm>
              <a:off x="1231003" y="5237685"/>
              <a:ext cx="3770716" cy="398039"/>
              <a:chOff x="1231003" y="5237685"/>
              <a:chExt cx="3770716" cy="398039"/>
            </a:xfrm>
          </p:grpSpPr>
          <p:sp>
            <p:nvSpPr>
              <p:cNvPr id="508" name="Rectangle: Rounded Corners 507">
                <a:extLst>
                  <a:ext uri="{FF2B5EF4-FFF2-40B4-BE49-F238E27FC236}">
                    <a16:creationId xmlns:a16="http://schemas.microsoft.com/office/drawing/2014/main" id="{A054C3BC-D616-42E9-A1C2-4A7003EF7FDE}"/>
                  </a:ext>
                </a:extLst>
              </p:cNvPr>
              <p:cNvSpPr/>
              <p:nvPr/>
            </p:nvSpPr>
            <p:spPr>
              <a:xfrm>
                <a:off x="1231003" y="5237685"/>
                <a:ext cx="1649261" cy="398039"/>
              </a:xfrm>
              <a:prstGeom prst="roundRect">
                <a:avLst/>
              </a:prstGeom>
              <a:solidFill>
                <a:srgbClr val="0186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latin typeface="Arial" panose="020B0604020202020204" pitchFamily="34" charset="0"/>
                    <a:cs typeface="Arial" panose="020B0604020202020204" pitchFamily="34" charset="0"/>
                  </a:rPr>
                  <a:t>Following</a:t>
                </a:r>
                <a:endParaRPr lang="en-MY" sz="1400" b="1" dirty="0">
                  <a:solidFill>
                    <a:schemeClr val="bg1"/>
                  </a:solidFill>
                  <a:latin typeface="Arial" panose="020B0604020202020204" pitchFamily="34" charset="0"/>
                  <a:cs typeface="Arial" panose="020B0604020202020204" pitchFamily="34" charset="0"/>
                </a:endParaRPr>
              </a:p>
            </p:txBody>
          </p:sp>
          <p:sp>
            <p:nvSpPr>
              <p:cNvPr id="510" name="Rectangle: Rounded Corners 509">
                <a:extLst>
                  <a:ext uri="{FF2B5EF4-FFF2-40B4-BE49-F238E27FC236}">
                    <a16:creationId xmlns:a16="http://schemas.microsoft.com/office/drawing/2014/main" id="{50B07817-E4FB-4CC6-B26D-B792E03E07AB}"/>
                  </a:ext>
                </a:extLst>
              </p:cNvPr>
              <p:cNvSpPr/>
              <p:nvPr/>
            </p:nvSpPr>
            <p:spPr>
              <a:xfrm>
                <a:off x="2927342" y="5237685"/>
                <a:ext cx="1666965" cy="398039"/>
              </a:xfrm>
              <a:prstGeom prst="roundRect">
                <a:avLst/>
              </a:prstGeom>
              <a:noFill/>
              <a:ln w="19050">
                <a:solidFill>
                  <a:srgbClr val="D3D3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rgbClr val="2E2E2E"/>
                    </a:solidFill>
                    <a:latin typeface="Arial" panose="020B0604020202020204" pitchFamily="34" charset="0"/>
                    <a:cs typeface="Arial" panose="020B0604020202020204" pitchFamily="34" charset="0"/>
                  </a:rPr>
                  <a:t>Message</a:t>
                </a:r>
                <a:endParaRPr lang="en-MY" sz="1400" b="1" dirty="0">
                  <a:solidFill>
                    <a:srgbClr val="2E2E2E"/>
                  </a:solidFill>
                  <a:latin typeface="Arial" panose="020B0604020202020204" pitchFamily="34" charset="0"/>
                  <a:cs typeface="Arial" panose="020B0604020202020204" pitchFamily="34" charset="0"/>
                </a:endParaRPr>
              </a:p>
            </p:txBody>
          </p:sp>
          <p:grpSp>
            <p:nvGrpSpPr>
              <p:cNvPr id="512" name="Group 511">
                <a:extLst>
                  <a:ext uri="{FF2B5EF4-FFF2-40B4-BE49-F238E27FC236}">
                    <a16:creationId xmlns:a16="http://schemas.microsoft.com/office/drawing/2014/main" id="{5835B426-9613-4A75-8657-943ABE62CDB9}"/>
                  </a:ext>
                </a:extLst>
              </p:cNvPr>
              <p:cNvGrpSpPr/>
              <p:nvPr/>
            </p:nvGrpSpPr>
            <p:grpSpPr>
              <a:xfrm>
                <a:off x="4644530" y="5237685"/>
                <a:ext cx="357189" cy="398039"/>
                <a:chOff x="5282863" y="4355643"/>
                <a:chExt cx="357189" cy="398039"/>
              </a:xfrm>
            </p:grpSpPr>
            <p:sp>
              <p:nvSpPr>
                <p:cNvPr id="514" name="Rectangle: Rounded Corners 513">
                  <a:extLst>
                    <a:ext uri="{FF2B5EF4-FFF2-40B4-BE49-F238E27FC236}">
                      <a16:creationId xmlns:a16="http://schemas.microsoft.com/office/drawing/2014/main" id="{645F08F0-8228-48B3-A84E-A111B519284E}"/>
                    </a:ext>
                  </a:extLst>
                </p:cNvPr>
                <p:cNvSpPr/>
                <p:nvPr/>
              </p:nvSpPr>
              <p:spPr>
                <a:xfrm>
                  <a:off x="5282863" y="4355643"/>
                  <a:ext cx="357189" cy="398039"/>
                </a:xfrm>
                <a:prstGeom prst="roundRect">
                  <a:avLst/>
                </a:prstGeom>
                <a:noFill/>
                <a:ln w="19050">
                  <a:solidFill>
                    <a:srgbClr val="D3D3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sz="1400" b="1" dirty="0">
                    <a:solidFill>
                      <a:srgbClr val="2E2E2E"/>
                    </a:solidFill>
                    <a:latin typeface="Arial" panose="020B0604020202020204" pitchFamily="34" charset="0"/>
                    <a:cs typeface="Arial" panose="020B0604020202020204" pitchFamily="34" charset="0"/>
                  </a:endParaRPr>
                </a:p>
              </p:txBody>
            </p:sp>
            <p:grpSp>
              <p:nvGrpSpPr>
                <p:cNvPr id="517" name="Group 516">
                  <a:extLst>
                    <a:ext uri="{FF2B5EF4-FFF2-40B4-BE49-F238E27FC236}">
                      <a16:creationId xmlns:a16="http://schemas.microsoft.com/office/drawing/2014/main" id="{FA5451BA-14CF-4EAC-9C12-F7F4756D9F34}"/>
                    </a:ext>
                  </a:extLst>
                </p:cNvPr>
                <p:cNvGrpSpPr/>
                <p:nvPr/>
              </p:nvGrpSpPr>
              <p:grpSpPr>
                <a:xfrm>
                  <a:off x="5375937" y="4507354"/>
                  <a:ext cx="171039" cy="94615"/>
                  <a:chOff x="11989165" y="1534160"/>
                  <a:chExt cx="171039" cy="94615"/>
                </a:xfrm>
              </p:grpSpPr>
              <p:cxnSp>
                <p:nvCxnSpPr>
                  <p:cNvPr id="519" name="Straight Connector 518">
                    <a:extLst>
                      <a:ext uri="{FF2B5EF4-FFF2-40B4-BE49-F238E27FC236}">
                        <a16:creationId xmlns:a16="http://schemas.microsoft.com/office/drawing/2014/main" id="{995774DA-BF0A-45BD-AE03-CCE242D9B85B}"/>
                      </a:ext>
                    </a:extLst>
                  </p:cNvPr>
                  <p:cNvCxnSpPr>
                    <a:cxnSpLocks/>
                  </p:cNvCxnSpPr>
                  <p:nvPr/>
                </p:nvCxnSpPr>
                <p:spPr>
                  <a:xfrm>
                    <a:off x="11989165" y="1534160"/>
                    <a:ext cx="80915" cy="94615"/>
                  </a:xfrm>
                  <a:prstGeom prst="line">
                    <a:avLst/>
                  </a:prstGeom>
                  <a:ln w="19050" cap="rnd">
                    <a:solidFill>
                      <a:srgbClr val="282828"/>
                    </a:solidFill>
                  </a:ln>
                </p:spPr>
                <p:style>
                  <a:lnRef idx="1">
                    <a:schemeClr val="accent1"/>
                  </a:lnRef>
                  <a:fillRef idx="0">
                    <a:schemeClr val="accent1"/>
                  </a:fillRef>
                  <a:effectRef idx="0">
                    <a:schemeClr val="accent1"/>
                  </a:effectRef>
                  <a:fontRef idx="minor">
                    <a:schemeClr val="tx1"/>
                  </a:fontRef>
                </p:style>
              </p:cxnSp>
              <p:cxnSp>
                <p:nvCxnSpPr>
                  <p:cNvPr id="521" name="Straight Connector 520">
                    <a:extLst>
                      <a:ext uri="{FF2B5EF4-FFF2-40B4-BE49-F238E27FC236}">
                        <a16:creationId xmlns:a16="http://schemas.microsoft.com/office/drawing/2014/main" id="{60A7F8A1-B3CE-4FFD-B272-1D3AB98360BC}"/>
                      </a:ext>
                    </a:extLst>
                  </p:cNvPr>
                  <p:cNvCxnSpPr>
                    <a:cxnSpLocks/>
                  </p:cNvCxnSpPr>
                  <p:nvPr/>
                </p:nvCxnSpPr>
                <p:spPr>
                  <a:xfrm flipH="1">
                    <a:off x="12070080" y="1534160"/>
                    <a:ext cx="90124" cy="94614"/>
                  </a:xfrm>
                  <a:prstGeom prst="line">
                    <a:avLst/>
                  </a:prstGeom>
                  <a:ln w="19050" cap="rnd">
                    <a:solidFill>
                      <a:srgbClr val="282828"/>
                    </a:solidFill>
                  </a:ln>
                </p:spPr>
                <p:style>
                  <a:lnRef idx="1">
                    <a:schemeClr val="accent1"/>
                  </a:lnRef>
                  <a:fillRef idx="0">
                    <a:schemeClr val="accent1"/>
                  </a:fillRef>
                  <a:effectRef idx="0">
                    <a:schemeClr val="accent1"/>
                  </a:effectRef>
                  <a:fontRef idx="minor">
                    <a:schemeClr val="tx1"/>
                  </a:fontRef>
                </p:style>
              </p:cxnSp>
            </p:grpSp>
          </p:grpSp>
        </p:grpSp>
        <p:sp>
          <p:nvSpPr>
            <p:cNvPr id="635" name="Rectangle: Rounded Corners 634">
              <a:extLst>
                <a:ext uri="{FF2B5EF4-FFF2-40B4-BE49-F238E27FC236}">
                  <a16:creationId xmlns:a16="http://schemas.microsoft.com/office/drawing/2014/main" id="{67BE02BB-B37C-42B1-86EF-EBFC06EC3936}"/>
                </a:ext>
              </a:extLst>
            </p:cNvPr>
            <p:cNvSpPr/>
            <p:nvPr/>
          </p:nvSpPr>
          <p:spPr>
            <a:xfrm>
              <a:off x="906241" y="446092"/>
              <a:ext cx="45719" cy="1237198"/>
            </a:xfrm>
            <a:prstGeom prst="roundRect">
              <a:avLst>
                <a:gd name="adj" fmla="val 50000"/>
              </a:avLst>
            </a:prstGeom>
            <a:gradFill flip="none" rotWithShape="1">
              <a:gsLst>
                <a:gs pos="92500">
                  <a:srgbClr val="FFD168">
                    <a:alpha val="68000"/>
                  </a:srgbClr>
                </a:gs>
                <a:gs pos="0">
                  <a:srgbClr val="FF6F7B"/>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637" name="Rectangle: Rounded Corners 636">
              <a:extLst>
                <a:ext uri="{FF2B5EF4-FFF2-40B4-BE49-F238E27FC236}">
                  <a16:creationId xmlns:a16="http://schemas.microsoft.com/office/drawing/2014/main" id="{BFB789E7-C012-4597-A37D-F52F40806580}"/>
                </a:ext>
              </a:extLst>
            </p:cNvPr>
            <p:cNvSpPr/>
            <p:nvPr/>
          </p:nvSpPr>
          <p:spPr>
            <a:xfrm flipV="1">
              <a:off x="5271345" y="5124614"/>
              <a:ext cx="45719" cy="1237198"/>
            </a:xfrm>
            <a:prstGeom prst="roundRect">
              <a:avLst>
                <a:gd name="adj" fmla="val 50000"/>
              </a:avLst>
            </a:prstGeom>
            <a:gradFill flip="none" rotWithShape="1">
              <a:gsLst>
                <a:gs pos="40000">
                  <a:srgbClr val="AF7BDF"/>
                </a:gs>
                <a:gs pos="82000">
                  <a:srgbClr val="8262E8">
                    <a:alpha val="40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grpSp>
          <p:nvGrpSpPr>
            <p:cNvPr id="3" name="Group 2">
              <a:extLst>
                <a:ext uri="{FF2B5EF4-FFF2-40B4-BE49-F238E27FC236}">
                  <a16:creationId xmlns:a16="http://schemas.microsoft.com/office/drawing/2014/main" id="{B725DE86-520D-4D83-BBAA-363EA25FDAEB}"/>
                </a:ext>
              </a:extLst>
            </p:cNvPr>
            <p:cNvGrpSpPr/>
            <p:nvPr/>
          </p:nvGrpSpPr>
          <p:grpSpPr>
            <a:xfrm>
              <a:off x="1421627" y="237512"/>
              <a:ext cx="3350611" cy="291287"/>
              <a:chOff x="1421627" y="237512"/>
              <a:chExt cx="3350611" cy="291287"/>
            </a:xfrm>
          </p:grpSpPr>
          <p:grpSp>
            <p:nvGrpSpPr>
              <p:cNvPr id="466" name="Group 465">
                <a:extLst>
                  <a:ext uri="{FF2B5EF4-FFF2-40B4-BE49-F238E27FC236}">
                    <a16:creationId xmlns:a16="http://schemas.microsoft.com/office/drawing/2014/main" id="{B0372F86-1F69-42FB-9813-A88FCA9F31EE}"/>
                  </a:ext>
                </a:extLst>
              </p:cNvPr>
              <p:cNvGrpSpPr/>
              <p:nvPr/>
            </p:nvGrpSpPr>
            <p:grpSpPr>
              <a:xfrm>
                <a:off x="1421627" y="355818"/>
                <a:ext cx="139819" cy="103908"/>
                <a:chOff x="317205" y="1759227"/>
                <a:chExt cx="526854" cy="427382"/>
              </a:xfrm>
              <a:solidFill>
                <a:schemeClr val="bg1"/>
              </a:solidFill>
            </p:grpSpPr>
            <p:sp>
              <p:nvSpPr>
                <p:cNvPr id="480" name="Rectangle 479">
                  <a:extLst>
                    <a:ext uri="{FF2B5EF4-FFF2-40B4-BE49-F238E27FC236}">
                      <a16:creationId xmlns:a16="http://schemas.microsoft.com/office/drawing/2014/main" id="{D715B814-7BAA-484D-B8A4-C87A4696DDE1}"/>
                    </a:ext>
                  </a:extLst>
                </p:cNvPr>
                <p:cNvSpPr/>
                <p:nvPr/>
              </p:nvSpPr>
              <p:spPr>
                <a:xfrm>
                  <a:off x="317205" y="2077278"/>
                  <a:ext cx="80360" cy="109331"/>
                </a:xfrm>
                <a:prstGeom prst="rect">
                  <a:avLst/>
                </a:prstGeom>
                <a:solidFill>
                  <a:srgbClr val="6767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481" name="Rectangle 480">
                  <a:extLst>
                    <a:ext uri="{FF2B5EF4-FFF2-40B4-BE49-F238E27FC236}">
                      <a16:creationId xmlns:a16="http://schemas.microsoft.com/office/drawing/2014/main" id="{6BB3A893-FAD9-4FE0-85C9-273267F9F0CB}"/>
                    </a:ext>
                  </a:extLst>
                </p:cNvPr>
                <p:cNvSpPr/>
                <p:nvPr/>
              </p:nvSpPr>
              <p:spPr>
                <a:xfrm>
                  <a:off x="435407" y="1997765"/>
                  <a:ext cx="80359" cy="188844"/>
                </a:xfrm>
                <a:prstGeom prst="rect">
                  <a:avLst/>
                </a:prstGeom>
                <a:solidFill>
                  <a:srgbClr val="6767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482" name="Rectangle 481">
                  <a:extLst>
                    <a:ext uri="{FF2B5EF4-FFF2-40B4-BE49-F238E27FC236}">
                      <a16:creationId xmlns:a16="http://schemas.microsoft.com/office/drawing/2014/main" id="{B932038B-570D-471B-A3BA-BB5DB689F470}"/>
                    </a:ext>
                  </a:extLst>
                </p:cNvPr>
                <p:cNvSpPr/>
                <p:nvPr/>
              </p:nvSpPr>
              <p:spPr>
                <a:xfrm>
                  <a:off x="540051" y="1918251"/>
                  <a:ext cx="80359" cy="268358"/>
                </a:xfrm>
                <a:prstGeom prst="rect">
                  <a:avLst/>
                </a:prstGeom>
                <a:solidFill>
                  <a:srgbClr val="6767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484" name="Rectangle 483">
                  <a:extLst>
                    <a:ext uri="{FF2B5EF4-FFF2-40B4-BE49-F238E27FC236}">
                      <a16:creationId xmlns:a16="http://schemas.microsoft.com/office/drawing/2014/main" id="{60EDD8F4-CE5B-444B-8F7F-FA27C7C0D8EE}"/>
                    </a:ext>
                  </a:extLst>
                </p:cNvPr>
                <p:cNvSpPr/>
                <p:nvPr/>
              </p:nvSpPr>
              <p:spPr>
                <a:xfrm>
                  <a:off x="651874" y="1835426"/>
                  <a:ext cx="80359" cy="351183"/>
                </a:xfrm>
                <a:prstGeom prst="rect">
                  <a:avLst/>
                </a:prstGeom>
                <a:solidFill>
                  <a:srgbClr val="6767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486" name="Rectangle 485">
                  <a:extLst>
                    <a:ext uri="{FF2B5EF4-FFF2-40B4-BE49-F238E27FC236}">
                      <a16:creationId xmlns:a16="http://schemas.microsoft.com/office/drawing/2014/main" id="{0ED23552-24D0-4EFD-AF67-7B2629C0D53F}"/>
                    </a:ext>
                  </a:extLst>
                </p:cNvPr>
                <p:cNvSpPr/>
                <p:nvPr/>
              </p:nvSpPr>
              <p:spPr>
                <a:xfrm>
                  <a:off x="763700" y="1759227"/>
                  <a:ext cx="80359" cy="427382"/>
                </a:xfrm>
                <a:prstGeom prst="rect">
                  <a:avLst/>
                </a:prstGeom>
                <a:solidFill>
                  <a:srgbClr val="6767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grpSp>
          <p:sp>
            <p:nvSpPr>
              <p:cNvPr id="467" name="Freeform: Shape 466">
                <a:extLst>
                  <a:ext uri="{FF2B5EF4-FFF2-40B4-BE49-F238E27FC236}">
                    <a16:creationId xmlns:a16="http://schemas.microsoft.com/office/drawing/2014/main" id="{1E23DFA8-CDE7-4A25-8C42-602FEAFECDF4}"/>
                  </a:ext>
                </a:extLst>
              </p:cNvPr>
              <p:cNvSpPr/>
              <p:nvPr/>
            </p:nvSpPr>
            <p:spPr>
              <a:xfrm rot="16418755">
                <a:off x="1672044" y="342181"/>
                <a:ext cx="103803" cy="125455"/>
              </a:xfrm>
              <a:custGeom>
                <a:avLst/>
                <a:gdLst>
                  <a:gd name="connsiteX0" fmla="*/ 1281824 w 3656956"/>
                  <a:gd name="connsiteY0" fmla="*/ 2633626 h 4951914"/>
                  <a:gd name="connsiteX1" fmla="*/ 680377 w 3656956"/>
                  <a:gd name="connsiteY1" fmla="*/ 3318650 h 4951914"/>
                  <a:gd name="connsiteX2" fmla="*/ 1200 w 3656956"/>
                  <a:gd name="connsiteY2" fmla="*/ 2710608 h 4951914"/>
                  <a:gd name="connsiteX3" fmla="*/ 602647 w 3656956"/>
                  <a:gd name="connsiteY3" fmla="*/ 2025584 h 4951914"/>
                  <a:gd name="connsiteX4" fmla="*/ 1281824 w 3656956"/>
                  <a:gd name="connsiteY4" fmla="*/ 2633626 h 4951914"/>
                  <a:gd name="connsiteX5" fmla="*/ 2002344 w 3656956"/>
                  <a:gd name="connsiteY5" fmla="*/ 2668188 h 4951914"/>
                  <a:gd name="connsiteX6" fmla="*/ 1666027 w 3656956"/>
                  <a:gd name="connsiteY6" fmla="*/ 3665324 h 4951914"/>
                  <a:gd name="connsiteX7" fmla="*/ 1193363 w 3656956"/>
                  <a:gd name="connsiteY7" fmla="*/ 3379793 h 4951914"/>
                  <a:gd name="connsiteX8" fmla="*/ 998307 w 3656956"/>
                  <a:gd name="connsiteY8" fmla="*/ 1837219 h 4951914"/>
                  <a:gd name="connsiteX9" fmla="*/ 1403536 w 3656956"/>
                  <a:gd name="connsiteY9" fmla="*/ 1461248 h 4951914"/>
                  <a:gd name="connsiteX10" fmla="*/ 2002344 w 3656956"/>
                  <a:gd name="connsiteY10" fmla="*/ 2668188 h 4951914"/>
                  <a:gd name="connsiteX11" fmla="*/ 2859163 w 3656956"/>
                  <a:gd name="connsiteY11" fmla="*/ 2518288 h 4951914"/>
                  <a:gd name="connsiteX12" fmla="*/ 2159439 w 3656956"/>
                  <a:gd name="connsiteY12" fmla="*/ 4322634 h 4951914"/>
                  <a:gd name="connsiteX13" fmla="*/ 1639504 w 3656956"/>
                  <a:gd name="connsiteY13" fmla="*/ 3911569 h 4951914"/>
                  <a:gd name="connsiteX14" fmla="*/ 1492083 w 3656956"/>
                  <a:gd name="connsiteY14" fmla="*/ 1217335 h 4951914"/>
                  <a:gd name="connsiteX15" fmla="*/ 1977171 w 3656956"/>
                  <a:gd name="connsiteY15" fmla="*/ 765483 h 4951914"/>
                  <a:gd name="connsiteX16" fmla="*/ 2859163 w 3656956"/>
                  <a:gd name="connsiteY16" fmla="*/ 2518288 h 4951914"/>
                  <a:gd name="connsiteX17" fmla="*/ 3647208 w 3656956"/>
                  <a:gd name="connsiteY17" fmla="*/ 2400872 h 4951914"/>
                  <a:gd name="connsiteX18" fmla="*/ 2784591 w 3656956"/>
                  <a:gd name="connsiteY18" fmla="*/ 4951914 h 4951914"/>
                  <a:gd name="connsiteX19" fmla="*/ 2364248 w 3656956"/>
                  <a:gd name="connsiteY19" fmla="*/ 4469741 h 4951914"/>
                  <a:gd name="connsiteX20" fmla="*/ 3013471 w 3656956"/>
                  <a:gd name="connsiteY20" fmla="*/ 2459051 h 4951914"/>
                  <a:gd name="connsiteX21" fmla="*/ 2038563 w 3656956"/>
                  <a:gd name="connsiteY21" fmla="*/ 550183 h 4951914"/>
                  <a:gd name="connsiteX22" fmla="*/ 2363816 w 3656956"/>
                  <a:gd name="connsiteY22" fmla="*/ 0 h 4951914"/>
                  <a:gd name="connsiteX23" fmla="*/ 3647208 w 3656956"/>
                  <a:gd name="connsiteY23" fmla="*/ 2400872 h 4951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56956" h="4951914">
                    <a:moveTo>
                      <a:pt x="1281824" y="2633626"/>
                    </a:moveTo>
                    <a:cubicBezTo>
                      <a:pt x="1303288" y="2990696"/>
                      <a:pt x="1034011" y="3297392"/>
                      <a:pt x="680377" y="3318650"/>
                    </a:cubicBezTo>
                    <a:cubicBezTo>
                      <a:pt x="326742" y="3339908"/>
                      <a:pt x="22664" y="3067678"/>
                      <a:pt x="1200" y="2710608"/>
                    </a:cubicBezTo>
                    <a:cubicBezTo>
                      <a:pt x="-20265" y="2353537"/>
                      <a:pt x="249012" y="2046842"/>
                      <a:pt x="602647" y="2025584"/>
                    </a:cubicBezTo>
                    <a:cubicBezTo>
                      <a:pt x="956281" y="2004326"/>
                      <a:pt x="1260359" y="2276555"/>
                      <a:pt x="1281824" y="2633626"/>
                    </a:cubicBezTo>
                    <a:close/>
                    <a:moveTo>
                      <a:pt x="2002344" y="2668188"/>
                    </a:moveTo>
                    <a:cubicBezTo>
                      <a:pt x="2009746" y="3013385"/>
                      <a:pt x="1899616" y="3362358"/>
                      <a:pt x="1666027" y="3665324"/>
                    </a:cubicBezTo>
                    <a:lnTo>
                      <a:pt x="1193363" y="3379793"/>
                    </a:lnTo>
                    <a:cubicBezTo>
                      <a:pt x="1605382" y="2898861"/>
                      <a:pt x="1521410" y="2234774"/>
                      <a:pt x="998307" y="1837219"/>
                    </a:cubicBezTo>
                    <a:lnTo>
                      <a:pt x="1403536" y="1461248"/>
                    </a:lnTo>
                    <a:cubicBezTo>
                      <a:pt x="1789024" y="1786783"/>
                      <a:pt x="1992828" y="2224365"/>
                      <a:pt x="2002344" y="2668188"/>
                    </a:cubicBezTo>
                    <a:close/>
                    <a:moveTo>
                      <a:pt x="2859163" y="2518288"/>
                    </a:moveTo>
                    <a:cubicBezTo>
                      <a:pt x="2891975" y="3158632"/>
                      <a:pt x="2661166" y="3807565"/>
                      <a:pt x="2159439" y="4322634"/>
                    </a:cubicBezTo>
                    <a:lnTo>
                      <a:pt x="1639504" y="3911569"/>
                    </a:lnTo>
                    <a:cubicBezTo>
                      <a:pt x="2444778" y="3139032"/>
                      <a:pt x="2379119" y="1939058"/>
                      <a:pt x="1492083" y="1217335"/>
                    </a:cubicBezTo>
                    <a:lnTo>
                      <a:pt x="1977171" y="765483"/>
                    </a:lnTo>
                    <a:cubicBezTo>
                      <a:pt x="2529922" y="1246191"/>
                      <a:pt x="2826352" y="1877944"/>
                      <a:pt x="2859163" y="2518288"/>
                    </a:cubicBezTo>
                    <a:close/>
                    <a:moveTo>
                      <a:pt x="3647208" y="2400872"/>
                    </a:moveTo>
                    <a:cubicBezTo>
                      <a:pt x="3717909" y="3351849"/>
                      <a:pt x="3401362" y="4287984"/>
                      <a:pt x="2784591" y="4951914"/>
                    </a:cubicBezTo>
                    <a:lnTo>
                      <a:pt x="2364248" y="4469741"/>
                    </a:lnTo>
                    <a:cubicBezTo>
                      <a:pt x="2828531" y="3941020"/>
                      <a:pt x="3065945" y="3205732"/>
                      <a:pt x="3013471" y="2459051"/>
                    </a:cubicBezTo>
                    <a:cubicBezTo>
                      <a:pt x="2959178" y="1686499"/>
                      <a:pt x="2600441" y="984092"/>
                      <a:pt x="2038563" y="550183"/>
                    </a:cubicBezTo>
                    <a:lnTo>
                      <a:pt x="2363816" y="0"/>
                    </a:lnTo>
                    <a:cubicBezTo>
                      <a:pt x="3101211" y="538285"/>
                      <a:pt x="3574567" y="1423804"/>
                      <a:pt x="3647208" y="2400872"/>
                    </a:cubicBezTo>
                    <a:close/>
                  </a:path>
                </a:pathLst>
              </a:custGeom>
              <a:solidFill>
                <a:srgbClr val="676767"/>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68" name="TextBox 467">
                <a:extLst>
                  <a:ext uri="{FF2B5EF4-FFF2-40B4-BE49-F238E27FC236}">
                    <a16:creationId xmlns:a16="http://schemas.microsoft.com/office/drawing/2014/main" id="{CA081695-0BBF-46C8-98AF-06648913DB43}"/>
                  </a:ext>
                </a:extLst>
              </p:cNvPr>
              <p:cNvSpPr txBox="1"/>
              <p:nvPr/>
            </p:nvSpPr>
            <p:spPr>
              <a:xfrm>
                <a:off x="3757216" y="282578"/>
                <a:ext cx="509155" cy="246221"/>
              </a:xfrm>
              <a:prstGeom prst="rect">
                <a:avLst/>
              </a:prstGeom>
              <a:noFill/>
            </p:spPr>
            <p:txBody>
              <a:bodyPr wrap="square" rtlCol="0">
                <a:spAutoFit/>
              </a:bodyPr>
              <a:lstStyle/>
              <a:p>
                <a:r>
                  <a:rPr lang="en-US" sz="1000" dirty="0">
                    <a:solidFill>
                      <a:srgbClr val="676767"/>
                    </a:solidFill>
                  </a:rPr>
                  <a:t>100%</a:t>
                </a:r>
                <a:endParaRPr lang="en-MY" sz="1000" dirty="0">
                  <a:solidFill>
                    <a:srgbClr val="676767"/>
                  </a:solidFill>
                </a:endParaRPr>
              </a:p>
            </p:txBody>
          </p:sp>
          <p:grpSp>
            <p:nvGrpSpPr>
              <p:cNvPr id="470" name="Group 469">
                <a:extLst>
                  <a:ext uri="{FF2B5EF4-FFF2-40B4-BE49-F238E27FC236}">
                    <a16:creationId xmlns:a16="http://schemas.microsoft.com/office/drawing/2014/main" id="{E7829FFC-7D78-40D3-855F-A2ECA9212845}"/>
                  </a:ext>
                </a:extLst>
              </p:cNvPr>
              <p:cNvGrpSpPr/>
              <p:nvPr/>
            </p:nvGrpSpPr>
            <p:grpSpPr>
              <a:xfrm>
                <a:off x="4187974" y="359525"/>
                <a:ext cx="200492" cy="105455"/>
                <a:chOff x="1752757" y="1461060"/>
                <a:chExt cx="8795953" cy="3208690"/>
              </a:xfrm>
            </p:grpSpPr>
            <p:sp>
              <p:nvSpPr>
                <p:cNvPr id="478" name="Rectangle: Rounded Corners 477">
                  <a:extLst>
                    <a:ext uri="{FF2B5EF4-FFF2-40B4-BE49-F238E27FC236}">
                      <a16:creationId xmlns:a16="http://schemas.microsoft.com/office/drawing/2014/main" id="{FD6B1888-B936-43DE-A28B-EB221E0172DF}"/>
                    </a:ext>
                  </a:extLst>
                </p:cNvPr>
                <p:cNvSpPr/>
                <p:nvPr/>
              </p:nvSpPr>
              <p:spPr>
                <a:xfrm>
                  <a:off x="1752757" y="1461106"/>
                  <a:ext cx="7762846" cy="3208644"/>
                </a:xfrm>
                <a:prstGeom prst="roundRect">
                  <a:avLst>
                    <a:gd name="adj" fmla="val 9442"/>
                  </a:avLst>
                </a:prstGeom>
                <a:solidFill>
                  <a:srgbClr val="6767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479" name="Freeform: Shape 478">
                  <a:extLst>
                    <a:ext uri="{FF2B5EF4-FFF2-40B4-BE49-F238E27FC236}">
                      <a16:creationId xmlns:a16="http://schemas.microsoft.com/office/drawing/2014/main" id="{F155E180-8FA5-448F-B392-C7B449FAB1B3}"/>
                    </a:ext>
                  </a:extLst>
                </p:cNvPr>
                <p:cNvSpPr/>
                <p:nvPr/>
              </p:nvSpPr>
              <p:spPr>
                <a:xfrm rot="16200000">
                  <a:off x="8796613" y="2917592"/>
                  <a:ext cx="3208630" cy="295565"/>
                </a:xfrm>
                <a:custGeom>
                  <a:avLst/>
                  <a:gdLst>
                    <a:gd name="connsiteX0" fmla="*/ 3208655 w 3208655"/>
                    <a:gd name="connsiteY0" fmla="*/ 147782 h 295564"/>
                    <a:gd name="connsiteX1" fmla="*/ 3042229 w 3208655"/>
                    <a:gd name="connsiteY1" fmla="*/ 295564 h 295564"/>
                    <a:gd name="connsiteX2" fmla="*/ 2340607 w 3208655"/>
                    <a:gd name="connsiteY2" fmla="*/ 295564 h 295564"/>
                    <a:gd name="connsiteX3" fmla="*/ 2325514 w 3208655"/>
                    <a:gd name="connsiteY3" fmla="*/ 292858 h 295564"/>
                    <a:gd name="connsiteX4" fmla="*/ 2310421 w 3208655"/>
                    <a:gd name="connsiteY4" fmla="*/ 295564 h 295564"/>
                    <a:gd name="connsiteX5" fmla="*/ 1608799 w 3208655"/>
                    <a:gd name="connsiteY5" fmla="*/ 295564 h 295564"/>
                    <a:gd name="connsiteX6" fmla="*/ 1593706 w 3208655"/>
                    <a:gd name="connsiteY6" fmla="*/ 292858 h 295564"/>
                    <a:gd name="connsiteX7" fmla="*/ 1578613 w 3208655"/>
                    <a:gd name="connsiteY7" fmla="*/ 295564 h 295564"/>
                    <a:gd name="connsiteX8" fmla="*/ 876991 w 3208655"/>
                    <a:gd name="connsiteY8" fmla="*/ 295564 h 295564"/>
                    <a:gd name="connsiteX9" fmla="*/ 872520 w 3208655"/>
                    <a:gd name="connsiteY9" fmla="*/ 294762 h 295564"/>
                    <a:gd name="connsiteX10" fmla="*/ 868048 w 3208655"/>
                    <a:gd name="connsiteY10" fmla="*/ 295564 h 295564"/>
                    <a:gd name="connsiteX11" fmla="*/ 166426 w 3208655"/>
                    <a:gd name="connsiteY11" fmla="*/ 295564 h 295564"/>
                    <a:gd name="connsiteX12" fmla="*/ 0 w 3208655"/>
                    <a:gd name="connsiteY12" fmla="*/ 147782 h 295564"/>
                    <a:gd name="connsiteX13" fmla="*/ 166426 w 3208655"/>
                    <a:gd name="connsiteY13" fmla="*/ 0 h 295564"/>
                    <a:gd name="connsiteX14" fmla="*/ 868048 w 3208655"/>
                    <a:gd name="connsiteY14" fmla="*/ 0 h 295564"/>
                    <a:gd name="connsiteX15" fmla="*/ 872520 w 3208655"/>
                    <a:gd name="connsiteY15" fmla="*/ 802 h 295564"/>
                    <a:gd name="connsiteX16" fmla="*/ 876991 w 3208655"/>
                    <a:gd name="connsiteY16" fmla="*/ 0 h 295564"/>
                    <a:gd name="connsiteX17" fmla="*/ 1578613 w 3208655"/>
                    <a:gd name="connsiteY17" fmla="*/ 0 h 295564"/>
                    <a:gd name="connsiteX18" fmla="*/ 1593706 w 3208655"/>
                    <a:gd name="connsiteY18" fmla="*/ 2706 h 295564"/>
                    <a:gd name="connsiteX19" fmla="*/ 1608799 w 3208655"/>
                    <a:gd name="connsiteY19" fmla="*/ 0 h 295564"/>
                    <a:gd name="connsiteX20" fmla="*/ 2310421 w 3208655"/>
                    <a:gd name="connsiteY20" fmla="*/ 0 h 295564"/>
                    <a:gd name="connsiteX21" fmla="*/ 2325514 w 3208655"/>
                    <a:gd name="connsiteY21" fmla="*/ 2706 h 295564"/>
                    <a:gd name="connsiteX22" fmla="*/ 2340607 w 3208655"/>
                    <a:gd name="connsiteY22" fmla="*/ 0 h 295564"/>
                    <a:gd name="connsiteX23" fmla="*/ 3042229 w 3208655"/>
                    <a:gd name="connsiteY23" fmla="*/ 0 h 295564"/>
                    <a:gd name="connsiteX24" fmla="*/ 3208655 w 3208655"/>
                    <a:gd name="connsiteY24" fmla="*/ 147782 h 295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208655" h="295564">
                      <a:moveTo>
                        <a:pt x="3208655" y="147782"/>
                      </a:moveTo>
                      <a:cubicBezTo>
                        <a:pt x="3208655" y="229404"/>
                        <a:pt x="3134135" y="295564"/>
                        <a:pt x="3042229" y="295564"/>
                      </a:cubicBezTo>
                      <a:lnTo>
                        <a:pt x="2340607" y="295564"/>
                      </a:lnTo>
                      <a:lnTo>
                        <a:pt x="2325514" y="292858"/>
                      </a:lnTo>
                      <a:lnTo>
                        <a:pt x="2310421" y="295564"/>
                      </a:lnTo>
                      <a:lnTo>
                        <a:pt x="1608799" y="295564"/>
                      </a:lnTo>
                      <a:lnTo>
                        <a:pt x="1593706" y="292858"/>
                      </a:lnTo>
                      <a:lnTo>
                        <a:pt x="1578613" y="295564"/>
                      </a:lnTo>
                      <a:lnTo>
                        <a:pt x="876991" y="295564"/>
                      </a:lnTo>
                      <a:lnTo>
                        <a:pt x="872520" y="294762"/>
                      </a:lnTo>
                      <a:lnTo>
                        <a:pt x="868048" y="295564"/>
                      </a:lnTo>
                      <a:lnTo>
                        <a:pt x="166426" y="295564"/>
                      </a:lnTo>
                      <a:cubicBezTo>
                        <a:pt x="74521" y="295564"/>
                        <a:pt x="0" y="229404"/>
                        <a:pt x="0" y="147782"/>
                      </a:cubicBezTo>
                      <a:cubicBezTo>
                        <a:pt x="0" y="66160"/>
                        <a:pt x="74521" y="0"/>
                        <a:pt x="166426" y="0"/>
                      </a:cubicBezTo>
                      <a:lnTo>
                        <a:pt x="868048" y="0"/>
                      </a:lnTo>
                      <a:lnTo>
                        <a:pt x="872520" y="802"/>
                      </a:lnTo>
                      <a:lnTo>
                        <a:pt x="876991" y="0"/>
                      </a:lnTo>
                      <a:lnTo>
                        <a:pt x="1578613" y="0"/>
                      </a:lnTo>
                      <a:lnTo>
                        <a:pt x="1593706" y="2706"/>
                      </a:lnTo>
                      <a:lnTo>
                        <a:pt x="1608799" y="0"/>
                      </a:lnTo>
                      <a:lnTo>
                        <a:pt x="2310421" y="0"/>
                      </a:lnTo>
                      <a:lnTo>
                        <a:pt x="2325514" y="2706"/>
                      </a:lnTo>
                      <a:lnTo>
                        <a:pt x="2340607" y="0"/>
                      </a:lnTo>
                      <a:lnTo>
                        <a:pt x="3042229" y="0"/>
                      </a:lnTo>
                      <a:cubicBezTo>
                        <a:pt x="3134135" y="0"/>
                        <a:pt x="3208655" y="66160"/>
                        <a:pt x="3208655" y="147782"/>
                      </a:cubicBezTo>
                      <a:close/>
                    </a:path>
                  </a:pathLst>
                </a:custGeom>
                <a:solidFill>
                  <a:srgbClr val="67676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MY" dirty="0"/>
                </a:p>
              </p:txBody>
            </p:sp>
          </p:grpSp>
          <p:grpSp>
            <p:nvGrpSpPr>
              <p:cNvPr id="472" name="Group 471">
                <a:extLst>
                  <a:ext uri="{FF2B5EF4-FFF2-40B4-BE49-F238E27FC236}">
                    <a16:creationId xmlns:a16="http://schemas.microsoft.com/office/drawing/2014/main" id="{C3C4D7B8-CCD4-4050-9E78-2EFCE2738769}"/>
                  </a:ext>
                </a:extLst>
              </p:cNvPr>
              <p:cNvGrpSpPr/>
              <p:nvPr/>
            </p:nvGrpSpPr>
            <p:grpSpPr>
              <a:xfrm>
                <a:off x="1886474" y="237512"/>
                <a:ext cx="128900" cy="222524"/>
                <a:chOff x="4911403" y="238335"/>
                <a:chExt cx="128900" cy="222524"/>
              </a:xfrm>
            </p:grpSpPr>
            <p:sp>
              <p:nvSpPr>
                <p:cNvPr id="473" name="Rectangle: Rounded Corners 472">
                  <a:extLst>
                    <a:ext uri="{FF2B5EF4-FFF2-40B4-BE49-F238E27FC236}">
                      <a16:creationId xmlns:a16="http://schemas.microsoft.com/office/drawing/2014/main" id="{399B8757-B7C7-4E02-BCAA-FC27E0C4CB1E}"/>
                    </a:ext>
                  </a:extLst>
                </p:cNvPr>
                <p:cNvSpPr/>
                <p:nvPr/>
              </p:nvSpPr>
              <p:spPr>
                <a:xfrm>
                  <a:off x="4911403" y="354262"/>
                  <a:ext cx="125201" cy="106597"/>
                </a:xfrm>
                <a:prstGeom prst="roundRect">
                  <a:avLst>
                    <a:gd name="adj" fmla="val 26751"/>
                  </a:avLst>
                </a:prstGeom>
                <a:noFill/>
                <a:ln w="9525">
                  <a:solidFill>
                    <a:srgbClr val="67676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474" name="Flowchart: Connector 473">
                  <a:extLst>
                    <a:ext uri="{FF2B5EF4-FFF2-40B4-BE49-F238E27FC236}">
                      <a16:creationId xmlns:a16="http://schemas.microsoft.com/office/drawing/2014/main" id="{E66E99CC-0EEF-4582-BE7D-697B226AD740}"/>
                    </a:ext>
                  </a:extLst>
                </p:cNvPr>
                <p:cNvSpPr/>
                <p:nvPr/>
              </p:nvSpPr>
              <p:spPr>
                <a:xfrm>
                  <a:off x="4936807" y="373000"/>
                  <a:ext cx="74391" cy="70813"/>
                </a:xfrm>
                <a:prstGeom prst="flowChartConnector">
                  <a:avLst/>
                </a:prstGeom>
                <a:noFill/>
                <a:ln w="9525">
                  <a:solidFill>
                    <a:srgbClr val="67676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476" name="TextBox 475">
                  <a:extLst>
                    <a:ext uri="{FF2B5EF4-FFF2-40B4-BE49-F238E27FC236}">
                      <a16:creationId xmlns:a16="http://schemas.microsoft.com/office/drawing/2014/main" id="{192594C6-353B-49BE-9BC0-D60812A6ECE8}"/>
                    </a:ext>
                  </a:extLst>
                </p:cNvPr>
                <p:cNvSpPr txBox="1"/>
                <p:nvPr/>
              </p:nvSpPr>
              <p:spPr>
                <a:xfrm>
                  <a:off x="4957704" y="238335"/>
                  <a:ext cx="82599" cy="216093"/>
                </a:xfrm>
                <a:prstGeom prst="rect">
                  <a:avLst/>
                </a:prstGeom>
                <a:noFill/>
              </p:spPr>
              <p:txBody>
                <a:bodyPr wrap="square" rtlCol="0">
                  <a:spAutoFit/>
                </a:bodyPr>
                <a:lstStyle/>
                <a:p>
                  <a:r>
                    <a:rPr lang="en-US" sz="800" dirty="0">
                      <a:solidFill>
                        <a:srgbClr val="676767"/>
                      </a:solidFill>
                    </a:rPr>
                    <a:t>.</a:t>
                  </a:r>
                  <a:endParaRPr lang="en-MY" sz="800" dirty="0">
                    <a:solidFill>
                      <a:srgbClr val="676767"/>
                    </a:solidFill>
                  </a:endParaRPr>
                </a:p>
              </p:txBody>
            </p:sp>
          </p:grpSp>
          <p:sp>
            <p:nvSpPr>
              <p:cNvPr id="105" name="TextBox 104">
                <a:extLst>
                  <a:ext uri="{FF2B5EF4-FFF2-40B4-BE49-F238E27FC236}">
                    <a16:creationId xmlns:a16="http://schemas.microsoft.com/office/drawing/2014/main" id="{8249042A-FDE6-429A-8118-A46A93D01478}"/>
                  </a:ext>
                </a:extLst>
              </p:cNvPr>
              <p:cNvSpPr txBox="1"/>
              <p:nvPr/>
            </p:nvSpPr>
            <p:spPr>
              <a:xfrm>
                <a:off x="4354111" y="279646"/>
                <a:ext cx="418127" cy="246221"/>
              </a:xfrm>
              <a:prstGeom prst="rect">
                <a:avLst/>
              </a:prstGeom>
              <a:noFill/>
            </p:spPr>
            <p:txBody>
              <a:bodyPr wrap="square" rtlCol="0">
                <a:spAutoFit/>
              </a:bodyPr>
              <a:lstStyle/>
              <a:p>
                <a:r>
                  <a:rPr lang="en-US" sz="1000" dirty="0">
                    <a:solidFill>
                      <a:srgbClr val="676767"/>
                    </a:solidFill>
                  </a:rPr>
                  <a:t>2:30</a:t>
                </a:r>
                <a:endParaRPr lang="en-MY" sz="1000" dirty="0">
                  <a:solidFill>
                    <a:srgbClr val="676767"/>
                  </a:solidFill>
                </a:endParaRPr>
              </a:p>
            </p:txBody>
          </p:sp>
        </p:grpSp>
      </p:grpSp>
      <p:grpSp>
        <p:nvGrpSpPr>
          <p:cNvPr id="7" name="SmartPhone 2">
            <a:extLst>
              <a:ext uri="{FF2B5EF4-FFF2-40B4-BE49-F238E27FC236}">
                <a16:creationId xmlns:a16="http://schemas.microsoft.com/office/drawing/2014/main" id="{F07B4D64-C38D-4681-9905-976356EFB269}"/>
              </a:ext>
            </a:extLst>
          </p:cNvPr>
          <p:cNvGrpSpPr/>
          <p:nvPr/>
        </p:nvGrpSpPr>
        <p:grpSpPr>
          <a:xfrm>
            <a:off x="7007383" y="89335"/>
            <a:ext cx="4409343" cy="6708913"/>
            <a:chOff x="7007383" y="84740"/>
            <a:chExt cx="4409343" cy="6708913"/>
          </a:xfrm>
        </p:grpSpPr>
        <p:sp>
          <p:nvSpPr>
            <p:cNvPr id="523" name="Rectangle: Rounded Corners 522">
              <a:extLst>
                <a:ext uri="{FF2B5EF4-FFF2-40B4-BE49-F238E27FC236}">
                  <a16:creationId xmlns:a16="http://schemas.microsoft.com/office/drawing/2014/main" id="{5E955547-8FDB-4E37-8BE7-A9524C6B2F25}"/>
                </a:ext>
              </a:extLst>
            </p:cNvPr>
            <p:cNvSpPr/>
            <p:nvPr/>
          </p:nvSpPr>
          <p:spPr>
            <a:xfrm>
              <a:off x="7099659" y="84740"/>
              <a:ext cx="4216474" cy="6708913"/>
            </a:xfrm>
            <a:prstGeom prst="roundRect">
              <a:avLst>
                <a:gd name="adj" fmla="val 9800"/>
              </a:avLst>
            </a:prstGeom>
            <a:solidFill>
              <a:srgbClr val="CE7736"/>
            </a:solidFill>
            <a:ln>
              <a:noFill/>
            </a:ln>
            <a:effectLst/>
            <a:scene3d>
              <a:camera prst="orthographicFront">
                <a:rot lat="0" lon="0" rev="0"/>
              </a:camera>
              <a:lightRig rig="contrasting" dir="t">
                <a:rot lat="0" lon="0" rev="1500000"/>
              </a:lightRig>
            </a:scene3d>
            <a:sp3d prstMaterial="metal">
              <a:bevelT w="88900" h="88900"/>
            </a:sp3d>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MY" dirty="0"/>
            </a:p>
          </p:txBody>
        </p:sp>
        <p:sp>
          <p:nvSpPr>
            <p:cNvPr id="524" name="Rectangle: Rounded Corners 523">
              <a:extLst>
                <a:ext uri="{FF2B5EF4-FFF2-40B4-BE49-F238E27FC236}">
                  <a16:creationId xmlns:a16="http://schemas.microsoft.com/office/drawing/2014/main" id="{033C2729-4E60-4EF0-BFCD-ABD752B99DDD}"/>
                </a:ext>
              </a:extLst>
            </p:cNvPr>
            <p:cNvSpPr/>
            <p:nvPr/>
          </p:nvSpPr>
          <p:spPr>
            <a:xfrm>
              <a:off x="7171302" y="198956"/>
              <a:ext cx="4070834" cy="6520208"/>
            </a:xfrm>
            <a:prstGeom prst="roundRect">
              <a:avLst>
                <a:gd name="adj" fmla="val 9800"/>
              </a:avLst>
            </a:prstGeom>
            <a:solidFill>
              <a:srgbClr val="FFCC29"/>
            </a:solidFill>
            <a:ln>
              <a:noFill/>
            </a:ln>
            <a:effectLst/>
            <a:scene3d>
              <a:camera prst="orthographicFront">
                <a:rot lat="0" lon="0" rev="0"/>
              </a:camera>
              <a:lightRig rig="contrasting" dir="t">
                <a:rot lat="0" lon="0" rev="1500000"/>
              </a:lightRig>
            </a:scene3d>
            <a:sp3d prstMaterial="metal">
              <a:bevelT w="88900" h="88900"/>
            </a:sp3d>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MY" dirty="0"/>
            </a:p>
          </p:txBody>
        </p:sp>
        <p:sp>
          <p:nvSpPr>
            <p:cNvPr id="526" name="Freeform: Shape 525">
              <a:extLst>
                <a:ext uri="{FF2B5EF4-FFF2-40B4-BE49-F238E27FC236}">
                  <a16:creationId xmlns:a16="http://schemas.microsoft.com/office/drawing/2014/main" id="{3CDD47CC-D6B6-4204-A1EB-D9D24B025F65}"/>
                </a:ext>
              </a:extLst>
            </p:cNvPr>
            <p:cNvSpPr/>
            <p:nvPr/>
          </p:nvSpPr>
          <p:spPr>
            <a:xfrm>
              <a:off x="7252509" y="313170"/>
              <a:ext cx="3908347" cy="6059662"/>
            </a:xfrm>
            <a:custGeom>
              <a:avLst/>
              <a:gdLst>
                <a:gd name="connsiteX0" fmla="*/ 1854583 w 3362507"/>
                <a:gd name="connsiteY0" fmla="*/ 806 h 5811478"/>
                <a:gd name="connsiteX1" fmla="*/ 1504597 w 3362507"/>
                <a:gd name="connsiteY1" fmla="*/ 2058 h 5811478"/>
                <a:gd name="connsiteX2" fmla="*/ 1568997 w 3362507"/>
                <a:gd name="connsiteY2" fmla="*/ 222158 h 5811478"/>
                <a:gd name="connsiteX3" fmla="*/ 1797511 w 3362507"/>
                <a:gd name="connsiteY3" fmla="*/ 223425 h 5811478"/>
                <a:gd name="connsiteX4" fmla="*/ 1854583 w 3362507"/>
                <a:gd name="connsiteY4" fmla="*/ 806 h 5811478"/>
                <a:gd name="connsiteX5" fmla="*/ 329526 w 3362507"/>
                <a:gd name="connsiteY5" fmla="*/ 0 h 5811478"/>
                <a:gd name="connsiteX6" fmla="*/ 3032981 w 3362507"/>
                <a:gd name="connsiteY6" fmla="*/ 0 h 5811478"/>
                <a:gd name="connsiteX7" fmla="*/ 3362507 w 3362507"/>
                <a:gd name="connsiteY7" fmla="*/ 329526 h 5811478"/>
                <a:gd name="connsiteX8" fmla="*/ 3362507 w 3362507"/>
                <a:gd name="connsiteY8" fmla="*/ 5481952 h 5811478"/>
                <a:gd name="connsiteX9" fmla="*/ 3032981 w 3362507"/>
                <a:gd name="connsiteY9" fmla="*/ 5811478 h 5811478"/>
                <a:gd name="connsiteX10" fmla="*/ 329526 w 3362507"/>
                <a:gd name="connsiteY10" fmla="*/ 5811478 h 5811478"/>
                <a:gd name="connsiteX11" fmla="*/ 0 w 3362507"/>
                <a:gd name="connsiteY11" fmla="*/ 5481952 h 5811478"/>
                <a:gd name="connsiteX12" fmla="*/ 0 w 3362507"/>
                <a:gd name="connsiteY12" fmla="*/ 329526 h 5811478"/>
                <a:gd name="connsiteX13" fmla="*/ 329526 w 3362507"/>
                <a:gd name="connsiteY13" fmla="*/ 0 h 5811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62507" h="5811478">
                  <a:moveTo>
                    <a:pt x="1854583" y="806"/>
                  </a:moveTo>
                  <a:lnTo>
                    <a:pt x="1504597" y="2058"/>
                  </a:lnTo>
                  <a:cubicBezTo>
                    <a:pt x="1472770" y="80309"/>
                    <a:pt x="1499238" y="170771"/>
                    <a:pt x="1568997" y="222158"/>
                  </a:cubicBezTo>
                  <a:cubicBezTo>
                    <a:pt x="1637327" y="272494"/>
                    <a:pt x="1730526" y="273010"/>
                    <a:pt x="1797511" y="223425"/>
                  </a:cubicBezTo>
                  <a:cubicBezTo>
                    <a:pt x="1866938" y="172032"/>
                    <a:pt x="1890531" y="80006"/>
                    <a:pt x="1854583" y="806"/>
                  </a:cubicBezTo>
                  <a:close/>
                  <a:moveTo>
                    <a:pt x="329526" y="0"/>
                  </a:moveTo>
                  <a:lnTo>
                    <a:pt x="3032981" y="0"/>
                  </a:lnTo>
                  <a:cubicBezTo>
                    <a:pt x="3214973" y="0"/>
                    <a:pt x="3362507" y="147534"/>
                    <a:pt x="3362507" y="329526"/>
                  </a:cubicBezTo>
                  <a:lnTo>
                    <a:pt x="3362507" y="5481952"/>
                  </a:lnTo>
                  <a:cubicBezTo>
                    <a:pt x="3362507" y="5663944"/>
                    <a:pt x="3214973" y="5811478"/>
                    <a:pt x="3032981" y="5811478"/>
                  </a:cubicBezTo>
                  <a:lnTo>
                    <a:pt x="329526" y="5811478"/>
                  </a:lnTo>
                  <a:cubicBezTo>
                    <a:pt x="147534" y="5811478"/>
                    <a:pt x="0" y="5663944"/>
                    <a:pt x="0" y="5481952"/>
                  </a:cubicBezTo>
                  <a:lnTo>
                    <a:pt x="0" y="329526"/>
                  </a:lnTo>
                  <a:cubicBezTo>
                    <a:pt x="0" y="147534"/>
                    <a:pt x="147534" y="0"/>
                    <a:pt x="329526" y="0"/>
                  </a:cubicBezTo>
                  <a:close/>
                </a:path>
              </a:pathLst>
            </a:custGeom>
            <a:solidFill>
              <a:srgbClr val="FFFFFF"/>
            </a:solidFill>
            <a:ln>
              <a:noFill/>
            </a:ln>
            <a:effectLst>
              <a:glow rad="63500">
                <a:schemeClr val="accent4">
                  <a:satMod val="175000"/>
                  <a:alpha val="40000"/>
                </a:schemeClr>
              </a:glow>
              <a:outerShdw blurRad="57785" dist="33020" dir="3180000" algn="ctr">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MY" dirty="0"/>
            </a:p>
          </p:txBody>
        </p:sp>
        <p:grpSp>
          <p:nvGrpSpPr>
            <p:cNvPr id="528" name="Group 527">
              <a:extLst>
                <a:ext uri="{FF2B5EF4-FFF2-40B4-BE49-F238E27FC236}">
                  <a16:creationId xmlns:a16="http://schemas.microsoft.com/office/drawing/2014/main" id="{8C4399C9-C9FF-40EA-A644-5E2DB507AB11}"/>
                </a:ext>
              </a:extLst>
            </p:cNvPr>
            <p:cNvGrpSpPr/>
            <p:nvPr/>
          </p:nvGrpSpPr>
          <p:grpSpPr>
            <a:xfrm>
              <a:off x="8584260" y="198956"/>
              <a:ext cx="1333543" cy="6509188"/>
              <a:chOff x="1579953" y="321469"/>
              <a:chExt cx="1255563" cy="6242593"/>
            </a:xfrm>
          </p:grpSpPr>
          <p:grpSp>
            <p:nvGrpSpPr>
              <p:cNvPr id="530" name="Group 529">
                <a:extLst>
                  <a:ext uri="{FF2B5EF4-FFF2-40B4-BE49-F238E27FC236}">
                    <a16:creationId xmlns:a16="http://schemas.microsoft.com/office/drawing/2014/main" id="{406F0B90-5778-4FC5-A16E-3C913A5C5DE8}"/>
                  </a:ext>
                </a:extLst>
              </p:cNvPr>
              <p:cNvGrpSpPr/>
              <p:nvPr/>
            </p:nvGrpSpPr>
            <p:grpSpPr>
              <a:xfrm>
                <a:off x="1692965" y="321469"/>
                <a:ext cx="902082" cy="316467"/>
                <a:chOff x="6096000" y="211931"/>
                <a:chExt cx="902082" cy="316467"/>
              </a:xfrm>
            </p:grpSpPr>
            <p:sp>
              <p:nvSpPr>
                <p:cNvPr id="535" name="Freeform: Shape 534">
                  <a:extLst>
                    <a:ext uri="{FF2B5EF4-FFF2-40B4-BE49-F238E27FC236}">
                      <a16:creationId xmlns:a16="http://schemas.microsoft.com/office/drawing/2014/main" id="{7FC48F49-90A4-45A5-BD70-C28DE7AB7E1A}"/>
                    </a:ext>
                  </a:extLst>
                </p:cNvPr>
                <p:cNvSpPr/>
                <p:nvPr/>
              </p:nvSpPr>
              <p:spPr>
                <a:xfrm flipH="1">
                  <a:off x="6096000" y="211931"/>
                  <a:ext cx="902082" cy="45719"/>
                </a:xfrm>
                <a:custGeom>
                  <a:avLst/>
                  <a:gdLst>
                    <a:gd name="connsiteX0" fmla="*/ 2738452 w 2764170"/>
                    <a:gd name="connsiteY0" fmla="*/ 0 h 64655"/>
                    <a:gd name="connsiteX1" fmla="*/ 2721308 w 2764170"/>
                    <a:gd name="connsiteY1" fmla="*/ 0 h 64655"/>
                    <a:gd name="connsiteX2" fmla="*/ 42862 w 2764170"/>
                    <a:gd name="connsiteY2" fmla="*/ 0 h 64655"/>
                    <a:gd name="connsiteX3" fmla="*/ 25718 w 2764170"/>
                    <a:gd name="connsiteY3" fmla="*/ 0 h 64655"/>
                    <a:gd name="connsiteX4" fmla="*/ 25718 w 2764170"/>
                    <a:gd name="connsiteY4" fmla="*/ 25 h 64655"/>
                    <a:gd name="connsiteX5" fmla="*/ 17145 w 2764170"/>
                    <a:gd name="connsiteY5" fmla="*/ 25 h 64655"/>
                    <a:gd name="connsiteX6" fmla="*/ 0 w 2764170"/>
                    <a:gd name="connsiteY6" fmla="*/ 25 h 64655"/>
                    <a:gd name="connsiteX7" fmla="*/ 0 w 2764170"/>
                    <a:gd name="connsiteY7" fmla="*/ 4036 h 64655"/>
                    <a:gd name="connsiteX8" fmla="*/ 83872 w 2764170"/>
                    <a:gd name="connsiteY8" fmla="*/ 35986 h 64655"/>
                    <a:gd name="connsiteX9" fmla="*/ 286192 w 2764170"/>
                    <a:gd name="connsiteY9" fmla="*/ 64655 h 64655"/>
                    <a:gd name="connsiteX10" fmla="*/ 286559 w 2764170"/>
                    <a:gd name="connsiteY10" fmla="*/ 64655 h 64655"/>
                    <a:gd name="connsiteX11" fmla="*/ 2477611 w 2764170"/>
                    <a:gd name="connsiteY11" fmla="*/ 64655 h 64655"/>
                    <a:gd name="connsiteX12" fmla="*/ 2477978 w 2764170"/>
                    <a:gd name="connsiteY12" fmla="*/ 64655 h 64655"/>
                    <a:gd name="connsiteX13" fmla="*/ 2680298 w 2764170"/>
                    <a:gd name="connsiteY13" fmla="*/ 35986 h 64655"/>
                    <a:gd name="connsiteX14" fmla="*/ 2764170 w 2764170"/>
                    <a:gd name="connsiteY14" fmla="*/ 4036 h 64655"/>
                    <a:gd name="connsiteX15" fmla="*/ 2764170 w 2764170"/>
                    <a:gd name="connsiteY15" fmla="*/ 25 h 64655"/>
                    <a:gd name="connsiteX16" fmla="*/ 2747025 w 2764170"/>
                    <a:gd name="connsiteY16" fmla="*/ 25 h 64655"/>
                    <a:gd name="connsiteX17" fmla="*/ 2738452 w 2764170"/>
                    <a:gd name="connsiteY17" fmla="*/ 25 h 646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64170" h="64655">
                      <a:moveTo>
                        <a:pt x="2738452" y="0"/>
                      </a:moveTo>
                      <a:lnTo>
                        <a:pt x="2721308" y="0"/>
                      </a:lnTo>
                      <a:lnTo>
                        <a:pt x="42862" y="0"/>
                      </a:lnTo>
                      <a:lnTo>
                        <a:pt x="25718" y="0"/>
                      </a:lnTo>
                      <a:lnTo>
                        <a:pt x="25718" y="25"/>
                      </a:lnTo>
                      <a:lnTo>
                        <a:pt x="17145" y="25"/>
                      </a:lnTo>
                      <a:lnTo>
                        <a:pt x="0" y="25"/>
                      </a:lnTo>
                      <a:lnTo>
                        <a:pt x="0" y="4036"/>
                      </a:lnTo>
                      <a:lnTo>
                        <a:pt x="83872" y="35986"/>
                      </a:lnTo>
                      <a:cubicBezTo>
                        <a:pt x="146059" y="54447"/>
                        <a:pt x="214429" y="64655"/>
                        <a:pt x="286192" y="64655"/>
                      </a:cubicBezTo>
                      <a:lnTo>
                        <a:pt x="286559" y="64655"/>
                      </a:lnTo>
                      <a:lnTo>
                        <a:pt x="2477611" y="64655"/>
                      </a:lnTo>
                      <a:lnTo>
                        <a:pt x="2477978" y="64655"/>
                      </a:lnTo>
                      <a:cubicBezTo>
                        <a:pt x="2549741" y="64655"/>
                        <a:pt x="2618111" y="54447"/>
                        <a:pt x="2680298" y="35986"/>
                      </a:cubicBezTo>
                      <a:lnTo>
                        <a:pt x="2764170" y="4036"/>
                      </a:lnTo>
                      <a:lnTo>
                        <a:pt x="2764170" y="25"/>
                      </a:lnTo>
                      <a:lnTo>
                        <a:pt x="2747025" y="25"/>
                      </a:lnTo>
                      <a:lnTo>
                        <a:pt x="2738452" y="25"/>
                      </a:lnTo>
                      <a:close/>
                    </a:path>
                  </a:pathLst>
                </a:custGeom>
                <a:pattFill prst="pct30">
                  <a:fgClr>
                    <a:srgbClr val="FFCB28"/>
                  </a:fgClr>
                  <a:bgClr>
                    <a:srgbClr val="FFF2CC"/>
                  </a:bgClr>
                </a:patt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MY" dirty="0"/>
                </a:p>
              </p:txBody>
            </p:sp>
            <p:sp>
              <p:nvSpPr>
                <p:cNvPr id="537" name="Flowchart: Connector 536">
                  <a:extLst>
                    <a:ext uri="{FF2B5EF4-FFF2-40B4-BE49-F238E27FC236}">
                      <a16:creationId xmlns:a16="http://schemas.microsoft.com/office/drawing/2014/main" id="{74D630A7-D513-4550-B0E5-19343DA2E65F}"/>
                    </a:ext>
                  </a:extLst>
                </p:cNvPr>
                <p:cNvSpPr/>
                <p:nvPr/>
              </p:nvSpPr>
              <p:spPr>
                <a:xfrm>
                  <a:off x="6458071" y="313133"/>
                  <a:ext cx="224488" cy="215265"/>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grpSp>
          <p:sp>
            <p:nvSpPr>
              <p:cNvPr id="533" name="TextBox 532">
                <a:extLst>
                  <a:ext uri="{FF2B5EF4-FFF2-40B4-BE49-F238E27FC236}">
                    <a16:creationId xmlns:a16="http://schemas.microsoft.com/office/drawing/2014/main" id="{4DE9ED73-10E3-4D57-BB32-D260F46A7D2D}"/>
                  </a:ext>
                </a:extLst>
              </p:cNvPr>
              <p:cNvSpPr txBox="1"/>
              <p:nvPr/>
            </p:nvSpPr>
            <p:spPr>
              <a:xfrm>
                <a:off x="1579953" y="6256285"/>
                <a:ext cx="1255563" cy="307777"/>
              </a:xfrm>
              <a:prstGeom prst="rect">
                <a:avLst/>
              </a:prstGeom>
              <a:noFill/>
            </p:spPr>
            <p:txBody>
              <a:bodyPr wrap="square" rtlCol="0">
                <a:spAutoFit/>
              </a:bodyPr>
              <a:lstStyle/>
              <a:p>
                <a:r>
                  <a:rPr lang="en-US" sz="1400" b="1" dirty="0">
                    <a:solidFill>
                      <a:srgbClr val="D78F5A"/>
                    </a:solidFill>
                  </a:rPr>
                  <a:t>SMARTPHONE</a:t>
                </a:r>
                <a:endParaRPr lang="en-MY" sz="1400" b="1" dirty="0">
                  <a:solidFill>
                    <a:srgbClr val="D78F5A"/>
                  </a:solidFill>
                </a:endParaRPr>
              </a:p>
            </p:txBody>
          </p:sp>
        </p:grpSp>
        <p:sp>
          <p:nvSpPr>
            <p:cNvPr id="609" name="TextBox 608">
              <a:extLst>
                <a:ext uri="{FF2B5EF4-FFF2-40B4-BE49-F238E27FC236}">
                  <a16:creationId xmlns:a16="http://schemas.microsoft.com/office/drawing/2014/main" id="{DE86B617-DFE4-4FC8-A6DF-4C21176F70B3}"/>
                </a:ext>
              </a:extLst>
            </p:cNvPr>
            <p:cNvSpPr txBox="1"/>
            <p:nvPr/>
          </p:nvSpPr>
          <p:spPr>
            <a:xfrm>
              <a:off x="7477143" y="826785"/>
              <a:ext cx="3371570" cy="338554"/>
            </a:xfrm>
            <a:prstGeom prst="rect">
              <a:avLst/>
            </a:prstGeom>
            <a:noFill/>
          </p:spPr>
          <p:txBody>
            <a:bodyPr wrap="square" rtlCol="0">
              <a:spAutoFit/>
            </a:bodyPr>
            <a:lstStyle/>
            <a:p>
              <a:r>
                <a:rPr lang="en-US" sz="1600" b="1" dirty="0" err="1">
                  <a:latin typeface="Arial" panose="020B0604020202020204" pitchFamily="34" charset="0"/>
                  <a:cs typeface="Arial" panose="020B0604020202020204" pitchFamily="34" charset="0"/>
                </a:rPr>
                <a:t>member_username</a:t>
              </a:r>
              <a:r>
                <a:rPr lang="en-US" sz="1600" b="1" dirty="0">
                  <a:latin typeface="Arial" panose="020B0604020202020204" pitchFamily="34" charset="0"/>
                  <a:cs typeface="Arial" panose="020B0604020202020204" pitchFamily="34" charset="0"/>
                </a:rPr>
                <a:t>/</a:t>
              </a:r>
              <a:r>
                <a:rPr lang="en-US" sz="1600" b="1" dirty="0" err="1">
                  <a:latin typeface="Arial" panose="020B0604020202020204" pitchFamily="34" charset="0"/>
                  <a:cs typeface="Arial" panose="020B0604020202020204" pitchFamily="34" charset="0"/>
                </a:rPr>
                <a:t>group_name</a:t>
              </a:r>
              <a:endParaRPr lang="en-MY" sz="1600" b="1" dirty="0">
                <a:latin typeface="Arial" panose="020B0604020202020204" pitchFamily="34" charset="0"/>
                <a:cs typeface="Arial" panose="020B0604020202020204" pitchFamily="34" charset="0"/>
              </a:endParaRPr>
            </a:p>
          </p:txBody>
        </p:sp>
        <p:grpSp>
          <p:nvGrpSpPr>
            <p:cNvPr id="611" name="Group 610">
              <a:extLst>
                <a:ext uri="{FF2B5EF4-FFF2-40B4-BE49-F238E27FC236}">
                  <a16:creationId xmlns:a16="http://schemas.microsoft.com/office/drawing/2014/main" id="{007EDAFB-0BA8-45D4-93A1-3C80382F07C3}"/>
                </a:ext>
              </a:extLst>
            </p:cNvPr>
            <p:cNvGrpSpPr/>
            <p:nvPr/>
          </p:nvGrpSpPr>
          <p:grpSpPr>
            <a:xfrm rot="16200000">
              <a:off x="10956938" y="957781"/>
              <a:ext cx="182796" cy="45719"/>
              <a:chOff x="2727601" y="2857097"/>
              <a:chExt cx="402487" cy="80310"/>
            </a:xfrm>
          </p:grpSpPr>
          <p:sp>
            <p:nvSpPr>
              <p:cNvPr id="612" name="Flowchart: Connector 611">
                <a:extLst>
                  <a:ext uri="{FF2B5EF4-FFF2-40B4-BE49-F238E27FC236}">
                    <a16:creationId xmlns:a16="http://schemas.microsoft.com/office/drawing/2014/main" id="{DF04D49E-9274-4376-B3FE-3E5DBF6779D0}"/>
                  </a:ext>
                </a:extLst>
              </p:cNvPr>
              <p:cNvSpPr/>
              <p:nvPr/>
            </p:nvSpPr>
            <p:spPr>
              <a:xfrm>
                <a:off x="2727601" y="2857097"/>
                <a:ext cx="84425" cy="80310"/>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614" name="Flowchart: Connector 613">
                <a:extLst>
                  <a:ext uri="{FF2B5EF4-FFF2-40B4-BE49-F238E27FC236}">
                    <a16:creationId xmlns:a16="http://schemas.microsoft.com/office/drawing/2014/main" id="{46EF6C83-779E-4C7A-9D17-F27AAD5C3F4C}"/>
                  </a:ext>
                </a:extLst>
              </p:cNvPr>
              <p:cNvSpPr/>
              <p:nvPr/>
            </p:nvSpPr>
            <p:spPr>
              <a:xfrm>
                <a:off x="2886632" y="2857097"/>
                <a:ext cx="84425" cy="80310"/>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616" name="Flowchart: Connector 615">
                <a:extLst>
                  <a:ext uri="{FF2B5EF4-FFF2-40B4-BE49-F238E27FC236}">
                    <a16:creationId xmlns:a16="http://schemas.microsoft.com/office/drawing/2014/main" id="{4A49BF08-7132-4C34-96B9-3B2455F49C4B}"/>
                  </a:ext>
                </a:extLst>
              </p:cNvPr>
              <p:cNvSpPr/>
              <p:nvPr/>
            </p:nvSpPr>
            <p:spPr>
              <a:xfrm>
                <a:off x="3045663" y="2857097"/>
                <a:ext cx="84425" cy="80310"/>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grpSp>
        <p:sp>
          <p:nvSpPr>
            <p:cNvPr id="619" name="TextBox 618">
              <a:extLst>
                <a:ext uri="{FF2B5EF4-FFF2-40B4-BE49-F238E27FC236}">
                  <a16:creationId xmlns:a16="http://schemas.microsoft.com/office/drawing/2014/main" id="{6FDDBBA7-801B-4A85-BA3F-33D103923C54}"/>
                </a:ext>
              </a:extLst>
            </p:cNvPr>
            <p:cNvSpPr txBox="1"/>
            <p:nvPr/>
          </p:nvSpPr>
          <p:spPr>
            <a:xfrm>
              <a:off x="7684578" y="3284975"/>
              <a:ext cx="777219" cy="584775"/>
            </a:xfrm>
            <a:prstGeom prst="rect">
              <a:avLst/>
            </a:prstGeom>
            <a:noFill/>
          </p:spPr>
          <p:txBody>
            <a:bodyPr wrap="square" rtlCol="0">
              <a:spAutoFit/>
            </a:bodyPr>
            <a:lstStyle/>
            <a:p>
              <a:pPr algn="ctr"/>
              <a:r>
                <a:rPr lang="en-US" sz="1600" b="1" dirty="0">
                  <a:latin typeface="Arial" panose="020B0604020202020204" pitchFamily="34" charset="0"/>
                  <a:cs typeface="Arial" panose="020B0604020202020204" pitchFamily="34" charset="0"/>
                </a:rPr>
                <a:t>13 </a:t>
              </a:r>
            </a:p>
            <a:p>
              <a:pPr algn="ctr"/>
              <a:r>
                <a:rPr lang="en-US" sz="1600" dirty="0">
                  <a:latin typeface="Arial" panose="020B0604020202020204" pitchFamily="34" charset="0"/>
                  <a:cs typeface="Arial" panose="020B0604020202020204" pitchFamily="34" charset="0"/>
                </a:rPr>
                <a:t>Posts</a:t>
              </a:r>
              <a:endParaRPr lang="en-MY" sz="1600" dirty="0">
                <a:latin typeface="Arial" panose="020B0604020202020204" pitchFamily="34" charset="0"/>
                <a:cs typeface="Arial" panose="020B0604020202020204" pitchFamily="34" charset="0"/>
              </a:endParaRPr>
            </a:p>
          </p:txBody>
        </p:sp>
        <p:sp>
          <p:nvSpPr>
            <p:cNvPr id="620" name="TextBox 619">
              <a:extLst>
                <a:ext uri="{FF2B5EF4-FFF2-40B4-BE49-F238E27FC236}">
                  <a16:creationId xmlns:a16="http://schemas.microsoft.com/office/drawing/2014/main" id="{0B7A049D-DEAA-4878-93B5-E5E7162C780C}"/>
                </a:ext>
              </a:extLst>
            </p:cNvPr>
            <p:cNvSpPr txBox="1"/>
            <p:nvPr/>
          </p:nvSpPr>
          <p:spPr>
            <a:xfrm>
              <a:off x="8502401" y="3284975"/>
              <a:ext cx="1094872" cy="584775"/>
            </a:xfrm>
            <a:prstGeom prst="rect">
              <a:avLst/>
            </a:prstGeom>
            <a:noFill/>
          </p:spPr>
          <p:txBody>
            <a:bodyPr wrap="square" rtlCol="0">
              <a:spAutoFit/>
            </a:bodyPr>
            <a:lstStyle/>
            <a:p>
              <a:pPr algn="ctr"/>
              <a:r>
                <a:rPr lang="en-US" sz="1600" b="1" dirty="0">
                  <a:latin typeface="Arial" panose="020B0604020202020204" pitchFamily="34" charset="0"/>
                  <a:cs typeface="Arial" panose="020B0604020202020204" pitchFamily="34" charset="0"/>
                </a:rPr>
                <a:t>750 </a:t>
              </a:r>
            </a:p>
            <a:p>
              <a:pPr algn="ctr"/>
              <a:r>
                <a:rPr lang="en-US" sz="1600" dirty="0">
                  <a:latin typeface="Arial" panose="020B0604020202020204" pitchFamily="34" charset="0"/>
                  <a:cs typeface="Arial" panose="020B0604020202020204" pitchFamily="34" charset="0"/>
                </a:rPr>
                <a:t>Followers</a:t>
              </a:r>
              <a:endParaRPr lang="en-MY" sz="1600" dirty="0">
                <a:latin typeface="Arial" panose="020B0604020202020204" pitchFamily="34" charset="0"/>
                <a:cs typeface="Arial" panose="020B0604020202020204" pitchFamily="34" charset="0"/>
              </a:endParaRPr>
            </a:p>
          </p:txBody>
        </p:sp>
        <p:sp>
          <p:nvSpPr>
            <p:cNvPr id="621" name="TextBox 620">
              <a:extLst>
                <a:ext uri="{FF2B5EF4-FFF2-40B4-BE49-F238E27FC236}">
                  <a16:creationId xmlns:a16="http://schemas.microsoft.com/office/drawing/2014/main" id="{D158C1AD-9BEB-49EC-94A0-39CC008611D9}"/>
                </a:ext>
              </a:extLst>
            </p:cNvPr>
            <p:cNvSpPr txBox="1"/>
            <p:nvPr/>
          </p:nvSpPr>
          <p:spPr>
            <a:xfrm>
              <a:off x="9637877" y="3284975"/>
              <a:ext cx="1085427" cy="584775"/>
            </a:xfrm>
            <a:prstGeom prst="rect">
              <a:avLst/>
            </a:prstGeom>
            <a:noFill/>
          </p:spPr>
          <p:txBody>
            <a:bodyPr wrap="square" rtlCol="0">
              <a:spAutoFit/>
            </a:bodyPr>
            <a:lstStyle/>
            <a:p>
              <a:pPr algn="ctr"/>
              <a:r>
                <a:rPr lang="en-US" sz="1600" b="1" dirty="0">
                  <a:latin typeface="Arial" panose="020B0604020202020204" pitchFamily="34" charset="0"/>
                  <a:cs typeface="Arial" panose="020B0604020202020204" pitchFamily="34" charset="0"/>
                </a:rPr>
                <a:t>749</a:t>
              </a:r>
            </a:p>
            <a:p>
              <a:pPr algn="ctr"/>
              <a:r>
                <a:rPr lang="en-US" sz="1600" dirty="0">
                  <a:latin typeface="Arial" panose="020B0604020202020204" pitchFamily="34" charset="0"/>
                  <a:cs typeface="Arial" panose="020B0604020202020204" pitchFamily="34" charset="0"/>
                </a:rPr>
                <a:t>Following</a:t>
              </a:r>
              <a:endParaRPr lang="en-MY" sz="1600" dirty="0">
                <a:latin typeface="Arial" panose="020B0604020202020204" pitchFamily="34" charset="0"/>
                <a:cs typeface="Arial" panose="020B0604020202020204" pitchFamily="34" charset="0"/>
              </a:endParaRPr>
            </a:p>
          </p:txBody>
        </p:sp>
        <p:sp>
          <p:nvSpPr>
            <p:cNvPr id="622" name="TextBox 621">
              <a:extLst>
                <a:ext uri="{FF2B5EF4-FFF2-40B4-BE49-F238E27FC236}">
                  <a16:creationId xmlns:a16="http://schemas.microsoft.com/office/drawing/2014/main" id="{C25E7033-C90D-46B1-98EB-82AF866BF516}"/>
                </a:ext>
              </a:extLst>
            </p:cNvPr>
            <p:cNvSpPr txBox="1"/>
            <p:nvPr/>
          </p:nvSpPr>
          <p:spPr>
            <a:xfrm>
              <a:off x="7333388" y="3990394"/>
              <a:ext cx="3908347" cy="338554"/>
            </a:xfrm>
            <a:prstGeom prst="rect">
              <a:avLst/>
            </a:prstGeom>
            <a:noFill/>
          </p:spPr>
          <p:txBody>
            <a:bodyPr wrap="square" rtlCol="0">
              <a:spAutoFit/>
            </a:bodyPr>
            <a:lstStyle/>
            <a:p>
              <a:r>
                <a:rPr lang="en-US" sz="1600" b="1" dirty="0">
                  <a:latin typeface="Arial" panose="020B0604020202020204" pitchFamily="34" charset="0"/>
                  <a:cs typeface="Arial" panose="020B0604020202020204" pitchFamily="34" charset="0"/>
                </a:rPr>
                <a:t>Member Name</a:t>
              </a:r>
              <a:endParaRPr lang="en-MY" sz="1600" b="1" dirty="0">
                <a:latin typeface="Arial" panose="020B0604020202020204" pitchFamily="34" charset="0"/>
                <a:cs typeface="Arial" panose="020B0604020202020204" pitchFamily="34" charset="0"/>
              </a:endParaRPr>
            </a:p>
          </p:txBody>
        </p:sp>
        <p:sp>
          <p:nvSpPr>
            <p:cNvPr id="623" name="TextBox 622">
              <a:extLst>
                <a:ext uri="{FF2B5EF4-FFF2-40B4-BE49-F238E27FC236}">
                  <a16:creationId xmlns:a16="http://schemas.microsoft.com/office/drawing/2014/main" id="{63280814-0959-4EF9-A327-9BA11EEA66BB}"/>
                </a:ext>
              </a:extLst>
            </p:cNvPr>
            <p:cNvSpPr txBox="1"/>
            <p:nvPr/>
          </p:nvSpPr>
          <p:spPr>
            <a:xfrm>
              <a:off x="7333388" y="4334343"/>
              <a:ext cx="3908347" cy="323165"/>
            </a:xfrm>
            <a:prstGeom prst="rect">
              <a:avLst/>
            </a:prstGeom>
            <a:noFill/>
          </p:spPr>
          <p:txBody>
            <a:bodyPr wrap="square" rtlCol="0">
              <a:spAutoFit/>
            </a:bodyPr>
            <a:lstStyle/>
            <a:p>
              <a:r>
                <a:rPr lang="en-US" sz="1500" dirty="0">
                  <a:solidFill>
                    <a:srgbClr val="133148"/>
                  </a:solidFill>
                  <a:latin typeface="Arial" panose="020B0604020202020204" pitchFamily="34" charset="0"/>
                  <a:cs typeface="Arial" panose="020B0604020202020204" pitchFamily="34" charset="0"/>
                </a:rPr>
                <a:t>ID Number</a:t>
              </a:r>
              <a:endParaRPr lang="en-MY" sz="1500" dirty="0">
                <a:solidFill>
                  <a:srgbClr val="133148"/>
                </a:solidFill>
                <a:latin typeface="Arial" panose="020B0604020202020204" pitchFamily="34" charset="0"/>
                <a:cs typeface="Arial" panose="020B0604020202020204" pitchFamily="34" charset="0"/>
              </a:endParaRPr>
            </a:p>
          </p:txBody>
        </p:sp>
        <p:sp>
          <p:nvSpPr>
            <p:cNvPr id="624" name="TextBox 623">
              <a:extLst>
                <a:ext uri="{FF2B5EF4-FFF2-40B4-BE49-F238E27FC236}">
                  <a16:creationId xmlns:a16="http://schemas.microsoft.com/office/drawing/2014/main" id="{1C758D69-BA5C-4DA7-8A98-1E3356FC22CC}"/>
                </a:ext>
              </a:extLst>
            </p:cNvPr>
            <p:cNvSpPr txBox="1"/>
            <p:nvPr/>
          </p:nvSpPr>
          <p:spPr>
            <a:xfrm>
              <a:off x="7333387" y="4703440"/>
              <a:ext cx="3908347" cy="323165"/>
            </a:xfrm>
            <a:prstGeom prst="rect">
              <a:avLst/>
            </a:prstGeom>
            <a:noFill/>
          </p:spPr>
          <p:txBody>
            <a:bodyPr wrap="square" rtlCol="0">
              <a:spAutoFit/>
            </a:bodyPr>
            <a:lstStyle/>
            <a:p>
              <a:r>
                <a:rPr lang="en-US" sz="1500" dirty="0">
                  <a:latin typeface="Arial" panose="020B0604020202020204" pitchFamily="34" charset="0"/>
                  <a:cs typeface="Arial" panose="020B0604020202020204" pitchFamily="34" charset="0"/>
                </a:rPr>
                <a:t>Your bio description…</a:t>
              </a:r>
              <a:endParaRPr lang="en-MY" sz="1500" dirty="0">
                <a:latin typeface="Arial" panose="020B0604020202020204" pitchFamily="34" charset="0"/>
                <a:cs typeface="Arial" panose="020B0604020202020204" pitchFamily="34" charset="0"/>
              </a:endParaRPr>
            </a:p>
          </p:txBody>
        </p:sp>
        <p:grpSp>
          <p:nvGrpSpPr>
            <p:cNvPr id="5" name="Group 4">
              <a:extLst>
                <a:ext uri="{FF2B5EF4-FFF2-40B4-BE49-F238E27FC236}">
                  <a16:creationId xmlns:a16="http://schemas.microsoft.com/office/drawing/2014/main" id="{3F197F4B-ADD3-4D8E-A7CB-1AA7F77962C2}"/>
                </a:ext>
              </a:extLst>
            </p:cNvPr>
            <p:cNvGrpSpPr/>
            <p:nvPr/>
          </p:nvGrpSpPr>
          <p:grpSpPr>
            <a:xfrm>
              <a:off x="7330243" y="5248705"/>
              <a:ext cx="3770716" cy="398039"/>
              <a:chOff x="7330243" y="5248705"/>
              <a:chExt cx="3770716" cy="398039"/>
            </a:xfrm>
          </p:grpSpPr>
          <p:sp>
            <p:nvSpPr>
              <p:cNvPr id="625" name="Rectangle: Rounded Corners 624">
                <a:extLst>
                  <a:ext uri="{FF2B5EF4-FFF2-40B4-BE49-F238E27FC236}">
                    <a16:creationId xmlns:a16="http://schemas.microsoft.com/office/drawing/2014/main" id="{73252844-4EE1-4400-B1AB-C3358125514C}"/>
                  </a:ext>
                </a:extLst>
              </p:cNvPr>
              <p:cNvSpPr/>
              <p:nvPr/>
            </p:nvSpPr>
            <p:spPr>
              <a:xfrm>
                <a:off x="7330243" y="5248705"/>
                <a:ext cx="1649261" cy="398039"/>
              </a:xfrm>
              <a:prstGeom prst="roundRect">
                <a:avLst/>
              </a:prstGeom>
              <a:solidFill>
                <a:srgbClr val="0186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latin typeface="Arial" panose="020B0604020202020204" pitchFamily="34" charset="0"/>
                    <a:cs typeface="Arial" panose="020B0604020202020204" pitchFamily="34" charset="0"/>
                  </a:rPr>
                  <a:t>Following</a:t>
                </a:r>
                <a:endParaRPr lang="en-MY" sz="1400" b="1" dirty="0">
                  <a:solidFill>
                    <a:schemeClr val="bg1"/>
                  </a:solidFill>
                  <a:latin typeface="Arial" panose="020B0604020202020204" pitchFamily="34" charset="0"/>
                  <a:cs typeface="Arial" panose="020B0604020202020204" pitchFamily="34" charset="0"/>
                </a:endParaRPr>
              </a:p>
            </p:txBody>
          </p:sp>
          <p:sp>
            <p:nvSpPr>
              <p:cNvPr id="626" name="Rectangle: Rounded Corners 625">
                <a:extLst>
                  <a:ext uri="{FF2B5EF4-FFF2-40B4-BE49-F238E27FC236}">
                    <a16:creationId xmlns:a16="http://schemas.microsoft.com/office/drawing/2014/main" id="{E16D6D5D-DBFF-46E0-AE6A-B6548FB8420E}"/>
                  </a:ext>
                </a:extLst>
              </p:cNvPr>
              <p:cNvSpPr/>
              <p:nvPr/>
            </p:nvSpPr>
            <p:spPr>
              <a:xfrm>
                <a:off x="9026582" y="5248705"/>
                <a:ext cx="1666965" cy="398039"/>
              </a:xfrm>
              <a:prstGeom prst="roundRect">
                <a:avLst/>
              </a:prstGeom>
              <a:noFill/>
              <a:ln w="19050">
                <a:solidFill>
                  <a:srgbClr val="D3D3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rgbClr val="2E2E2E"/>
                    </a:solidFill>
                    <a:latin typeface="Arial" panose="020B0604020202020204" pitchFamily="34" charset="0"/>
                    <a:cs typeface="Arial" panose="020B0604020202020204" pitchFamily="34" charset="0"/>
                  </a:rPr>
                  <a:t>Message</a:t>
                </a:r>
                <a:endParaRPr lang="en-MY" sz="1400" b="1" dirty="0">
                  <a:solidFill>
                    <a:srgbClr val="2E2E2E"/>
                  </a:solidFill>
                  <a:latin typeface="Arial" panose="020B0604020202020204" pitchFamily="34" charset="0"/>
                  <a:cs typeface="Arial" panose="020B0604020202020204" pitchFamily="34" charset="0"/>
                </a:endParaRPr>
              </a:p>
            </p:txBody>
          </p:sp>
          <p:grpSp>
            <p:nvGrpSpPr>
              <p:cNvPr id="627" name="Group 626">
                <a:extLst>
                  <a:ext uri="{FF2B5EF4-FFF2-40B4-BE49-F238E27FC236}">
                    <a16:creationId xmlns:a16="http://schemas.microsoft.com/office/drawing/2014/main" id="{D6A2F789-9167-4464-974D-F9F9EF630380}"/>
                  </a:ext>
                </a:extLst>
              </p:cNvPr>
              <p:cNvGrpSpPr/>
              <p:nvPr/>
            </p:nvGrpSpPr>
            <p:grpSpPr>
              <a:xfrm>
                <a:off x="10743770" y="5248705"/>
                <a:ext cx="357189" cy="398039"/>
                <a:chOff x="5282863" y="4355643"/>
                <a:chExt cx="357189" cy="398039"/>
              </a:xfrm>
            </p:grpSpPr>
            <p:sp>
              <p:nvSpPr>
                <p:cNvPr id="628" name="Rectangle: Rounded Corners 627">
                  <a:extLst>
                    <a:ext uri="{FF2B5EF4-FFF2-40B4-BE49-F238E27FC236}">
                      <a16:creationId xmlns:a16="http://schemas.microsoft.com/office/drawing/2014/main" id="{56476350-7E19-4CD2-BC4E-D47B1F125219}"/>
                    </a:ext>
                  </a:extLst>
                </p:cNvPr>
                <p:cNvSpPr/>
                <p:nvPr/>
              </p:nvSpPr>
              <p:spPr>
                <a:xfrm>
                  <a:off x="5282863" y="4355643"/>
                  <a:ext cx="357189" cy="398039"/>
                </a:xfrm>
                <a:prstGeom prst="roundRect">
                  <a:avLst/>
                </a:prstGeom>
                <a:noFill/>
                <a:ln w="19050">
                  <a:solidFill>
                    <a:srgbClr val="D3D3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sz="1400" b="1" dirty="0">
                    <a:solidFill>
                      <a:srgbClr val="2E2E2E"/>
                    </a:solidFill>
                    <a:latin typeface="Arial" panose="020B0604020202020204" pitchFamily="34" charset="0"/>
                    <a:cs typeface="Arial" panose="020B0604020202020204" pitchFamily="34" charset="0"/>
                  </a:endParaRPr>
                </a:p>
              </p:txBody>
            </p:sp>
            <p:grpSp>
              <p:nvGrpSpPr>
                <p:cNvPr id="630" name="Group 629">
                  <a:extLst>
                    <a:ext uri="{FF2B5EF4-FFF2-40B4-BE49-F238E27FC236}">
                      <a16:creationId xmlns:a16="http://schemas.microsoft.com/office/drawing/2014/main" id="{9BA903C9-B63A-404B-80E8-D7138BF5071D}"/>
                    </a:ext>
                  </a:extLst>
                </p:cNvPr>
                <p:cNvGrpSpPr/>
                <p:nvPr/>
              </p:nvGrpSpPr>
              <p:grpSpPr>
                <a:xfrm>
                  <a:off x="5375937" y="4507354"/>
                  <a:ext cx="171039" cy="94615"/>
                  <a:chOff x="11989165" y="1534160"/>
                  <a:chExt cx="171039" cy="94615"/>
                </a:xfrm>
              </p:grpSpPr>
              <p:cxnSp>
                <p:nvCxnSpPr>
                  <p:cNvPr id="631" name="Straight Connector 630">
                    <a:extLst>
                      <a:ext uri="{FF2B5EF4-FFF2-40B4-BE49-F238E27FC236}">
                        <a16:creationId xmlns:a16="http://schemas.microsoft.com/office/drawing/2014/main" id="{6783D3FA-E379-4BC8-B1EB-BBD767601800}"/>
                      </a:ext>
                    </a:extLst>
                  </p:cNvPr>
                  <p:cNvCxnSpPr>
                    <a:cxnSpLocks/>
                  </p:cNvCxnSpPr>
                  <p:nvPr/>
                </p:nvCxnSpPr>
                <p:spPr>
                  <a:xfrm>
                    <a:off x="11989165" y="1534160"/>
                    <a:ext cx="80915" cy="94615"/>
                  </a:xfrm>
                  <a:prstGeom prst="line">
                    <a:avLst/>
                  </a:prstGeom>
                  <a:ln w="19050" cap="rnd">
                    <a:solidFill>
                      <a:srgbClr val="282828"/>
                    </a:solidFill>
                  </a:ln>
                </p:spPr>
                <p:style>
                  <a:lnRef idx="1">
                    <a:schemeClr val="accent1"/>
                  </a:lnRef>
                  <a:fillRef idx="0">
                    <a:schemeClr val="accent1"/>
                  </a:fillRef>
                  <a:effectRef idx="0">
                    <a:schemeClr val="accent1"/>
                  </a:effectRef>
                  <a:fontRef idx="minor">
                    <a:schemeClr val="tx1"/>
                  </a:fontRef>
                </p:style>
              </p:cxnSp>
              <p:cxnSp>
                <p:nvCxnSpPr>
                  <p:cNvPr id="632" name="Straight Connector 631">
                    <a:extLst>
                      <a:ext uri="{FF2B5EF4-FFF2-40B4-BE49-F238E27FC236}">
                        <a16:creationId xmlns:a16="http://schemas.microsoft.com/office/drawing/2014/main" id="{CFDBBDBB-E470-4D56-A77C-0A1D0B6641A7}"/>
                      </a:ext>
                    </a:extLst>
                  </p:cNvPr>
                  <p:cNvCxnSpPr>
                    <a:cxnSpLocks/>
                  </p:cNvCxnSpPr>
                  <p:nvPr/>
                </p:nvCxnSpPr>
                <p:spPr>
                  <a:xfrm flipH="1">
                    <a:off x="12070080" y="1534160"/>
                    <a:ext cx="90124" cy="94614"/>
                  </a:xfrm>
                  <a:prstGeom prst="line">
                    <a:avLst/>
                  </a:prstGeom>
                  <a:ln w="19050" cap="rnd">
                    <a:solidFill>
                      <a:srgbClr val="282828"/>
                    </a:solidFill>
                  </a:ln>
                </p:spPr>
                <p:style>
                  <a:lnRef idx="1">
                    <a:schemeClr val="accent1"/>
                  </a:lnRef>
                  <a:fillRef idx="0">
                    <a:schemeClr val="accent1"/>
                  </a:fillRef>
                  <a:effectRef idx="0">
                    <a:schemeClr val="accent1"/>
                  </a:effectRef>
                  <a:fontRef idx="minor">
                    <a:schemeClr val="tx1"/>
                  </a:fontRef>
                </p:style>
              </p:cxnSp>
            </p:grpSp>
          </p:grpSp>
        </p:grpSp>
        <p:pic>
          <p:nvPicPr>
            <p:cNvPr id="634" name="Picture 2" descr="See the source image">
              <a:extLst>
                <a:ext uri="{FF2B5EF4-FFF2-40B4-BE49-F238E27FC236}">
                  <a16:creationId xmlns:a16="http://schemas.microsoft.com/office/drawing/2014/main" id="{5FF75197-D960-46F4-AEE3-6B1D50B3B2A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130" t="16771" r="16218" b="16247"/>
            <a:stretch/>
          </p:blipFill>
          <p:spPr bwMode="auto">
            <a:xfrm>
              <a:off x="8447491" y="1375345"/>
              <a:ext cx="1692166" cy="1675436"/>
            </a:xfrm>
            <a:prstGeom prst="flowChartConnector">
              <a:avLst/>
            </a:prstGeom>
            <a:noFill/>
            <a:extLst>
              <a:ext uri="{909E8E84-426E-40DD-AFC4-6F175D3DCCD1}">
                <a14:hiddenFill xmlns:a14="http://schemas.microsoft.com/office/drawing/2010/main">
                  <a:solidFill>
                    <a:srgbClr val="FFFFFF"/>
                  </a:solidFill>
                </a14:hiddenFill>
              </a:ext>
            </a:extLst>
          </p:spPr>
        </p:pic>
        <p:sp>
          <p:nvSpPr>
            <p:cNvPr id="638" name="Rectangle: Rounded Corners 637">
              <a:extLst>
                <a:ext uri="{FF2B5EF4-FFF2-40B4-BE49-F238E27FC236}">
                  <a16:creationId xmlns:a16="http://schemas.microsoft.com/office/drawing/2014/main" id="{902D271C-C90B-46B4-89DC-AE34D46BE771}"/>
                </a:ext>
              </a:extLst>
            </p:cNvPr>
            <p:cNvSpPr/>
            <p:nvPr/>
          </p:nvSpPr>
          <p:spPr>
            <a:xfrm>
              <a:off x="7007383" y="446092"/>
              <a:ext cx="45719" cy="1237198"/>
            </a:xfrm>
            <a:prstGeom prst="roundRect">
              <a:avLst>
                <a:gd name="adj" fmla="val 50000"/>
              </a:avLst>
            </a:prstGeom>
            <a:gradFill flip="none" rotWithShape="1">
              <a:gsLst>
                <a:gs pos="92500">
                  <a:srgbClr val="FFD168">
                    <a:alpha val="68000"/>
                  </a:srgbClr>
                </a:gs>
                <a:gs pos="0">
                  <a:srgbClr val="FF6F7B"/>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639" name="Rectangle: Rounded Corners 638">
              <a:extLst>
                <a:ext uri="{FF2B5EF4-FFF2-40B4-BE49-F238E27FC236}">
                  <a16:creationId xmlns:a16="http://schemas.microsoft.com/office/drawing/2014/main" id="{2D56E336-98BE-4EEC-B030-DAEC04EA2AD5}"/>
                </a:ext>
              </a:extLst>
            </p:cNvPr>
            <p:cNvSpPr/>
            <p:nvPr/>
          </p:nvSpPr>
          <p:spPr>
            <a:xfrm flipV="1">
              <a:off x="11371007" y="5194273"/>
              <a:ext cx="45719" cy="1237198"/>
            </a:xfrm>
            <a:prstGeom prst="roundRect">
              <a:avLst>
                <a:gd name="adj" fmla="val 50000"/>
              </a:avLst>
            </a:prstGeom>
            <a:gradFill flip="none" rotWithShape="1">
              <a:gsLst>
                <a:gs pos="40000">
                  <a:srgbClr val="AF7BDF"/>
                </a:gs>
                <a:gs pos="82000">
                  <a:srgbClr val="8262E8">
                    <a:alpha val="40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grpSp>
          <p:nvGrpSpPr>
            <p:cNvPr id="107" name="Group 106">
              <a:extLst>
                <a:ext uri="{FF2B5EF4-FFF2-40B4-BE49-F238E27FC236}">
                  <a16:creationId xmlns:a16="http://schemas.microsoft.com/office/drawing/2014/main" id="{D7E0A08C-0CFC-400A-9C69-1F6CD3663EEC}"/>
                </a:ext>
              </a:extLst>
            </p:cNvPr>
            <p:cNvGrpSpPr/>
            <p:nvPr/>
          </p:nvGrpSpPr>
          <p:grpSpPr>
            <a:xfrm>
              <a:off x="7517379" y="247798"/>
              <a:ext cx="3350611" cy="291287"/>
              <a:chOff x="1421627" y="237512"/>
              <a:chExt cx="3350611" cy="291287"/>
            </a:xfrm>
          </p:grpSpPr>
          <p:grpSp>
            <p:nvGrpSpPr>
              <p:cNvPr id="108" name="Group 107">
                <a:extLst>
                  <a:ext uri="{FF2B5EF4-FFF2-40B4-BE49-F238E27FC236}">
                    <a16:creationId xmlns:a16="http://schemas.microsoft.com/office/drawing/2014/main" id="{0D1CFF46-4B1C-4786-92FE-390DD1F8FD9F}"/>
                  </a:ext>
                </a:extLst>
              </p:cNvPr>
              <p:cNvGrpSpPr/>
              <p:nvPr/>
            </p:nvGrpSpPr>
            <p:grpSpPr>
              <a:xfrm>
                <a:off x="1421627" y="355818"/>
                <a:ext cx="139819" cy="103908"/>
                <a:chOff x="317205" y="1759227"/>
                <a:chExt cx="526854" cy="427382"/>
              </a:xfrm>
              <a:solidFill>
                <a:schemeClr val="bg1"/>
              </a:solidFill>
            </p:grpSpPr>
            <p:sp>
              <p:nvSpPr>
                <p:cNvPr id="119" name="Rectangle 118">
                  <a:extLst>
                    <a:ext uri="{FF2B5EF4-FFF2-40B4-BE49-F238E27FC236}">
                      <a16:creationId xmlns:a16="http://schemas.microsoft.com/office/drawing/2014/main" id="{A49C5E18-C600-4176-A796-1030B20B3E4D}"/>
                    </a:ext>
                  </a:extLst>
                </p:cNvPr>
                <p:cNvSpPr/>
                <p:nvPr/>
              </p:nvSpPr>
              <p:spPr>
                <a:xfrm>
                  <a:off x="317205" y="2077278"/>
                  <a:ext cx="80360" cy="109331"/>
                </a:xfrm>
                <a:prstGeom prst="rect">
                  <a:avLst/>
                </a:prstGeom>
                <a:solidFill>
                  <a:srgbClr val="6767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20" name="Rectangle 119">
                  <a:extLst>
                    <a:ext uri="{FF2B5EF4-FFF2-40B4-BE49-F238E27FC236}">
                      <a16:creationId xmlns:a16="http://schemas.microsoft.com/office/drawing/2014/main" id="{F46E10A7-69AB-4D22-9C71-B67B4DF2F0C6}"/>
                    </a:ext>
                  </a:extLst>
                </p:cNvPr>
                <p:cNvSpPr/>
                <p:nvPr/>
              </p:nvSpPr>
              <p:spPr>
                <a:xfrm>
                  <a:off x="435407" y="1997765"/>
                  <a:ext cx="80359" cy="188844"/>
                </a:xfrm>
                <a:prstGeom prst="rect">
                  <a:avLst/>
                </a:prstGeom>
                <a:solidFill>
                  <a:srgbClr val="6767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121" name="Rectangle 120">
                  <a:extLst>
                    <a:ext uri="{FF2B5EF4-FFF2-40B4-BE49-F238E27FC236}">
                      <a16:creationId xmlns:a16="http://schemas.microsoft.com/office/drawing/2014/main" id="{2300E5BC-E5DB-408F-ABE3-3AE088501CFC}"/>
                    </a:ext>
                  </a:extLst>
                </p:cNvPr>
                <p:cNvSpPr/>
                <p:nvPr/>
              </p:nvSpPr>
              <p:spPr>
                <a:xfrm>
                  <a:off x="540051" y="1918251"/>
                  <a:ext cx="80359" cy="268358"/>
                </a:xfrm>
                <a:prstGeom prst="rect">
                  <a:avLst/>
                </a:prstGeom>
                <a:solidFill>
                  <a:srgbClr val="6767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122" name="Rectangle 121">
                  <a:extLst>
                    <a:ext uri="{FF2B5EF4-FFF2-40B4-BE49-F238E27FC236}">
                      <a16:creationId xmlns:a16="http://schemas.microsoft.com/office/drawing/2014/main" id="{2534F95B-82AD-4554-8069-46B228D2C264}"/>
                    </a:ext>
                  </a:extLst>
                </p:cNvPr>
                <p:cNvSpPr/>
                <p:nvPr/>
              </p:nvSpPr>
              <p:spPr>
                <a:xfrm>
                  <a:off x="651874" y="1835426"/>
                  <a:ext cx="80359" cy="351183"/>
                </a:xfrm>
                <a:prstGeom prst="rect">
                  <a:avLst/>
                </a:prstGeom>
                <a:solidFill>
                  <a:srgbClr val="6767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23" name="Rectangle 122">
                  <a:extLst>
                    <a:ext uri="{FF2B5EF4-FFF2-40B4-BE49-F238E27FC236}">
                      <a16:creationId xmlns:a16="http://schemas.microsoft.com/office/drawing/2014/main" id="{E1F48F9C-D14A-4E66-818F-029DBB96E01E}"/>
                    </a:ext>
                  </a:extLst>
                </p:cNvPr>
                <p:cNvSpPr/>
                <p:nvPr/>
              </p:nvSpPr>
              <p:spPr>
                <a:xfrm>
                  <a:off x="763700" y="1759227"/>
                  <a:ext cx="80359" cy="427382"/>
                </a:xfrm>
                <a:prstGeom prst="rect">
                  <a:avLst/>
                </a:prstGeom>
                <a:solidFill>
                  <a:srgbClr val="6767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grpSp>
          <p:sp>
            <p:nvSpPr>
              <p:cNvPr id="109" name="Freeform: Shape 108">
                <a:extLst>
                  <a:ext uri="{FF2B5EF4-FFF2-40B4-BE49-F238E27FC236}">
                    <a16:creationId xmlns:a16="http://schemas.microsoft.com/office/drawing/2014/main" id="{76F1AEEC-54F7-4A43-8D3F-FD5BA891B83B}"/>
                  </a:ext>
                </a:extLst>
              </p:cNvPr>
              <p:cNvSpPr/>
              <p:nvPr/>
            </p:nvSpPr>
            <p:spPr>
              <a:xfrm rot="16418755">
                <a:off x="1672044" y="342181"/>
                <a:ext cx="103803" cy="125455"/>
              </a:xfrm>
              <a:custGeom>
                <a:avLst/>
                <a:gdLst>
                  <a:gd name="connsiteX0" fmla="*/ 1281824 w 3656956"/>
                  <a:gd name="connsiteY0" fmla="*/ 2633626 h 4951914"/>
                  <a:gd name="connsiteX1" fmla="*/ 680377 w 3656956"/>
                  <a:gd name="connsiteY1" fmla="*/ 3318650 h 4951914"/>
                  <a:gd name="connsiteX2" fmla="*/ 1200 w 3656956"/>
                  <a:gd name="connsiteY2" fmla="*/ 2710608 h 4951914"/>
                  <a:gd name="connsiteX3" fmla="*/ 602647 w 3656956"/>
                  <a:gd name="connsiteY3" fmla="*/ 2025584 h 4951914"/>
                  <a:gd name="connsiteX4" fmla="*/ 1281824 w 3656956"/>
                  <a:gd name="connsiteY4" fmla="*/ 2633626 h 4951914"/>
                  <a:gd name="connsiteX5" fmla="*/ 2002344 w 3656956"/>
                  <a:gd name="connsiteY5" fmla="*/ 2668188 h 4951914"/>
                  <a:gd name="connsiteX6" fmla="*/ 1666027 w 3656956"/>
                  <a:gd name="connsiteY6" fmla="*/ 3665324 h 4951914"/>
                  <a:gd name="connsiteX7" fmla="*/ 1193363 w 3656956"/>
                  <a:gd name="connsiteY7" fmla="*/ 3379793 h 4951914"/>
                  <a:gd name="connsiteX8" fmla="*/ 998307 w 3656956"/>
                  <a:gd name="connsiteY8" fmla="*/ 1837219 h 4951914"/>
                  <a:gd name="connsiteX9" fmla="*/ 1403536 w 3656956"/>
                  <a:gd name="connsiteY9" fmla="*/ 1461248 h 4951914"/>
                  <a:gd name="connsiteX10" fmla="*/ 2002344 w 3656956"/>
                  <a:gd name="connsiteY10" fmla="*/ 2668188 h 4951914"/>
                  <a:gd name="connsiteX11" fmla="*/ 2859163 w 3656956"/>
                  <a:gd name="connsiteY11" fmla="*/ 2518288 h 4951914"/>
                  <a:gd name="connsiteX12" fmla="*/ 2159439 w 3656956"/>
                  <a:gd name="connsiteY12" fmla="*/ 4322634 h 4951914"/>
                  <a:gd name="connsiteX13" fmla="*/ 1639504 w 3656956"/>
                  <a:gd name="connsiteY13" fmla="*/ 3911569 h 4951914"/>
                  <a:gd name="connsiteX14" fmla="*/ 1492083 w 3656956"/>
                  <a:gd name="connsiteY14" fmla="*/ 1217335 h 4951914"/>
                  <a:gd name="connsiteX15" fmla="*/ 1977171 w 3656956"/>
                  <a:gd name="connsiteY15" fmla="*/ 765483 h 4951914"/>
                  <a:gd name="connsiteX16" fmla="*/ 2859163 w 3656956"/>
                  <a:gd name="connsiteY16" fmla="*/ 2518288 h 4951914"/>
                  <a:gd name="connsiteX17" fmla="*/ 3647208 w 3656956"/>
                  <a:gd name="connsiteY17" fmla="*/ 2400872 h 4951914"/>
                  <a:gd name="connsiteX18" fmla="*/ 2784591 w 3656956"/>
                  <a:gd name="connsiteY18" fmla="*/ 4951914 h 4951914"/>
                  <a:gd name="connsiteX19" fmla="*/ 2364248 w 3656956"/>
                  <a:gd name="connsiteY19" fmla="*/ 4469741 h 4951914"/>
                  <a:gd name="connsiteX20" fmla="*/ 3013471 w 3656956"/>
                  <a:gd name="connsiteY20" fmla="*/ 2459051 h 4951914"/>
                  <a:gd name="connsiteX21" fmla="*/ 2038563 w 3656956"/>
                  <a:gd name="connsiteY21" fmla="*/ 550183 h 4951914"/>
                  <a:gd name="connsiteX22" fmla="*/ 2363816 w 3656956"/>
                  <a:gd name="connsiteY22" fmla="*/ 0 h 4951914"/>
                  <a:gd name="connsiteX23" fmla="*/ 3647208 w 3656956"/>
                  <a:gd name="connsiteY23" fmla="*/ 2400872 h 4951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56956" h="4951914">
                    <a:moveTo>
                      <a:pt x="1281824" y="2633626"/>
                    </a:moveTo>
                    <a:cubicBezTo>
                      <a:pt x="1303288" y="2990696"/>
                      <a:pt x="1034011" y="3297392"/>
                      <a:pt x="680377" y="3318650"/>
                    </a:cubicBezTo>
                    <a:cubicBezTo>
                      <a:pt x="326742" y="3339908"/>
                      <a:pt x="22664" y="3067678"/>
                      <a:pt x="1200" y="2710608"/>
                    </a:cubicBezTo>
                    <a:cubicBezTo>
                      <a:pt x="-20265" y="2353537"/>
                      <a:pt x="249012" y="2046842"/>
                      <a:pt x="602647" y="2025584"/>
                    </a:cubicBezTo>
                    <a:cubicBezTo>
                      <a:pt x="956281" y="2004326"/>
                      <a:pt x="1260359" y="2276555"/>
                      <a:pt x="1281824" y="2633626"/>
                    </a:cubicBezTo>
                    <a:close/>
                    <a:moveTo>
                      <a:pt x="2002344" y="2668188"/>
                    </a:moveTo>
                    <a:cubicBezTo>
                      <a:pt x="2009746" y="3013385"/>
                      <a:pt x="1899616" y="3362358"/>
                      <a:pt x="1666027" y="3665324"/>
                    </a:cubicBezTo>
                    <a:lnTo>
                      <a:pt x="1193363" y="3379793"/>
                    </a:lnTo>
                    <a:cubicBezTo>
                      <a:pt x="1605382" y="2898861"/>
                      <a:pt x="1521410" y="2234774"/>
                      <a:pt x="998307" y="1837219"/>
                    </a:cubicBezTo>
                    <a:lnTo>
                      <a:pt x="1403536" y="1461248"/>
                    </a:lnTo>
                    <a:cubicBezTo>
                      <a:pt x="1789024" y="1786783"/>
                      <a:pt x="1992828" y="2224365"/>
                      <a:pt x="2002344" y="2668188"/>
                    </a:cubicBezTo>
                    <a:close/>
                    <a:moveTo>
                      <a:pt x="2859163" y="2518288"/>
                    </a:moveTo>
                    <a:cubicBezTo>
                      <a:pt x="2891975" y="3158632"/>
                      <a:pt x="2661166" y="3807565"/>
                      <a:pt x="2159439" y="4322634"/>
                    </a:cubicBezTo>
                    <a:lnTo>
                      <a:pt x="1639504" y="3911569"/>
                    </a:lnTo>
                    <a:cubicBezTo>
                      <a:pt x="2444778" y="3139032"/>
                      <a:pt x="2379119" y="1939058"/>
                      <a:pt x="1492083" y="1217335"/>
                    </a:cubicBezTo>
                    <a:lnTo>
                      <a:pt x="1977171" y="765483"/>
                    </a:lnTo>
                    <a:cubicBezTo>
                      <a:pt x="2529922" y="1246191"/>
                      <a:pt x="2826352" y="1877944"/>
                      <a:pt x="2859163" y="2518288"/>
                    </a:cubicBezTo>
                    <a:close/>
                    <a:moveTo>
                      <a:pt x="3647208" y="2400872"/>
                    </a:moveTo>
                    <a:cubicBezTo>
                      <a:pt x="3717909" y="3351849"/>
                      <a:pt x="3401362" y="4287984"/>
                      <a:pt x="2784591" y="4951914"/>
                    </a:cubicBezTo>
                    <a:lnTo>
                      <a:pt x="2364248" y="4469741"/>
                    </a:lnTo>
                    <a:cubicBezTo>
                      <a:pt x="2828531" y="3941020"/>
                      <a:pt x="3065945" y="3205732"/>
                      <a:pt x="3013471" y="2459051"/>
                    </a:cubicBezTo>
                    <a:cubicBezTo>
                      <a:pt x="2959178" y="1686499"/>
                      <a:pt x="2600441" y="984092"/>
                      <a:pt x="2038563" y="550183"/>
                    </a:cubicBezTo>
                    <a:lnTo>
                      <a:pt x="2363816" y="0"/>
                    </a:lnTo>
                    <a:cubicBezTo>
                      <a:pt x="3101211" y="538285"/>
                      <a:pt x="3574567" y="1423804"/>
                      <a:pt x="3647208" y="2400872"/>
                    </a:cubicBezTo>
                    <a:close/>
                  </a:path>
                </a:pathLst>
              </a:custGeom>
              <a:solidFill>
                <a:srgbClr val="676767"/>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10" name="TextBox 109">
                <a:extLst>
                  <a:ext uri="{FF2B5EF4-FFF2-40B4-BE49-F238E27FC236}">
                    <a16:creationId xmlns:a16="http://schemas.microsoft.com/office/drawing/2014/main" id="{B4A7DAE0-6207-4FFE-BC02-A543D6F9CD81}"/>
                  </a:ext>
                </a:extLst>
              </p:cNvPr>
              <p:cNvSpPr txBox="1"/>
              <p:nvPr/>
            </p:nvSpPr>
            <p:spPr>
              <a:xfrm>
                <a:off x="3757216" y="282578"/>
                <a:ext cx="509155" cy="246221"/>
              </a:xfrm>
              <a:prstGeom prst="rect">
                <a:avLst/>
              </a:prstGeom>
              <a:noFill/>
            </p:spPr>
            <p:txBody>
              <a:bodyPr wrap="square" rtlCol="0">
                <a:spAutoFit/>
              </a:bodyPr>
              <a:lstStyle/>
              <a:p>
                <a:r>
                  <a:rPr lang="en-US" sz="1000" dirty="0">
                    <a:solidFill>
                      <a:srgbClr val="676767"/>
                    </a:solidFill>
                  </a:rPr>
                  <a:t>100%</a:t>
                </a:r>
                <a:endParaRPr lang="en-MY" sz="1000" dirty="0">
                  <a:solidFill>
                    <a:srgbClr val="676767"/>
                  </a:solidFill>
                </a:endParaRPr>
              </a:p>
            </p:txBody>
          </p:sp>
          <p:grpSp>
            <p:nvGrpSpPr>
              <p:cNvPr id="111" name="Group 110">
                <a:extLst>
                  <a:ext uri="{FF2B5EF4-FFF2-40B4-BE49-F238E27FC236}">
                    <a16:creationId xmlns:a16="http://schemas.microsoft.com/office/drawing/2014/main" id="{CCAA7CAB-CADD-48D3-A6E7-BEAEE6BEEF0D}"/>
                  </a:ext>
                </a:extLst>
              </p:cNvPr>
              <p:cNvGrpSpPr/>
              <p:nvPr/>
            </p:nvGrpSpPr>
            <p:grpSpPr>
              <a:xfrm>
                <a:off x="4187974" y="359525"/>
                <a:ext cx="200492" cy="105455"/>
                <a:chOff x="1752757" y="1461060"/>
                <a:chExt cx="8795953" cy="3208690"/>
              </a:xfrm>
            </p:grpSpPr>
            <p:sp>
              <p:nvSpPr>
                <p:cNvPr id="117" name="Rectangle: Rounded Corners 116">
                  <a:extLst>
                    <a:ext uri="{FF2B5EF4-FFF2-40B4-BE49-F238E27FC236}">
                      <a16:creationId xmlns:a16="http://schemas.microsoft.com/office/drawing/2014/main" id="{1D9D1446-9A6D-4BD2-8983-54154CC5876B}"/>
                    </a:ext>
                  </a:extLst>
                </p:cNvPr>
                <p:cNvSpPr/>
                <p:nvPr/>
              </p:nvSpPr>
              <p:spPr>
                <a:xfrm>
                  <a:off x="1752757" y="1461106"/>
                  <a:ext cx="7762846" cy="3208644"/>
                </a:xfrm>
                <a:prstGeom prst="roundRect">
                  <a:avLst>
                    <a:gd name="adj" fmla="val 9442"/>
                  </a:avLst>
                </a:prstGeom>
                <a:solidFill>
                  <a:srgbClr val="6767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118" name="Freeform: Shape 117">
                  <a:extLst>
                    <a:ext uri="{FF2B5EF4-FFF2-40B4-BE49-F238E27FC236}">
                      <a16:creationId xmlns:a16="http://schemas.microsoft.com/office/drawing/2014/main" id="{2C1BA413-A3D7-4A4E-8717-7EBBCC6B7009}"/>
                    </a:ext>
                  </a:extLst>
                </p:cNvPr>
                <p:cNvSpPr/>
                <p:nvPr/>
              </p:nvSpPr>
              <p:spPr>
                <a:xfrm rot="16200000">
                  <a:off x="8796613" y="2917592"/>
                  <a:ext cx="3208630" cy="295565"/>
                </a:xfrm>
                <a:custGeom>
                  <a:avLst/>
                  <a:gdLst>
                    <a:gd name="connsiteX0" fmla="*/ 3208655 w 3208655"/>
                    <a:gd name="connsiteY0" fmla="*/ 147782 h 295564"/>
                    <a:gd name="connsiteX1" fmla="*/ 3042229 w 3208655"/>
                    <a:gd name="connsiteY1" fmla="*/ 295564 h 295564"/>
                    <a:gd name="connsiteX2" fmla="*/ 2340607 w 3208655"/>
                    <a:gd name="connsiteY2" fmla="*/ 295564 h 295564"/>
                    <a:gd name="connsiteX3" fmla="*/ 2325514 w 3208655"/>
                    <a:gd name="connsiteY3" fmla="*/ 292858 h 295564"/>
                    <a:gd name="connsiteX4" fmla="*/ 2310421 w 3208655"/>
                    <a:gd name="connsiteY4" fmla="*/ 295564 h 295564"/>
                    <a:gd name="connsiteX5" fmla="*/ 1608799 w 3208655"/>
                    <a:gd name="connsiteY5" fmla="*/ 295564 h 295564"/>
                    <a:gd name="connsiteX6" fmla="*/ 1593706 w 3208655"/>
                    <a:gd name="connsiteY6" fmla="*/ 292858 h 295564"/>
                    <a:gd name="connsiteX7" fmla="*/ 1578613 w 3208655"/>
                    <a:gd name="connsiteY7" fmla="*/ 295564 h 295564"/>
                    <a:gd name="connsiteX8" fmla="*/ 876991 w 3208655"/>
                    <a:gd name="connsiteY8" fmla="*/ 295564 h 295564"/>
                    <a:gd name="connsiteX9" fmla="*/ 872520 w 3208655"/>
                    <a:gd name="connsiteY9" fmla="*/ 294762 h 295564"/>
                    <a:gd name="connsiteX10" fmla="*/ 868048 w 3208655"/>
                    <a:gd name="connsiteY10" fmla="*/ 295564 h 295564"/>
                    <a:gd name="connsiteX11" fmla="*/ 166426 w 3208655"/>
                    <a:gd name="connsiteY11" fmla="*/ 295564 h 295564"/>
                    <a:gd name="connsiteX12" fmla="*/ 0 w 3208655"/>
                    <a:gd name="connsiteY12" fmla="*/ 147782 h 295564"/>
                    <a:gd name="connsiteX13" fmla="*/ 166426 w 3208655"/>
                    <a:gd name="connsiteY13" fmla="*/ 0 h 295564"/>
                    <a:gd name="connsiteX14" fmla="*/ 868048 w 3208655"/>
                    <a:gd name="connsiteY14" fmla="*/ 0 h 295564"/>
                    <a:gd name="connsiteX15" fmla="*/ 872520 w 3208655"/>
                    <a:gd name="connsiteY15" fmla="*/ 802 h 295564"/>
                    <a:gd name="connsiteX16" fmla="*/ 876991 w 3208655"/>
                    <a:gd name="connsiteY16" fmla="*/ 0 h 295564"/>
                    <a:gd name="connsiteX17" fmla="*/ 1578613 w 3208655"/>
                    <a:gd name="connsiteY17" fmla="*/ 0 h 295564"/>
                    <a:gd name="connsiteX18" fmla="*/ 1593706 w 3208655"/>
                    <a:gd name="connsiteY18" fmla="*/ 2706 h 295564"/>
                    <a:gd name="connsiteX19" fmla="*/ 1608799 w 3208655"/>
                    <a:gd name="connsiteY19" fmla="*/ 0 h 295564"/>
                    <a:gd name="connsiteX20" fmla="*/ 2310421 w 3208655"/>
                    <a:gd name="connsiteY20" fmla="*/ 0 h 295564"/>
                    <a:gd name="connsiteX21" fmla="*/ 2325514 w 3208655"/>
                    <a:gd name="connsiteY21" fmla="*/ 2706 h 295564"/>
                    <a:gd name="connsiteX22" fmla="*/ 2340607 w 3208655"/>
                    <a:gd name="connsiteY22" fmla="*/ 0 h 295564"/>
                    <a:gd name="connsiteX23" fmla="*/ 3042229 w 3208655"/>
                    <a:gd name="connsiteY23" fmla="*/ 0 h 295564"/>
                    <a:gd name="connsiteX24" fmla="*/ 3208655 w 3208655"/>
                    <a:gd name="connsiteY24" fmla="*/ 147782 h 295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208655" h="295564">
                      <a:moveTo>
                        <a:pt x="3208655" y="147782"/>
                      </a:moveTo>
                      <a:cubicBezTo>
                        <a:pt x="3208655" y="229404"/>
                        <a:pt x="3134135" y="295564"/>
                        <a:pt x="3042229" y="295564"/>
                      </a:cubicBezTo>
                      <a:lnTo>
                        <a:pt x="2340607" y="295564"/>
                      </a:lnTo>
                      <a:lnTo>
                        <a:pt x="2325514" y="292858"/>
                      </a:lnTo>
                      <a:lnTo>
                        <a:pt x="2310421" y="295564"/>
                      </a:lnTo>
                      <a:lnTo>
                        <a:pt x="1608799" y="295564"/>
                      </a:lnTo>
                      <a:lnTo>
                        <a:pt x="1593706" y="292858"/>
                      </a:lnTo>
                      <a:lnTo>
                        <a:pt x="1578613" y="295564"/>
                      </a:lnTo>
                      <a:lnTo>
                        <a:pt x="876991" y="295564"/>
                      </a:lnTo>
                      <a:lnTo>
                        <a:pt x="872520" y="294762"/>
                      </a:lnTo>
                      <a:lnTo>
                        <a:pt x="868048" y="295564"/>
                      </a:lnTo>
                      <a:lnTo>
                        <a:pt x="166426" y="295564"/>
                      </a:lnTo>
                      <a:cubicBezTo>
                        <a:pt x="74521" y="295564"/>
                        <a:pt x="0" y="229404"/>
                        <a:pt x="0" y="147782"/>
                      </a:cubicBezTo>
                      <a:cubicBezTo>
                        <a:pt x="0" y="66160"/>
                        <a:pt x="74521" y="0"/>
                        <a:pt x="166426" y="0"/>
                      </a:cubicBezTo>
                      <a:lnTo>
                        <a:pt x="868048" y="0"/>
                      </a:lnTo>
                      <a:lnTo>
                        <a:pt x="872520" y="802"/>
                      </a:lnTo>
                      <a:lnTo>
                        <a:pt x="876991" y="0"/>
                      </a:lnTo>
                      <a:lnTo>
                        <a:pt x="1578613" y="0"/>
                      </a:lnTo>
                      <a:lnTo>
                        <a:pt x="1593706" y="2706"/>
                      </a:lnTo>
                      <a:lnTo>
                        <a:pt x="1608799" y="0"/>
                      </a:lnTo>
                      <a:lnTo>
                        <a:pt x="2310421" y="0"/>
                      </a:lnTo>
                      <a:lnTo>
                        <a:pt x="2325514" y="2706"/>
                      </a:lnTo>
                      <a:lnTo>
                        <a:pt x="2340607" y="0"/>
                      </a:lnTo>
                      <a:lnTo>
                        <a:pt x="3042229" y="0"/>
                      </a:lnTo>
                      <a:cubicBezTo>
                        <a:pt x="3134135" y="0"/>
                        <a:pt x="3208655" y="66160"/>
                        <a:pt x="3208655" y="147782"/>
                      </a:cubicBezTo>
                      <a:close/>
                    </a:path>
                  </a:pathLst>
                </a:custGeom>
                <a:solidFill>
                  <a:srgbClr val="67676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MY" dirty="0"/>
                </a:p>
              </p:txBody>
            </p:sp>
          </p:grpSp>
          <p:grpSp>
            <p:nvGrpSpPr>
              <p:cNvPr id="112" name="Group 111">
                <a:extLst>
                  <a:ext uri="{FF2B5EF4-FFF2-40B4-BE49-F238E27FC236}">
                    <a16:creationId xmlns:a16="http://schemas.microsoft.com/office/drawing/2014/main" id="{0E009234-8BDB-437E-84F6-21698ED2DBDA}"/>
                  </a:ext>
                </a:extLst>
              </p:cNvPr>
              <p:cNvGrpSpPr/>
              <p:nvPr/>
            </p:nvGrpSpPr>
            <p:grpSpPr>
              <a:xfrm>
                <a:off x="1886474" y="237512"/>
                <a:ext cx="128900" cy="222524"/>
                <a:chOff x="4911403" y="238335"/>
                <a:chExt cx="128900" cy="222524"/>
              </a:xfrm>
            </p:grpSpPr>
            <p:sp>
              <p:nvSpPr>
                <p:cNvPr id="114" name="Rectangle: Rounded Corners 113">
                  <a:extLst>
                    <a:ext uri="{FF2B5EF4-FFF2-40B4-BE49-F238E27FC236}">
                      <a16:creationId xmlns:a16="http://schemas.microsoft.com/office/drawing/2014/main" id="{CE9B02F4-5539-4994-9369-BB34388DEB93}"/>
                    </a:ext>
                  </a:extLst>
                </p:cNvPr>
                <p:cNvSpPr/>
                <p:nvPr/>
              </p:nvSpPr>
              <p:spPr>
                <a:xfrm>
                  <a:off x="4911403" y="354262"/>
                  <a:ext cx="125201" cy="106597"/>
                </a:xfrm>
                <a:prstGeom prst="roundRect">
                  <a:avLst>
                    <a:gd name="adj" fmla="val 26751"/>
                  </a:avLst>
                </a:prstGeom>
                <a:noFill/>
                <a:ln w="9525">
                  <a:solidFill>
                    <a:srgbClr val="67676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15" name="Flowchart: Connector 114">
                  <a:extLst>
                    <a:ext uri="{FF2B5EF4-FFF2-40B4-BE49-F238E27FC236}">
                      <a16:creationId xmlns:a16="http://schemas.microsoft.com/office/drawing/2014/main" id="{8DC4E8F3-4CEA-4FCD-8238-67C39C310371}"/>
                    </a:ext>
                  </a:extLst>
                </p:cNvPr>
                <p:cNvSpPr/>
                <p:nvPr/>
              </p:nvSpPr>
              <p:spPr>
                <a:xfrm>
                  <a:off x="4936807" y="373000"/>
                  <a:ext cx="74391" cy="70813"/>
                </a:xfrm>
                <a:prstGeom prst="flowChartConnector">
                  <a:avLst/>
                </a:prstGeom>
                <a:noFill/>
                <a:ln w="9525">
                  <a:solidFill>
                    <a:srgbClr val="67676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116" name="TextBox 115">
                  <a:extLst>
                    <a:ext uri="{FF2B5EF4-FFF2-40B4-BE49-F238E27FC236}">
                      <a16:creationId xmlns:a16="http://schemas.microsoft.com/office/drawing/2014/main" id="{2477FFD6-A905-4D7E-A725-4E600FD508CF}"/>
                    </a:ext>
                  </a:extLst>
                </p:cNvPr>
                <p:cNvSpPr txBox="1"/>
                <p:nvPr/>
              </p:nvSpPr>
              <p:spPr>
                <a:xfrm>
                  <a:off x="4957704" y="238335"/>
                  <a:ext cx="82599" cy="216093"/>
                </a:xfrm>
                <a:prstGeom prst="rect">
                  <a:avLst/>
                </a:prstGeom>
                <a:noFill/>
              </p:spPr>
              <p:txBody>
                <a:bodyPr wrap="square" rtlCol="0">
                  <a:spAutoFit/>
                </a:bodyPr>
                <a:lstStyle/>
                <a:p>
                  <a:r>
                    <a:rPr lang="en-US" sz="800" dirty="0">
                      <a:solidFill>
                        <a:srgbClr val="676767"/>
                      </a:solidFill>
                    </a:rPr>
                    <a:t>.</a:t>
                  </a:r>
                  <a:endParaRPr lang="en-MY" sz="800" dirty="0">
                    <a:solidFill>
                      <a:srgbClr val="676767"/>
                    </a:solidFill>
                  </a:endParaRPr>
                </a:p>
              </p:txBody>
            </p:sp>
          </p:grpSp>
          <p:sp>
            <p:nvSpPr>
              <p:cNvPr id="113" name="TextBox 112">
                <a:extLst>
                  <a:ext uri="{FF2B5EF4-FFF2-40B4-BE49-F238E27FC236}">
                    <a16:creationId xmlns:a16="http://schemas.microsoft.com/office/drawing/2014/main" id="{B7E3982B-ACA4-4D4E-8176-56F91AFCE2A3}"/>
                  </a:ext>
                </a:extLst>
              </p:cNvPr>
              <p:cNvSpPr txBox="1"/>
              <p:nvPr/>
            </p:nvSpPr>
            <p:spPr>
              <a:xfrm>
                <a:off x="4354111" y="279646"/>
                <a:ext cx="418127" cy="246221"/>
              </a:xfrm>
              <a:prstGeom prst="rect">
                <a:avLst/>
              </a:prstGeom>
              <a:noFill/>
            </p:spPr>
            <p:txBody>
              <a:bodyPr wrap="square" rtlCol="0">
                <a:spAutoFit/>
              </a:bodyPr>
              <a:lstStyle/>
              <a:p>
                <a:r>
                  <a:rPr lang="en-US" sz="1000" dirty="0">
                    <a:solidFill>
                      <a:srgbClr val="676767"/>
                    </a:solidFill>
                  </a:rPr>
                  <a:t>2:30</a:t>
                </a:r>
                <a:endParaRPr lang="en-MY" sz="1000" dirty="0">
                  <a:solidFill>
                    <a:srgbClr val="676767"/>
                  </a:solidFill>
                </a:endParaRPr>
              </a:p>
            </p:txBody>
          </p:sp>
        </p:grpSp>
      </p:grpSp>
    </p:spTree>
    <p:extLst>
      <p:ext uri="{BB962C8B-B14F-4D97-AF65-F5344CB8AC3E}">
        <p14:creationId xmlns:p14="http://schemas.microsoft.com/office/powerpoint/2010/main" val="2476675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grpId="0" nodeType="withEffect">
                                  <p:stCondLst>
                                    <p:cond delay="0"/>
                                  </p:stCondLst>
                                  <p:childTnLst>
                                    <p:set>
                                      <p:cBhvr>
                                        <p:cTn id="6" dur="1" fill="hold">
                                          <p:stCondLst>
                                            <p:cond delay="0"/>
                                          </p:stCondLst>
                                        </p:cTn>
                                        <p:tgtEl>
                                          <p:spTgt spid="640"/>
                                        </p:tgtEl>
                                        <p:attrNameLst>
                                          <p:attrName>style.visibility</p:attrName>
                                        </p:attrNameLst>
                                      </p:cBhvr>
                                      <p:to>
                                        <p:strVal val="visible"/>
                                      </p:to>
                                    </p:set>
                                    <p:animEffect transition="in" filter="strips(downLeft)">
                                      <p:cBhvr>
                                        <p:cTn id="7" dur="500"/>
                                        <p:tgtEl>
                                          <p:spTgt spid="640"/>
                                        </p:tgtEl>
                                      </p:cBhvr>
                                    </p:animEffect>
                                  </p:childTnLst>
                                </p:cTn>
                              </p:par>
                              <p:par>
                                <p:cTn id="8" presetID="53" presetClass="entr" presetSubtype="16"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 calcmode="lin" valueType="num">
                                      <p:cBhvr>
                                        <p:cTn id="10" dur="500" fill="hold"/>
                                        <p:tgtEl>
                                          <p:spTgt spid="10"/>
                                        </p:tgtEl>
                                        <p:attrNameLst>
                                          <p:attrName>ppt_w</p:attrName>
                                        </p:attrNameLst>
                                      </p:cBhvr>
                                      <p:tavLst>
                                        <p:tav tm="0">
                                          <p:val>
                                            <p:fltVal val="0"/>
                                          </p:val>
                                        </p:tav>
                                        <p:tav tm="100000">
                                          <p:val>
                                            <p:strVal val="#ppt_w"/>
                                          </p:val>
                                        </p:tav>
                                      </p:tavLst>
                                    </p:anim>
                                    <p:anim calcmode="lin" valueType="num">
                                      <p:cBhvr>
                                        <p:cTn id="11" dur="500" fill="hold"/>
                                        <p:tgtEl>
                                          <p:spTgt spid="10"/>
                                        </p:tgtEl>
                                        <p:attrNameLst>
                                          <p:attrName>ppt_h</p:attrName>
                                        </p:attrNameLst>
                                      </p:cBhvr>
                                      <p:tavLst>
                                        <p:tav tm="0">
                                          <p:val>
                                            <p:fltVal val="0"/>
                                          </p:val>
                                        </p:tav>
                                        <p:tav tm="100000">
                                          <p:val>
                                            <p:strVal val="#ppt_h"/>
                                          </p:val>
                                        </p:tav>
                                      </p:tavLst>
                                    </p:anim>
                                    <p:animEffect transition="in" filter="fade">
                                      <p:cBhvr>
                                        <p:cTn id="12" dur="500"/>
                                        <p:tgtEl>
                                          <p:spTgt spid="10"/>
                                        </p:tgtEl>
                                      </p:cBhvr>
                                    </p:animEffect>
                                  </p:childTnLst>
                                </p:cTn>
                              </p:par>
                              <p:par>
                                <p:cTn id="13" presetID="2" presetClass="entr" presetSubtype="4"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ppt_x"/>
                                          </p:val>
                                        </p:tav>
                                        <p:tav tm="100000">
                                          <p:val>
                                            <p:strVal val="#ppt_x"/>
                                          </p:val>
                                        </p:tav>
                                      </p:tavLst>
                                    </p:anim>
                                    <p:anim calcmode="lin" valueType="num">
                                      <p:cBhvr additive="base">
                                        <p:cTn id="16" dur="500" fill="hold"/>
                                        <p:tgtEl>
                                          <p:spTgt spid="6"/>
                                        </p:tgtEl>
                                        <p:attrNameLst>
                                          <p:attrName>ppt_y</p:attrName>
                                        </p:attrNameLst>
                                      </p:cBhvr>
                                      <p:tavLst>
                                        <p:tav tm="0">
                                          <p:val>
                                            <p:strVal val="1+#ppt_h/2"/>
                                          </p:val>
                                        </p:tav>
                                        <p:tav tm="100000">
                                          <p:val>
                                            <p:strVal val="#ppt_y"/>
                                          </p:val>
                                        </p:tav>
                                      </p:tavLst>
                                    </p:anim>
                                  </p:childTnLst>
                                </p:cTn>
                              </p:par>
                            </p:childTnLst>
                          </p:cTn>
                        </p:par>
                        <p:par>
                          <p:cTn id="17" fill="hold">
                            <p:stCondLst>
                              <p:cond delay="500"/>
                            </p:stCondLst>
                            <p:childTnLst>
                              <p:par>
                                <p:cTn id="18" presetID="2" presetClass="entr" presetSubtype="1" fill="hold" nodeType="afterEffect">
                                  <p:stCondLst>
                                    <p:cond delay="0"/>
                                  </p:stCondLst>
                                  <p:childTnLst>
                                    <p:set>
                                      <p:cBhvr>
                                        <p:cTn id="19" dur="1" fill="hold">
                                          <p:stCondLst>
                                            <p:cond delay="0"/>
                                          </p:stCondLst>
                                        </p:cTn>
                                        <p:tgtEl>
                                          <p:spTgt spid="7"/>
                                        </p:tgtEl>
                                        <p:attrNameLst>
                                          <p:attrName>style.visibility</p:attrName>
                                        </p:attrNameLst>
                                      </p:cBhvr>
                                      <p:to>
                                        <p:strVal val="visible"/>
                                      </p:to>
                                    </p:set>
                                    <p:anim calcmode="lin" valueType="num">
                                      <p:cBhvr additive="base">
                                        <p:cTn id="20" dur="500" fill="hold"/>
                                        <p:tgtEl>
                                          <p:spTgt spid="7"/>
                                        </p:tgtEl>
                                        <p:attrNameLst>
                                          <p:attrName>ppt_x</p:attrName>
                                        </p:attrNameLst>
                                      </p:cBhvr>
                                      <p:tavLst>
                                        <p:tav tm="0">
                                          <p:val>
                                            <p:strVal val="#ppt_x"/>
                                          </p:val>
                                        </p:tav>
                                        <p:tav tm="100000">
                                          <p:val>
                                            <p:strVal val="#ppt_x"/>
                                          </p:val>
                                        </p:tav>
                                      </p:tavLst>
                                    </p:anim>
                                    <p:anim calcmode="lin" valueType="num">
                                      <p:cBhvr additive="base">
                                        <p:cTn id="21" dur="500" fill="hold"/>
                                        <p:tgtEl>
                                          <p:spTgt spid="7"/>
                                        </p:tgtEl>
                                        <p:attrNameLst>
                                          <p:attrName>ppt_y</p:attrName>
                                        </p:attrNameLst>
                                      </p:cBhvr>
                                      <p:tavLst>
                                        <p:tav tm="0">
                                          <p:val>
                                            <p:strVal val="0-#ppt_h/2"/>
                                          </p:val>
                                        </p:tav>
                                        <p:tav tm="100000">
                                          <p:val>
                                            <p:strVal val="#ppt_y"/>
                                          </p:val>
                                        </p:tav>
                                      </p:tavLst>
                                    </p:anim>
                                  </p:childTnLst>
                                </p:cTn>
                              </p:par>
                              <p:par>
                                <p:cTn id="22" presetID="53" presetClass="entr" presetSubtype="16" fill="hold" nodeType="withEffect">
                                  <p:stCondLst>
                                    <p:cond delay="0"/>
                                  </p:stCondLst>
                                  <p:childTnLst>
                                    <p:set>
                                      <p:cBhvr>
                                        <p:cTn id="23" dur="1" fill="hold">
                                          <p:stCondLst>
                                            <p:cond delay="0"/>
                                          </p:stCondLst>
                                        </p:cTn>
                                        <p:tgtEl>
                                          <p:spTgt spid="11"/>
                                        </p:tgtEl>
                                        <p:attrNameLst>
                                          <p:attrName>style.visibility</p:attrName>
                                        </p:attrNameLst>
                                      </p:cBhvr>
                                      <p:to>
                                        <p:strVal val="visible"/>
                                      </p:to>
                                    </p:set>
                                    <p:anim calcmode="lin" valueType="num">
                                      <p:cBhvr>
                                        <p:cTn id="24" dur="500" fill="hold"/>
                                        <p:tgtEl>
                                          <p:spTgt spid="11"/>
                                        </p:tgtEl>
                                        <p:attrNameLst>
                                          <p:attrName>ppt_w</p:attrName>
                                        </p:attrNameLst>
                                      </p:cBhvr>
                                      <p:tavLst>
                                        <p:tav tm="0">
                                          <p:val>
                                            <p:fltVal val="0"/>
                                          </p:val>
                                        </p:tav>
                                        <p:tav tm="100000">
                                          <p:val>
                                            <p:strVal val="#ppt_w"/>
                                          </p:val>
                                        </p:tav>
                                      </p:tavLst>
                                    </p:anim>
                                    <p:anim calcmode="lin" valueType="num">
                                      <p:cBhvr>
                                        <p:cTn id="25" dur="500" fill="hold"/>
                                        <p:tgtEl>
                                          <p:spTgt spid="11"/>
                                        </p:tgtEl>
                                        <p:attrNameLst>
                                          <p:attrName>ppt_h</p:attrName>
                                        </p:attrNameLst>
                                      </p:cBhvr>
                                      <p:tavLst>
                                        <p:tav tm="0">
                                          <p:val>
                                            <p:fltVal val="0"/>
                                          </p:val>
                                        </p:tav>
                                        <p:tav tm="100000">
                                          <p:val>
                                            <p:strVal val="#ppt_h"/>
                                          </p:val>
                                        </p:tav>
                                      </p:tavLst>
                                    </p:anim>
                                    <p:animEffect transition="in" filter="fade">
                                      <p:cBhvr>
                                        <p:cTn id="26" dur="500"/>
                                        <p:tgtEl>
                                          <p:spTgt spid="11"/>
                                        </p:tgtEl>
                                      </p:cBhvr>
                                    </p:animEffect>
                                  </p:childTnLst>
                                </p:cTn>
                              </p:par>
                              <p:par>
                                <p:cTn id="27" presetID="18" presetClass="entr" presetSubtype="3" fill="hold" grpId="0" nodeType="withEffect">
                                  <p:stCondLst>
                                    <p:cond delay="0"/>
                                  </p:stCondLst>
                                  <p:childTnLst>
                                    <p:set>
                                      <p:cBhvr>
                                        <p:cTn id="28" dur="1" fill="hold">
                                          <p:stCondLst>
                                            <p:cond delay="0"/>
                                          </p:stCondLst>
                                        </p:cTn>
                                        <p:tgtEl>
                                          <p:spTgt spid="642"/>
                                        </p:tgtEl>
                                        <p:attrNameLst>
                                          <p:attrName>style.visibility</p:attrName>
                                        </p:attrNameLst>
                                      </p:cBhvr>
                                      <p:to>
                                        <p:strVal val="visible"/>
                                      </p:to>
                                    </p:set>
                                    <p:animEffect transition="in" filter="strips(upRight)">
                                      <p:cBhvr>
                                        <p:cTn id="29" dur="500"/>
                                        <p:tgtEl>
                                          <p:spTgt spid="6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0" grpId="0" animBg="1"/>
      <p:bldP spid="642"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50BE32E-6248-4AE6-B16F-BF791C906EDF}"/>
              </a:ext>
            </a:extLst>
          </p:cNvPr>
          <p:cNvSpPr/>
          <p:nvPr/>
        </p:nvSpPr>
        <p:spPr>
          <a:xfrm>
            <a:off x="0" y="0"/>
            <a:ext cx="6193368" cy="6858000"/>
          </a:xfrm>
          <a:prstGeom prst="rect">
            <a:avLst/>
          </a:prstGeom>
          <a:gradFill flip="none" rotWithShape="1">
            <a:gsLst>
              <a:gs pos="47405">
                <a:srgbClr val="F48558"/>
              </a:gs>
              <a:gs pos="17000">
                <a:srgbClr val="F27058"/>
              </a:gs>
              <a:gs pos="100000">
                <a:srgbClr val="FDC45B"/>
              </a:gs>
              <a:gs pos="77000">
                <a:srgbClr val="F9AA5B"/>
              </a:gs>
              <a:gs pos="0">
                <a:srgbClr val="ED5756"/>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48" name="Rectangle 47">
            <a:extLst>
              <a:ext uri="{FF2B5EF4-FFF2-40B4-BE49-F238E27FC236}">
                <a16:creationId xmlns:a16="http://schemas.microsoft.com/office/drawing/2014/main" id="{39733355-8A27-48A2-9718-7ECBABA25E11}"/>
              </a:ext>
            </a:extLst>
          </p:cNvPr>
          <p:cNvSpPr/>
          <p:nvPr/>
        </p:nvSpPr>
        <p:spPr>
          <a:xfrm>
            <a:off x="6177636" y="-10508"/>
            <a:ext cx="6014365" cy="6868508"/>
          </a:xfrm>
          <a:prstGeom prst="rect">
            <a:avLst/>
          </a:prstGeom>
          <a:gradFill>
            <a:gsLst>
              <a:gs pos="59000">
                <a:srgbClr val="44C0B5"/>
              </a:gs>
              <a:gs pos="32000">
                <a:srgbClr val="52C091"/>
              </a:gs>
              <a:gs pos="100000">
                <a:srgbClr val="2AC4EA"/>
              </a:gs>
              <a:gs pos="85000">
                <a:srgbClr val="3CC1C6"/>
              </a:gs>
              <a:gs pos="0">
                <a:srgbClr val="6ABF58"/>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44" name="Orange Shape">
            <a:extLst>
              <a:ext uri="{FF2B5EF4-FFF2-40B4-BE49-F238E27FC236}">
                <a16:creationId xmlns:a16="http://schemas.microsoft.com/office/drawing/2014/main" id="{DAE45028-49C0-4FE9-8B17-50CB492503B5}"/>
              </a:ext>
            </a:extLst>
          </p:cNvPr>
          <p:cNvSpPr/>
          <p:nvPr/>
        </p:nvSpPr>
        <p:spPr>
          <a:xfrm flipV="1">
            <a:off x="2822" y="-5"/>
            <a:ext cx="804795" cy="3190461"/>
          </a:xfrm>
          <a:custGeom>
            <a:avLst/>
            <a:gdLst>
              <a:gd name="connsiteX0" fmla="*/ 0 w 3458817"/>
              <a:gd name="connsiteY0" fmla="*/ 0 h 3190461"/>
              <a:gd name="connsiteX1" fmla="*/ 874643 w 3458817"/>
              <a:gd name="connsiteY1" fmla="*/ 2395331 h 3190461"/>
              <a:gd name="connsiteX2" fmla="*/ 3458817 w 3458817"/>
              <a:gd name="connsiteY2" fmla="*/ 3190461 h 3190461"/>
              <a:gd name="connsiteX3" fmla="*/ 0 w 3458817"/>
              <a:gd name="connsiteY3" fmla="*/ 3190461 h 3190461"/>
              <a:gd name="connsiteX4" fmla="*/ 0 w 3458817"/>
              <a:gd name="connsiteY4" fmla="*/ 0 h 3190461"/>
              <a:gd name="connsiteX0" fmla="*/ 0 w 3458817"/>
              <a:gd name="connsiteY0" fmla="*/ 0 h 3190461"/>
              <a:gd name="connsiteX1" fmla="*/ 874643 w 3458817"/>
              <a:gd name="connsiteY1" fmla="*/ 2395331 h 3190461"/>
              <a:gd name="connsiteX2" fmla="*/ 3458817 w 3458817"/>
              <a:gd name="connsiteY2" fmla="*/ 3190461 h 3190461"/>
              <a:gd name="connsiteX3" fmla="*/ 0 w 3458817"/>
              <a:gd name="connsiteY3" fmla="*/ 3190461 h 3190461"/>
              <a:gd name="connsiteX4" fmla="*/ 0 w 3458817"/>
              <a:gd name="connsiteY4" fmla="*/ 0 h 3190461"/>
              <a:gd name="connsiteX0" fmla="*/ 0 w 3458817"/>
              <a:gd name="connsiteY0" fmla="*/ 0 h 3190461"/>
              <a:gd name="connsiteX1" fmla="*/ 566214 w 3458817"/>
              <a:gd name="connsiteY1" fmla="*/ 2652960 h 3190461"/>
              <a:gd name="connsiteX2" fmla="*/ 3458817 w 3458817"/>
              <a:gd name="connsiteY2" fmla="*/ 3190461 h 3190461"/>
              <a:gd name="connsiteX3" fmla="*/ 0 w 3458817"/>
              <a:gd name="connsiteY3" fmla="*/ 3190461 h 3190461"/>
              <a:gd name="connsiteX4" fmla="*/ 0 w 3458817"/>
              <a:gd name="connsiteY4" fmla="*/ 0 h 3190461"/>
              <a:gd name="connsiteX0" fmla="*/ 0 w 3458817"/>
              <a:gd name="connsiteY0" fmla="*/ 0 h 3190461"/>
              <a:gd name="connsiteX1" fmla="*/ 794814 w 3458817"/>
              <a:gd name="connsiteY1" fmla="*/ 2333646 h 3190461"/>
              <a:gd name="connsiteX2" fmla="*/ 3458817 w 3458817"/>
              <a:gd name="connsiteY2" fmla="*/ 3190461 h 3190461"/>
              <a:gd name="connsiteX3" fmla="*/ 0 w 3458817"/>
              <a:gd name="connsiteY3" fmla="*/ 3190461 h 3190461"/>
              <a:gd name="connsiteX4" fmla="*/ 0 w 3458817"/>
              <a:gd name="connsiteY4" fmla="*/ 0 h 3190461"/>
              <a:gd name="connsiteX0" fmla="*/ 0 w 3458817"/>
              <a:gd name="connsiteY0" fmla="*/ 0 h 3190461"/>
              <a:gd name="connsiteX1" fmla="*/ 758528 w 3458817"/>
              <a:gd name="connsiteY1" fmla="*/ 2348160 h 3190461"/>
              <a:gd name="connsiteX2" fmla="*/ 3458817 w 3458817"/>
              <a:gd name="connsiteY2" fmla="*/ 3190461 h 3190461"/>
              <a:gd name="connsiteX3" fmla="*/ 0 w 3458817"/>
              <a:gd name="connsiteY3" fmla="*/ 3190461 h 3190461"/>
              <a:gd name="connsiteX4" fmla="*/ 0 w 3458817"/>
              <a:gd name="connsiteY4" fmla="*/ 0 h 3190461"/>
              <a:gd name="connsiteX0" fmla="*/ 0 w 3458817"/>
              <a:gd name="connsiteY0" fmla="*/ 0 h 3190461"/>
              <a:gd name="connsiteX1" fmla="*/ 758528 w 3458817"/>
              <a:gd name="connsiteY1" fmla="*/ 2348160 h 3190461"/>
              <a:gd name="connsiteX2" fmla="*/ 3458817 w 3458817"/>
              <a:gd name="connsiteY2" fmla="*/ 3190461 h 3190461"/>
              <a:gd name="connsiteX3" fmla="*/ 0 w 3458817"/>
              <a:gd name="connsiteY3" fmla="*/ 3190461 h 3190461"/>
              <a:gd name="connsiteX4" fmla="*/ 0 w 3458817"/>
              <a:gd name="connsiteY4" fmla="*/ 0 h 3190461"/>
              <a:gd name="connsiteX0" fmla="*/ 0 w 3458817"/>
              <a:gd name="connsiteY0" fmla="*/ 0 h 3190461"/>
              <a:gd name="connsiteX1" fmla="*/ 682328 w 3458817"/>
              <a:gd name="connsiteY1" fmla="*/ 2391703 h 3190461"/>
              <a:gd name="connsiteX2" fmla="*/ 3458817 w 3458817"/>
              <a:gd name="connsiteY2" fmla="*/ 3190461 h 3190461"/>
              <a:gd name="connsiteX3" fmla="*/ 0 w 3458817"/>
              <a:gd name="connsiteY3" fmla="*/ 3190461 h 3190461"/>
              <a:gd name="connsiteX4" fmla="*/ 0 w 3458817"/>
              <a:gd name="connsiteY4" fmla="*/ 0 h 3190461"/>
              <a:gd name="connsiteX0" fmla="*/ 0 w 3458817"/>
              <a:gd name="connsiteY0" fmla="*/ 0 h 3190461"/>
              <a:gd name="connsiteX1" fmla="*/ 682328 w 3458817"/>
              <a:gd name="connsiteY1" fmla="*/ 2391703 h 3190461"/>
              <a:gd name="connsiteX2" fmla="*/ 3458817 w 3458817"/>
              <a:gd name="connsiteY2" fmla="*/ 3190461 h 3190461"/>
              <a:gd name="connsiteX3" fmla="*/ 0 w 3458817"/>
              <a:gd name="connsiteY3" fmla="*/ 3190461 h 3190461"/>
              <a:gd name="connsiteX4" fmla="*/ 0 w 3458817"/>
              <a:gd name="connsiteY4" fmla="*/ 0 h 3190461"/>
              <a:gd name="connsiteX0" fmla="*/ 0 w 3458817"/>
              <a:gd name="connsiteY0" fmla="*/ 0 h 3190461"/>
              <a:gd name="connsiteX1" fmla="*/ 762156 w 3458817"/>
              <a:gd name="connsiteY1" fmla="*/ 2377189 h 3190461"/>
              <a:gd name="connsiteX2" fmla="*/ 3458817 w 3458817"/>
              <a:gd name="connsiteY2" fmla="*/ 3190461 h 3190461"/>
              <a:gd name="connsiteX3" fmla="*/ 0 w 3458817"/>
              <a:gd name="connsiteY3" fmla="*/ 3190461 h 3190461"/>
              <a:gd name="connsiteX4" fmla="*/ 0 w 3458817"/>
              <a:gd name="connsiteY4" fmla="*/ 0 h 31904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58817" h="3190461">
                <a:moveTo>
                  <a:pt x="0" y="0"/>
                </a:moveTo>
                <a:cubicBezTo>
                  <a:pt x="1358348" y="457359"/>
                  <a:pt x="470608" y="1578745"/>
                  <a:pt x="762156" y="2377189"/>
                </a:cubicBezTo>
                <a:cubicBezTo>
                  <a:pt x="787767" y="2737784"/>
                  <a:pt x="2932464" y="2608523"/>
                  <a:pt x="3458817" y="3190461"/>
                </a:cubicBezTo>
                <a:lnTo>
                  <a:pt x="0" y="3190461"/>
                </a:lnTo>
                <a:lnTo>
                  <a:pt x="0" y="0"/>
                </a:lnTo>
                <a:close/>
              </a:path>
            </a:pathLst>
          </a:custGeom>
          <a:solidFill>
            <a:srgbClr val="FFC000"/>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45" name="Green Shape">
            <a:extLst>
              <a:ext uri="{FF2B5EF4-FFF2-40B4-BE49-F238E27FC236}">
                <a16:creationId xmlns:a16="http://schemas.microsoft.com/office/drawing/2014/main" id="{42CBFB35-2123-42DF-B6FC-89F5467062F8}"/>
              </a:ext>
            </a:extLst>
          </p:cNvPr>
          <p:cNvSpPr/>
          <p:nvPr/>
        </p:nvSpPr>
        <p:spPr>
          <a:xfrm rot="10800000" flipV="1">
            <a:off x="11397547" y="3685022"/>
            <a:ext cx="804795" cy="3190461"/>
          </a:xfrm>
          <a:custGeom>
            <a:avLst/>
            <a:gdLst>
              <a:gd name="connsiteX0" fmla="*/ 0 w 3458817"/>
              <a:gd name="connsiteY0" fmla="*/ 0 h 3190461"/>
              <a:gd name="connsiteX1" fmla="*/ 874643 w 3458817"/>
              <a:gd name="connsiteY1" fmla="*/ 2395331 h 3190461"/>
              <a:gd name="connsiteX2" fmla="*/ 3458817 w 3458817"/>
              <a:gd name="connsiteY2" fmla="*/ 3190461 h 3190461"/>
              <a:gd name="connsiteX3" fmla="*/ 0 w 3458817"/>
              <a:gd name="connsiteY3" fmla="*/ 3190461 h 3190461"/>
              <a:gd name="connsiteX4" fmla="*/ 0 w 3458817"/>
              <a:gd name="connsiteY4" fmla="*/ 0 h 3190461"/>
              <a:gd name="connsiteX0" fmla="*/ 0 w 3458817"/>
              <a:gd name="connsiteY0" fmla="*/ 0 h 3190461"/>
              <a:gd name="connsiteX1" fmla="*/ 874643 w 3458817"/>
              <a:gd name="connsiteY1" fmla="*/ 2395331 h 3190461"/>
              <a:gd name="connsiteX2" fmla="*/ 3458817 w 3458817"/>
              <a:gd name="connsiteY2" fmla="*/ 3190461 h 3190461"/>
              <a:gd name="connsiteX3" fmla="*/ 0 w 3458817"/>
              <a:gd name="connsiteY3" fmla="*/ 3190461 h 3190461"/>
              <a:gd name="connsiteX4" fmla="*/ 0 w 3458817"/>
              <a:gd name="connsiteY4" fmla="*/ 0 h 3190461"/>
              <a:gd name="connsiteX0" fmla="*/ 0 w 3458817"/>
              <a:gd name="connsiteY0" fmla="*/ 0 h 3190461"/>
              <a:gd name="connsiteX1" fmla="*/ 566214 w 3458817"/>
              <a:gd name="connsiteY1" fmla="*/ 2652960 h 3190461"/>
              <a:gd name="connsiteX2" fmla="*/ 3458817 w 3458817"/>
              <a:gd name="connsiteY2" fmla="*/ 3190461 h 3190461"/>
              <a:gd name="connsiteX3" fmla="*/ 0 w 3458817"/>
              <a:gd name="connsiteY3" fmla="*/ 3190461 h 3190461"/>
              <a:gd name="connsiteX4" fmla="*/ 0 w 3458817"/>
              <a:gd name="connsiteY4" fmla="*/ 0 h 3190461"/>
              <a:gd name="connsiteX0" fmla="*/ 0 w 3458817"/>
              <a:gd name="connsiteY0" fmla="*/ 0 h 3190461"/>
              <a:gd name="connsiteX1" fmla="*/ 794814 w 3458817"/>
              <a:gd name="connsiteY1" fmla="*/ 2333646 h 3190461"/>
              <a:gd name="connsiteX2" fmla="*/ 3458817 w 3458817"/>
              <a:gd name="connsiteY2" fmla="*/ 3190461 h 3190461"/>
              <a:gd name="connsiteX3" fmla="*/ 0 w 3458817"/>
              <a:gd name="connsiteY3" fmla="*/ 3190461 h 3190461"/>
              <a:gd name="connsiteX4" fmla="*/ 0 w 3458817"/>
              <a:gd name="connsiteY4" fmla="*/ 0 h 3190461"/>
              <a:gd name="connsiteX0" fmla="*/ 0 w 3458817"/>
              <a:gd name="connsiteY0" fmla="*/ 0 h 3190461"/>
              <a:gd name="connsiteX1" fmla="*/ 758528 w 3458817"/>
              <a:gd name="connsiteY1" fmla="*/ 2348160 h 3190461"/>
              <a:gd name="connsiteX2" fmla="*/ 3458817 w 3458817"/>
              <a:gd name="connsiteY2" fmla="*/ 3190461 h 3190461"/>
              <a:gd name="connsiteX3" fmla="*/ 0 w 3458817"/>
              <a:gd name="connsiteY3" fmla="*/ 3190461 h 3190461"/>
              <a:gd name="connsiteX4" fmla="*/ 0 w 3458817"/>
              <a:gd name="connsiteY4" fmla="*/ 0 h 3190461"/>
              <a:gd name="connsiteX0" fmla="*/ 0 w 3458817"/>
              <a:gd name="connsiteY0" fmla="*/ 0 h 3190461"/>
              <a:gd name="connsiteX1" fmla="*/ 758528 w 3458817"/>
              <a:gd name="connsiteY1" fmla="*/ 2348160 h 3190461"/>
              <a:gd name="connsiteX2" fmla="*/ 3458817 w 3458817"/>
              <a:gd name="connsiteY2" fmla="*/ 3190461 h 3190461"/>
              <a:gd name="connsiteX3" fmla="*/ 0 w 3458817"/>
              <a:gd name="connsiteY3" fmla="*/ 3190461 h 3190461"/>
              <a:gd name="connsiteX4" fmla="*/ 0 w 3458817"/>
              <a:gd name="connsiteY4" fmla="*/ 0 h 3190461"/>
              <a:gd name="connsiteX0" fmla="*/ 0 w 3458817"/>
              <a:gd name="connsiteY0" fmla="*/ 0 h 3190461"/>
              <a:gd name="connsiteX1" fmla="*/ 682328 w 3458817"/>
              <a:gd name="connsiteY1" fmla="*/ 2391703 h 3190461"/>
              <a:gd name="connsiteX2" fmla="*/ 3458817 w 3458817"/>
              <a:gd name="connsiteY2" fmla="*/ 3190461 h 3190461"/>
              <a:gd name="connsiteX3" fmla="*/ 0 w 3458817"/>
              <a:gd name="connsiteY3" fmla="*/ 3190461 h 3190461"/>
              <a:gd name="connsiteX4" fmla="*/ 0 w 3458817"/>
              <a:gd name="connsiteY4" fmla="*/ 0 h 3190461"/>
              <a:gd name="connsiteX0" fmla="*/ 0 w 3458817"/>
              <a:gd name="connsiteY0" fmla="*/ 0 h 3190461"/>
              <a:gd name="connsiteX1" fmla="*/ 682328 w 3458817"/>
              <a:gd name="connsiteY1" fmla="*/ 2391703 h 3190461"/>
              <a:gd name="connsiteX2" fmla="*/ 3458817 w 3458817"/>
              <a:gd name="connsiteY2" fmla="*/ 3190461 h 3190461"/>
              <a:gd name="connsiteX3" fmla="*/ 0 w 3458817"/>
              <a:gd name="connsiteY3" fmla="*/ 3190461 h 3190461"/>
              <a:gd name="connsiteX4" fmla="*/ 0 w 3458817"/>
              <a:gd name="connsiteY4" fmla="*/ 0 h 3190461"/>
              <a:gd name="connsiteX0" fmla="*/ 0 w 3458817"/>
              <a:gd name="connsiteY0" fmla="*/ 0 h 3190461"/>
              <a:gd name="connsiteX1" fmla="*/ 762156 w 3458817"/>
              <a:gd name="connsiteY1" fmla="*/ 2377189 h 3190461"/>
              <a:gd name="connsiteX2" fmla="*/ 3458817 w 3458817"/>
              <a:gd name="connsiteY2" fmla="*/ 3190461 h 3190461"/>
              <a:gd name="connsiteX3" fmla="*/ 0 w 3458817"/>
              <a:gd name="connsiteY3" fmla="*/ 3190461 h 3190461"/>
              <a:gd name="connsiteX4" fmla="*/ 0 w 3458817"/>
              <a:gd name="connsiteY4" fmla="*/ 0 h 31904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58817" h="3190461">
                <a:moveTo>
                  <a:pt x="0" y="0"/>
                </a:moveTo>
                <a:cubicBezTo>
                  <a:pt x="1358348" y="457359"/>
                  <a:pt x="470608" y="1578745"/>
                  <a:pt x="762156" y="2377189"/>
                </a:cubicBezTo>
                <a:cubicBezTo>
                  <a:pt x="787767" y="2737784"/>
                  <a:pt x="2932464" y="2608523"/>
                  <a:pt x="3458817" y="3190461"/>
                </a:cubicBezTo>
                <a:lnTo>
                  <a:pt x="0" y="3190461"/>
                </a:lnTo>
                <a:lnTo>
                  <a:pt x="0" y="0"/>
                </a:lnTo>
                <a:close/>
              </a:path>
            </a:pathLst>
          </a:custGeom>
          <a:solidFill>
            <a:srgbClr val="00B050"/>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grpSp>
        <p:nvGrpSpPr>
          <p:cNvPr id="50" name="Block Shape">
            <a:extLst>
              <a:ext uri="{FF2B5EF4-FFF2-40B4-BE49-F238E27FC236}">
                <a16:creationId xmlns:a16="http://schemas.microsoft.com/office/drawing/2014/main" id="{FA71F8E5-2635-411A-B3E1-BD15B24CA929}"/>
              </a:ext>
            </a:extLst>
          </p:cNvPr>
          <p:cNvGrpSpPr/>
          <p:nvPr/>
        </p:nvGrpSpPr>
        <p:grpSpPr>
          <a:xfrm>
            <a:off x="198823" y="823452"/>
            <a:ext cx="5612497" cy="5829875"/>
            <a:chOff x="198823" y="823452"/>
            <a:chExt cx="5612497" cy="5829875"/>
          </a:xfrm>
        </p:grpSpPr>
        <p:sp>
          <p:nvSpPr>
            <p:cNvPr id="146" name="Freeform: Shape 145">
              <a:extLst>
                <a:ext uri="{FF2B5EF4-FFF2-40B4-BE49-F238E27FC236}">
                  <a16:creationId xmlns:a16="http://schemas.microsoft.com/office/drawing/2014/main" id="{68FAA27C-AE01-431B-8C44-D0E6E732F36A}"/>
                </a:ext>
              </a:extLst>
            </p:cNvPr>
            <p:cNvSpPr/>
            <p:nvPr/>
          </p:nvSpPr>
          <p:spPr>
            <a:xfrm rot="13997746">
              <a:off x="167364" y="6266774"/>
              <a:ext cx="418012" cy="355094"/>
            </a:xfrm>
            <a:custGeom>
              <a:avLst/>
              <a:gdLst>
                <a:gd name="connsiteX0" fmla="*/ 0 w 418012"/>
                <a:gd name="connsiteY0" fmla="*/ 0 h 355094"/>
                <a:gd name="connsiteX1" fmla="*/ 418012 w 418012"/>
                <a:gd name="connsiteY1" fmla="*/ 0 h 355094"/>
                <a:gd name="connsiteX2" fmla="*/ 418012 w 418012"/>
                <a:gd name="connsiteY2" fmla="*/ 159884 h 355094"/>
                <a:gd name="connsiteX3" fmla="*/ 280513 w 418012"/>
                <a:gd name="connsiteY3" fmla="*/ 159884 h 355094"/>
                <a:gd name="connsiteX4" fmla="*/ 280513 w 418012"/>
                <a:gd name="connsiteY4" fmla="*/ 355094 h 355094"/>
                <a:gd name="connsiteX5" fmla="*/ 136372 w 418012"/>
                <a:gd name="connsiteY5" fmla="*/ 355094 h 355094"/>
                <a:gd name="connsiteX6" fmla="*/ 136372 w 418012"/>
                <a:gd name="connsiteY6" fmla="*/ 159884 h 355094"/>
                <a:gd name="connsiteX7" fmla="*/ 0 w 418012"/>
                <a:gd name="connsiteY7" fmla="*/ 159884 h 355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8012" h="355094">
                  <a:moveTo>
                    <a:pt x="0" y="0"/>
                  </a:moveTo>
                  <a:lnTo>
                    <a:pt x="418012" y="0"/>
                  </a:lnTo>
                  <a:lnTo>
                    <a:pt x="418012" y="159884"/>
                  </a:lnTo>
                  <a:lnTo>
                    <a:pt x="280513" y="159884"/>
                  </a:lnTo>
                  <a:lnTo>
                    <a:pt x="280513" y="355094"/>
                  </a:lnTo>
                  <a:lnTo>
                    <a:pt x="136372" y="355094"/>
                  </a:lnTo>
                  <a:lnTo>
                    <a:pt x="136372" y="159884"/>
                  </a:lnTo>
                  <a:lnTo>
                    <a:pt x="0" y="159884"/>
                  </a:lnTo>
                  <a:close/>
                </a:path>
              </a:pathLst>
            </a:cu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MY"/>
            </a:p>
          </p:txBody>
        </p:sp>
        <p:sp>
          <p:nvSpPr>
            <p:cNvPr id="148" name="Freeform: Shape 147">
              <a:extLst>
                <a:ext uri="{FF2B5EF4-FFF2-40B4-BE49-F238E27FC236}">
                  <a16:creationId xmlns:a16="http://schemas.microsoft.com/office/drawing/2014/main" id="{946E1778-962E-416F-B7D5-2B0A2DBFEA33}"/>
                </a:ext>
              </a:extLst>
            </p:cNvPr>
            <p:cNvSpPr/>
            <p:nvPr/>
          </p:nvSpPr>
          <p:spPr>
            <a:xfrm rot="2627883">
              <a:off x="5457886" y="823452"/>
              <a:ext cx="353434" cy="314377"/>
            </a:xfrm>
            <a:custGeom>
              <a:avLst/>
              <a:gdLst>
                <a:gd name="connsiteX0" fmla="*/ 0 w 418012"/>
                <a:gd name="connsiteY0" fmla="*/ 0 h 355094"/>
                <a:gd name="connsiteX1" fmla="*/ 418012 w 418012"/>
                <a:gd name="connsiteY1" fmla="*/ 0 h 355094"/>
                <a:gd name="connsiteX2" fmla="*/ 418012 w 418012"/>
                <a:gd name="connsiteY2" fmla="*/ 159884 h 355094"/>
                <a:gd name="connsiteX3" fmla="*/ 280513 w 418012"/>
                <a:gd name="connsiteY3" fmla="*/ 159884 h 355094"/>
                <a:gd name="connsiteX4" fmla="*/ 280513 w 418012"/>
                <a:gd name="connsiteY4" fmla="*/ 355094 h 355094"/>
                <a:gd name="connsiteX5" fmla="*/ 136372 w 418012"/>
                <a:gd name="connsiteY5" fmla="*/ 355094 h 355094"/>
                <a:gd name="connsiteX6" fmla="*/ 136372 w 418012"/>
                <a:gd name="connsiteY6" fmla="*/ 159884 h 355094"/>
                <a:gd name="connsiteX7" fmla="*/ 0 w 418012"/>
                <a:gd name="connsiteY7" fmla="*/ 159884 h 355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8012" h="355094">
                  <a:moveTo>
                    <a:pt x="0" y="0"/>
                  </a:moveTo>
                  <a:lnTo>
                    <a:pt x="418012" y="0"/>
                  </a:lnTo>
                  <a:lnTo>
                    <a:pt x="418012" y="159884"/>
                  </a:lnTo>
                  <a:lnTo>
                    <a:pt x="280513" y="159884"/>
                  </a:lnTo>
                  <a:lnTo>
                    <a:pt x="280513" y="355094"/>
                  </a:lnTo>
                  <a:lnTo>
                    <a:pt x="136372" y="355094"/>
                  </a:lnTo>
                  <a:lnTo>
                    <a:pt x="136372" y="159884"/>
                  </a:lnTo>
                  <a:lnTo>
                    <a:pt x="0" y="159884"/>
                  </a:ln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MY"/>
            </a:p>
          </p:txBody>
        </p:sp>
        <p:sp>
          <p:nvSpPr>
            <p:cNvPr id="149" name="Freeform: Shape 148">
              <a:extLst>
                <a:ext uri="{FF2B5EF4-FFF2-40B4-BE49-F238E27FC236}">
                  <a16:creationId xmlns:a16="http://schemas.microsoft.com/office/drawing/2014/main" id="{29811C6A-BE84-49EC-AF83-A8290D4F0AD2}"/>
                </a:ext>
              </a:extLst>
            </p:cNvPr>
            <p:cNvSpPr/>
            <p:nvPr/>
          </p:nvSpPr>
          <p:spPr>
            <a:xfrm rot="18972794">
              <a:off x="411299" y="3376518"/>
              <a:ext cx="271948" cy="249039"/>
            </a:xfrm>
            <a:custGeom>
              <a:avLst/>
              <a:gdLst>
                <a:gd name="connsiteX0" fmla="*/ 0 w 418012"/>
                <a:gd name="connsiteY0" fmla="*/ 0 h 355094"/>
                <a:gd name="connsiteX1" fmla="*/ 418012 w 418012"/>
                <a:gd name="connsiteY1" fmla="*/ 0 h 355094"/>
                <a:gd name="connsiteX2" fmla="*/ 418012 w 418012"/>
                <a:gd name="connsiteY2" fmla="*/ 159884 h 355094"/>
                <a:gd name="connsiteX3" fmla="*/ 280513 w 418012"/>
                <a:gd name="connsiteY3" fmla="*/ 159884 h 355094"/>
                <a:gd name="connsiteX4" fmla="*/ 280513 w 418012"/>
                <a:gd name="connsiteY4" fmla="*/ 355094 h 355094"/>
                <a:gd name="connsiteX5" fmla="*/ 136372 w 418012"/>
                <a:gd name="connsiteY5" fmla="*/ 355094 h 355094"/>
                <a:gd name="connsiteX6" fmla="*/ 136372 w 418012"/>
                <a:gd name="connsiteY6" fmla="*/ 159884 h 355094"/>
                <a:gd name="connsiteX7" fmla="*/ 0 w 418012"/>
                <a:gd name="connsiteY7" fmla="*/ 159884 h 355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8012" h="355094">
                  <a:moveTo>
                    <a:pt x="0" y="0"/>
                  </a:moveTo>
                  <a:lnTo>
                    <a:pt x="418012" y="0"/>
                  </a:lnTo>
                  <a:lnTo>
                    <a:pt x="418012" y="159884"/>
                  </a:lnTo>
                  <a:lnTo>
                    <a:pt x="280513" y="159884"/>
                  </a:lnTo>
                  <a:lnTo>
                    <a:pt x="280513" y="355094"/>
                  </a:lnTo>
                  <a:lnTo>
                    <a:pt x="136372" y="355094"/>
                  </a:lnTo>
                  <a:lnTo>
                    <a:pt x="136372" y="159884"/>
                  </a:lnTo>
                  <a:lnTo>
                    <a:pt x="0" y="159884"/>
                  </a:ln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MY"/>
            </a:p>
          </p:txBody>
        </p:sp>
        <p:sp>
          <p:nvSpPr>
            <p:cNvPr id="150" name="Freeform: Shape 149">
              <a:extLst>
                <a:ext uri="{FF2B5EF4-FFF2-40B4-BE49-F238E27FC236}">
                  <a16:creationId xmlns:a16="http://schemas.microsoft.com/office/drawing/2014/main" id="{31C7C584-7BC3-41FB-9087-1B1ED97570D7}"/>
                </a:ext>
              </a:extLst>
            </p:cNvPr>
            <p:cNvSpPr/>
            <p:nvPr/>
          </p:nvSpPr>
          <p:spPr>
            <a:xfrm rot="2539269">
              <a:off x="356657" y="2547791"/>
              <a:ext cx="271948" cy="249039"/>
            </a:xfrm>
            <a:custGeom>
              <a:avLst/>
              <a:gdLst>
                <a:gd name="connsiteX0" fmla="*/ 0 w 418012"/>
                <a:gd name="connsiteY0" fmla="*/ 0 h 355094"/>
                <a:gd name="connsiteX1" fmla="*/ 418012 w 418012"/>
                <a:gd name="connsiteY1" fmla="*/ 0 h 355094"/>
                <a:gd name="connsiteX2" fmla="*/ 418012 w 418012"/>
                <a:gd name="connsiteY2" fmla="*/ 159884 h 355094"/>
                <a:gd name="connsiteX3" fmla="*/ 280513 w 418012"/>
                <a:gd name="connsiteY3" fmla="*/ 159884 h 355094"/>
                <a:gd name="connsiteX4" fmla="*/ 280513 w 418012"/>
                <a:gd name="connsiteY4" fmla="*/ 355094 h 355094"/>
                <a:gd name="connsiteX5" fmla="*/ 136372 w 418012"/>
                <a:gd name="connsiteY5" fmla="*/ 355094 h 355094"/>
                <a:gd name="connsiteX6" fmla="*/ 136372 w 418012"/>
                <a:gd name="connsiteY6" fmla="*/ 159884 h 355094"/>
                <a:gd name="connsiteX7" fmla="*/ 0 w 418012"/>
                <a:gd name="connsiteY7" fmla="*/ 159884 h 355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8012" h="355094">
                  <a:moveTo>
                    <a:pt x="0" y="0"/>
                  </a:moveTo>
                  <a:lnTo>
                    <a:pt x="418012" y="0"/>
                  </a:lnTo>
                  <a:lnTo>
                    <a:pt x="418012" y="159884"/>
                  </a:lnTo>
                  <a:lnTo>
                    <a:pt x="280513" y="159884"/>
                  </a:lnTo>
                  <a:lnTo>
                    <a:pt x="280513" y="355094"/>
                  </a:lnTo>
                  <a:lnTo>
                    <a:pt x="136372" y="355094"/>
                  </a:lnTo>
                  <a:lnTo>
                    <a:pt x="136372" y="159884"/>
                  </a:lnTo>
                  <a:lnTo>
                    <a:pt x="0" y="159884"/>
                  </a:ln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MY"/>
            </a:p>
          </p:txBody>
        </p:sp>
        <p:sp>
          <p:nvSpPr>
            <p:cNvPr id="151" name="Freeform: Shape 150">
              <a:extLst>
                <a:ext uri="{FF2B5EF4-FFF2-40B4-BE49-F238E27FC236}">
                  <a16:creationId xmlns:a16="http://schemas.microsoft.com/office/drawing/2014/main" id="{4F383B9A-E189-4583-85D5-09D577FB0675}"/>
                </a:ext>
              </a:extLst>
            </p:cNvPr>
            <p:cNvSpPr/>
            <p:nvPr/>
          </p:nvSpPr>
          <p:spPr>
            <a:xfrm rot="19191812">
              <a:off x="5322386" y="3728613"/>
              <a:ext cx="237597" cy="197428"/>
            </a:xfrm>
            <a:custGeom>
              <a:avLst/>
              <a:gdLst>
                <a:gd name="connsiteX0" fmla="*/ 0 w 418012"/>
                <a:gd name="connsiteY0" fmla="*/ 0 h 355094"/>
                <a:gd name="connsiteX1" fmla="*/ 418012 w 418012"/>
                <a:gd name="connsiteY1" fmla="*/ 0 h 355094"/>
                <a:gd name="connsiteX2" fmla="*/ 418012 w 418012"/>
                <a:gd name="connsiteY2" fmla="*/ 159884 h 355094"/>
                <a:gd name="connsiteX3" fmla="*/ 280513 w 418012"/>
                <a:gd name="connsiteY3" fmla="*/ 159884 h 355094"/>
                <a:gd name="connsiteX4" fmla="*/ 280513 w 418012"/>
                <a:gd name="connsiteY4" fmla="*/ 355094 h 355094"/>
                <a:gd name="connsiteX5" fmla="*/ 136372 w 418012"/>
                <a:gd name="connsiteY5" fmla="*/ 355094 h 355094"/>
                <a:gd name="connsiteX6" fmla="*/ 136372 w 418012"/>
                <a:gd name="connsiteY6" fmla="*/ 159884 h 355094"/>
                <a:gd name="connsiteX7" fmla="*/ 0 w 418012"/>
                <a:gd name="connsiteY7" fmla="*/ 159884 h 355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8012" h="355094">
                  <a:moveTo>
                    <a:pt x="0" y="0"/>
                  </a:moveTo>
                  <a:lnTo>
                    <a:pt x="418012" y="0"/>
                  </a:lnTo>
                  <a:lnTo>
                    <a:pt x="418012" y="159884"/>
                  </a:lnTo>
                  <a:lnTo>
                    <a:pt x="280513" y="159884"/>
                  </a:lnTo>
                  <a:lnTo>
                    <a:pt x="280513" y="355094"/>
                  </a:lnTo>
                  <a:lnTo>
                    <a:pt x="136372" y="355094"/>
                  </a:lnTo>
                  <a:lnTo>
                    <a:pt x="136372" y="159884"/>
                  </a:lnTo>
                  <a:lnTo>
                    <a:pt x="0" y="159884"/>
                  </a:lnTo>
                  <a:close/>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MY"/>
            </a:p>
          </p:txBody>
        </p:sp>
      </p:grpSp>
      <p:grpSp>
        <p:nvGrpSpPr>
          <p:cNvPr id="51" name="Triangle Shape">
            <a:extLst>
              <a:ext uri="{FF2B5EF4-FFF2-40B4-BE49-F238E27FC236}">
                <a16:creationId xmlns:a16="http://schemas.microsoft.com/office/drawing/2014/main" id="{BB0C5ABA-E40F-4446-93D0-740640457543}"/>
              </a:ext>
            </a:extLst>
          </p:cNvPr>
          <p:cNvGrpSpPr/>
          <p:nvPr/>
        </p:nvGrpSpPr>
        <p:grpSpPr>
          <a:xfrm>
            <a:off x="6363938" y="578213"/>
            <a:ext cx="5607564" cy="6057891"/>
            <a:chOff x="6363938" y="578213"/>
            <a:chExt cx="5607564" cy="6057891"/>
          </a:xfrm>
        </p:grpSpPr>
        <p:sp>
          <p:nvSpPr>
            <p:cNvPr id="152" name="Flowchart: Merge 151">
              <a:extLst>
                <a:ext uri="{FF2B5EF4-FFF2-40B4-BE49-F238E27FC236}">
                  <a16:creationId xmlns:a16="http://schemas.microsoft.com/office/drawing/2014/main" id="{F038FB62-AFC8-413A-A4A9-9C4DA79F99D3}"/>
                </a:ext>
              </a:extLst>
            </p:cNvPr>
            <p:cNvSpPr/>
            <p:nvPr/>
          </p:nvSpPr>
          <p:spPr>
            <a:xfrm rot="1504224" flipV="1">
              <a:off x="6363938" y="6292990"/>
              <a:ext cx="416311" cy="343114"/>
            </a:xfrm>
            <a:prstGeom prst="flowChartMerge">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53" name="Flowchart: Merge 152">
              <a:extLst>
                <a:ext uri="{FF2B5EF4-FFF2-40B4-BE49-F238E27FC236}">
                  <a16:creationId xmlns:a16="http://schemas.microsoft.com/office/drawing/2014/main" id="{D9F6626E-5777-4A6C-8328-ED72FDCB4612}"/>
                </a:ext>
              </a:extLst>
            </p:cNvPr>
            <p:cNvSpPr/>
            <p:nvPr/>
          </p:nvSpPr>
          <p:spPr>
            <a:xfrm rot="5400000" flipV="1">
              <a:off x="11591789" y="736856"/>
              <a:ext cx="416311" cy="343114"/>
            </a:xfrm>
            <a:prstGeom prst="flowChartMerge">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54" name="Flowchart: Merge 153">
              <a:extLst>
                <a:ext uri="{FF2B5EF4-FFF2-40B4-BE49-F238E27FC236}">
                  <a16:creationId xmlns:a16="http://schemas.microsoft.com/office/drawing/2014/main" id="{4922F960-CCAF-473D-80F7-EB7816913605}"/>
                </a:ext>
              </a:extLst>
            </p:cNvPr>
            <p:cNvSpPr/>
            <p:nvPr/>
          </p:nvSpPr>
          <p:spPr>
            <a:xfrm rot="10037463" flipV="1">
              <a:off x="11658871" y="2829865"/>
              <a:ext cx="282146" cy="219816"/>
            </a:xfrm>
            <a:prstGeom prst="flowChartMerg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55" name="Flowchart: Merge 154">
              <a:extLst>
                <a:ext uri="{FF2B5EF4-FFF2-40B4-BE49-F238E27FC236}">
                  <a16:creationId xmlns:a16="http://schemas.microsoft.com/office/drawing/2014/main" id="{D736FD0B-E062-4E17-8693-C16EBCBF660B}"/>
                </a:ext>
              </a:extLst>
            </p:cNvPr>
            <p:cNvSpPr/>
            <p:nvPr/>
          </p:nvSpPr>
          <p:spPr>
            <a:xfrm rot="14743610" flipV="1">
              <a:off x="6392146" y="3092235"/>
              <a:ext cx="220734" cy="187034"/>
            </a:xfrm>
            <a:prstGeom prst="flowChartMerg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56" name="Flowchart: Merge 155">
              <a:extLst>
                <a:ext uri="{FF2B5EF4-FFF2-40B4-BE49-F238E27FC236}">
                  <a16:creationId xmlns:a16="http://schemas.microsoft.com/office/drawing/2014/main" id="{0AE559B9-92DE-4395-AD1B-8E40DA2A5F88}"/>
                </a:ext>
              </a:extLst>
            </p:cNvPr>
            <p:cNvSpPr/>
            <p:nvPr/>
          </p:nvSpPr>
          <p:spPr>
            <a:xfrm rot="631523" flipV="1">
              <a:off x="6647863" y="578213"/>
              <a:ext cx="220734" cy="187034"/>
            </a:xfrm>
            <a:prstGeom prst="flowChartMerg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57" name="Flowchart: Merge 156">
              <a:extLst>
                <a:ext uri="{FF2B5EF4-FFF2-40B4-BE49-F238E27FC236}">
                  <a16:creationId xmlns:a16="http://schemas.microsoft.com/office/drawing/2014/main" id="{8582DF3D-90A7-4379-8A75-CAB6D9BFD55A}"/>
                </a:ext>
              </a:extLst>
            </p:cNvPr>
            <p:cNvSpPr/>
            <p:nvPr/>
          </p:nvSpPr>
          <p:spPr>
            <a:xfrm rot="1529512" flipV="1">
              <a:off x="6651401" y="2946909"/>
              <a:ext cx="153622" cy="103075"/>
            </a:xfrm>
            <a:prstGeom prst="flowChartMerg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grpSp>
      <p:grpSp>
        <p:nvGrpSpPr>
          <p:cNvPr id="34" name="SmartPhone 1">
            <a:extLst>
              <a:ext uri="{FF2B5EF4-FFF2-40B4-BE49-F238E27FC236}">
                <a16:creationId xmlns:a16="http://schemas.microsoft.com/office/drawing/2014/main" id="{026519EF-DB12-4DAE-BF92-5F5CA728A151}"/>
              </a:ext>
            </a:extLst>
          </p:cNvPr>
          <p:cNvGrpSpPr/>
          <p:nvPr/>
        </p:nvGrpSpPr>
        <p:grpSpPr>
          <a:xfrm>
            <a:off x="906241" y="81977"/>
            <a:ext cx="4410823" cy="6708913"/>
            <a:chOff x="906241" y="73720"/>
            <a:chExt cx="4410823" cy="6708913"/>
          </a:xfrm>
        </p:grpSpPr>
        <p:sp>
          <p:nvSpPr>
            <p:cNvPr id="5" name="Rectangle: Rounded Corners 4">
              <a:extLst>
                <a:ext uri="{FF2B5EF4-FFF2-40B4-BE49-F238E27FC236}">
                  <a16:creationId xmlns:a16="http://schemas.microsoft.com/office/drawing/2014/main" id="{11704686-E57A-4750-90B9-9EDE80AB5167}"/>
                </a:ext>
              </a:extLst>
            </p:cNvPr>
            <p:cNvSpPr/>
            <p:nvPr/>
          </p:nvSpPr>
          <p:spPr>
            <a:xfrm>
              <a:off x="1000419" y="73720"/>
              <a:ext cx="4216474" cy="6708913"/>
            </a:xfrm>
            <a:prstGeom prst="roundRect">
              <a:avLst>
                <a:gd name="adj" fmla="val 9800"/>
              </a:avLst>
            </a:prstGeom>
            <a:solidFill>
              <a:srgbClr val="CE7736"/>
            </a:solidFill>
            <a:ln>
              <a:noFill/>
            </a:ln>
            <a:effectLst/>
            <a:scene3d>
              <a:camera prst="orthographicFront">
                <a:rot lat="0" lon="0" rev="0"/>
              </a:camera>
              <a:lightRig rig="contrasting" dir="t">
                <a:rot lat="0" lon="0" rev="1500000"/>
              </a:lightRig>
            </a:scene3d>
            <a:sp3d prstMaterial="metal">
              <a:bevelT w="88900" h="88900"/>
            </a:sp3d>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MY" dirty="0"/>
            </a:p>
          </p:txBody>
        </p:sp>
        <p:sp>
          <p:nvSpPr>
            <p:cNvPr id="6" name="Rectangle: Rounded Corners 5">
              <a:extLst>
                <a:ext uri="{FF2B5EF4-FFF2-40B4-BE49-F238E27FC236}">
                  <a16:creationId xmlns:a16="http://schemas.microsoft.com/office/drawing/2014/main" id="{D382B0D4-940B-4FB8-A719-9F157924B635}"/>
                </a:ext>
              </a:extLst>
            </p:cNvPr>
            <p:cNvSpPr/>
            <p:nvPr/>
          </p:nvSpPr>
          <p:spPr>
            <a:xfrm>
              <a:off x="1072062" y="187936"/>
              <a:ext cx="4070834" cy="6520208"/>
            </a:xfrm>
            <a:prstGeom prst="roundRect">
              <a:avLst>
                <a:gd name="adj" fmla="val 9800"/>
              </a:avLst>
            </a:prstGeom>
            <a:solidFill>
              <a:srgbClr val="FFCC29"/>
            </a:solidFill>
            <a:ln>
              <a:noFill/>
            </a:ln>
            <a:effectLst/>
            <a:scene3d>
              <a:camera prst="orthographicFront">
                <a:rot lat="0" lon="0" rev="0"/>
              </a:camera>
              <a:lightRig rig="contrasting" dir="t">
                <a:rot lat="0" lon="0" rev="1500000"/>
              </a:lightRig>
            </a:scene3d>
            <a:sp3d prstMaterial="metal">
              <a:bevelT w="88900" h="88900"/>
            </a:sp3d>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MY" dirty="0"/>
            </a:p>
          </p:txBody>
        </p:sp>
        <p:sp>
          <p:nvSpPr>
            <p:cNvPr id="7" name="Freeform: Shape 6">
              <a:extLst>
                <a:ext uri="{FF2B5EF4-FFF2-40B4-BE49-F238E27FC236}">
                  <a16:creationId xmlns:a16="http://schemas.microsoft.com/office/drawing/2014/main" id="{83C9597E-2153-4A60-AED8-09932CB3F187}"/>
                </a:ext>
              </a:extLst>
            </p:cNvPr>
            <p:cNvSpPr/>
            <p:nvPr/>
          </p:nvSpPr>
          <p:spPr>
            <a:xfrm>
              <a:off x="1153269" y="302150"/>
              <a:ext cx="3908347" cy="6059662"/>
            </a:xfrm>
            <a:custGeom>
              <a:avLst/>
              <a:gdLst>
                <a:gd name="connsiteX0" fmla="*/ 1854583 w 3362507"/>
                <a:gd name="connsiteY0" fmla="*/ 806 h 5811478"/>
                <a:gd name="connsiteX1" fmla="*/ 1504597 w 3362507"/>
                <a:gd name="connsiteY1" fmla="*/ 2058 h 5811478"/>
                <a:gd name="connsiteX2" fmla="*/ 1568997 w 3362507"/>
                <a:gd name="connsiteY2" fmla="*/ 222158 h 5811478"/>
                <a:gd name="connsiteX3" fmla="*/ 1797511 w 3362507"/>
                <a:gd name="connsiteY3" fmla="*/ 223425 h 5811478"/>
                <a:gd name="connsiteX4" fmla="*/ 1854583 w 3362507"/>
                <a:gd name="connsiteY4" fmla="*/ 806 h 5811478"/>
                <a:gd name="connsiteX5" fmla="*/ 329526 w 3362507"/>
                <a:gd name="connsiteY5" fmla="*/ 0 h 5811478"/>
                <a:gd name="connsiteX6" fmla="*/ 3032981 w 3362507"/>
                <a:gd name="connsiteY6" fmla="*/ 0 h 5811478"/>
                <a:gd name="connsiteX7" fmla="*/ 3362507 w 3362507"/>
                <a:gd name="connsiteY7" fmla="*/ 329526 h 5811478"/>
                <a:gd name="connsiteX8" fmla="*/ 3362507 w 3362507"/>
                <a:gd name="connsiteY8" fmla="*/ 5481952 h 5811478"/>
                <a:gd name="connsiteX9" fmla="*/ 3032981 w 3362507"/>
                <a:gd name="connsiteY9" fmla="*/ 5811478 h 5811478"/>
                <a:gd name="connsiteX10" fmla="*/ 329526 w 3362507"/>
                <a:gd name="connsiteY10" fmla="*/ 5811478 h 5811478"/>
                <a:gd name="connsiteX11" fmla="*/ 0 w 3362507"/>
                <a:gd name="connsiteY11" fmla="*/ 5481952 h 5811478"/>
                <a:gd name="connsiteX12" fmla="*/ 0 w 3362507"/>
                <a:gd name="connsiteY12" fmla="*/ 329526 h 5811478"/>
                <a:gd name="connsiteX13" fmla="*/ 329526 w 3362507"/>
                <a:gd name="connsiteY13" fmla="*/ 0 h 5811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62507" h="5811478">
                  <a:moveTo>
                    <a:pt x="1854583" y="806"/>
                  </a:moveTo>
                  <a:lnTo>
                    <a:pt x="1504597" y="2058"/>
                  </a:lnTo>
                  <a:cubicBezTo>
                    <a:pt x="1472770" y="80309"/>
                    <a:pt x="1499238" y="170771"/>
                    <a:pt x="1568997" y="222158"/>
                  </a:cubicBezTo>
                  <a:cubicBezTo>
                    <a:pt x="1637327" y="272494"/>
                    <a:pt x="1730526" y="273010"/>
                    <a:pt x="1797511" y="223425"/>
                  </a:cubicBezTo>
                  <a:cubicBezTo>
                    <a:pt x="1866938" y="172032"/>
                    <a:pt x="1890531" y="80006"/>
                    <a:pt x="1854583" y="806"/>
                  </a:cubicBezTo>
                  <a:close/>
                  <a:moveTo>
                    <a:pt x="329526" y="0"/>
                  </a:moveTo>
                  <a:lnTo>
                    <a:pt x="3032981" y="0"/>
                  </a:lnTo>
                  <a:cubicBezTo>
                    <a:pt x="3214973" y="0"/>
                    <a:pt x="3362507" y="147534"/>
                    <a:pt x="3362507" y="329526"/>
                  </a:cubicBezTo>
                  <a:lnTo>
                    <a:pt x="3362507" y="5481952"/>
                  </a:lnTo>
                  <a:cubicBezTo>
                    <a:pt x="3362507" y="5663944"/>
                    <a:pt x="3214973" y="5811478"/>
                    <a:pt x="3032981" y="5811478"/>
                  </a:cubicBezTo>
                  <a:lnTo>
                    <a:pt x="329526" y="5811478"/>
                  </a:lnTo>
                  <a:cubicBezTo>
                    <a:pt x="147534" y="5811478"/>
                    <a:pt x="0" y="5663944"/>
                    <a:pt x="0" y="5481952"/>
                  </a:cubicBezTo>
                  <a:lnTo>
                    <a:pt x="0" y="329526"/>
                  </a:lnTo>
                  <a:cubicBezTo>
                    <a:pt x="0" y="147534"/>
                    <a:pt x="147534" y="0"/>
                    <a:pt x="329526" y="0"/>
                  </a:cubicBezTo>
                  <a:close/>
                </a:path>
              </a:pathLst>
            </a:custGeom>
            <a:solidFill>
              <a:srgbClr val="FFFFFF"/>
            </a:solidFill>
            <a:ln>
              <a:noFill/>
            </a:ln>
            <a:effectLst>
              <a:glow rad="63500">
                <a:schemeClr val="accent4">
                  <a:satMod val="175000"/>
                  <a:alpha val="40000"/>
                </a:schemeClr>
              </a:glow>
              <a:outerShdw blurRad="57785" dist="33020" dir="3180000" algn="ctr">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MY" dirty="0"/>
            </a:p>
          </p:txBody>
        </p:sp>
        <p:grpSp>
          <p:nvGrpSpPr>
            <p:cNvPr id="8" name="Group 7">
              <a:extLst>
                <a:ext uri="{FF2B5EF4-FFF2-40B4-BE49-F238E27FC236}">
                  <a16:creationId xmlns:a16="http://schemas.microsoft.com/office/drawing/2014/main" id="{196A96B6-28F3-4F56-B95E-5D0893A3D2A4}"/>
                </a:ext>
              </a:extLst>
            </p:cNvPr>
            <p:cNvGrpSpPr/>
            <p:nvPr/>
          </p:nvGrpSpPr>
          <p:grpSpPr>
            <a:xfrm>
              <a:off x="2485020" y="187936"/>
              <a:ext cx="1333543" cy="6509188"/>
              <a:chOff x="1579953" y="321469"/>
              <a:chExt cx="1255563" cy="6242593"/>
            </a:xfrm>
          </p:grpSpPr>
          <p:grpSp>
            <p:nvGrpSpPr>
              <p:cNvPr id="9" name="Group 8">
                <a:extLst>
                  <a:ext uri="{FF2B5EF4-FFF2-40B4-BE49-F238E27FC236}">
                    <a16:creationId xmlns:a16="http://schemas.microsoft.com/office/drawing/2014/main" id="{8CB00FD3-9C43-400C-BD22-1D3AC9053C00}"/>
                  </a:ext>
                </a:extLst>
              </p:cNvPr>
              <p:cNvGrpSpPr/>
              <p:nvPr/>
            </p:nvGrpSpPr>
            <p:grpSpPr>
              <a:xfrm>
                <a:off x="1692965" y="321469"/>
                <a:ext cx="902082" cy="316467"/>
                <a:chOff x="6096000" y="211931"/>
                <a:chExt cx="902082" cy="316467"/>
              </a:xfrm>
            </p:grpSpPr>
            <p:sp>
              <p:nvSpPr>
                <p:cNvPr id="11" name="Freeform: Shape 10">
                  <a:extLst>
                    <a:ext uri="{FF2B5EF4-FFF2-40B4-BE49-F238E27FC236}">
                      <a16:creationId xmlns:a16="http://schemas.microsoft.com/office/drawing/2014/main" id="{816E76EC-127E-4F14-941C-4DD5D6E4A607}"/>
                    </a:ext>
                  </a:extLst>
                </p:cNvPr>
                <p:cNvSpPr/>
                <p:nvPr/>
              </p:nvSpPr>
              <p:spPr>
                <a:xfrm flipH="1">
                  <a:off x="6096000" y="211931"/>
                  <a:ext cx="902082" cy="45719"/>
                </a:xfrm>
                <a:custGeom>
                  <a:avLst/>
                  <a:gdLst>
                    <a:gd name="connsiteX0" fmla="*/ 2738452 w 2764170"/>
                    <a:gd name="connsiteY0" fmla="*/ 0 h 64655"/>
                    <a:gd name="connsiteX1" fmla="*/ 2721308 w 2764170"/>
                    <a:gd name="connsiteY1" fmla="*/ 0 h 64655"/>
                    <a:gd name="connsiteX2" fmla="*/ 42862 w 2764170"/>
                    <a:gd name="connsiteY2" fmla="*/ 0 h 64655"/>
                    <a:gd name="connsiteX3" fmla="*/ 25718 w 2764170"/>
                    <a:gd name="connsiteY3" fmla="*/ 0 h 64655"/>
                    <a:gd name="connsiteX4" fmla="*/ 25718 w 2764170"/>
                    <a:gd name="connsiteY4" fmla="*/ 25 h 64655"/>
                    <a:gd name="connsiteX5" fmla="*/ 17145 w 2764170"/>
                    <a:gd name="connsiteY5" fmla="*/ 25 h 64655"/>
                    <a:gd name="connsiteX6" fmla="*/ 0 w 2764170"/>
                    <a:gd name="connsiteY6" fmla="*/ 25 h 64655"/>
                    <a:gd name="connsiteX7" fmla="*/ 0 w 2764170"/>
                    <a:gd name="connsiteY7" fmla="*/ 4036 h 64655"/>
                    <a:gd name="connsiteX8" fmla="*/ 83872 w 2764170"/>
                    <a:gd name="connsiteY8" fmla="*/ 35986 h 64655"/>
                    <a:gd name="connsiteX9" fmla="*/ 286192 w 2764170"/>
                    <a:gd name="connsiteY9" fmla="*/ 64655 h 64655"/>
                    <a:gd name="connsiteX10" fmla="*/ 286559 w 2764170"/>
                    <a:gd name="connsiteY10" fmla="*/ 64655 h 64655"/>
                    <a:gd name="connsiteX11" fmla="*/ 2477611 w 2764170"/>
                    <a:gd name="connsiteY11" fmla="*/ 64655 h 64655"/>
                    <a:gd name="connsiteX12" fmla="*/ 2477978 w 2764170"/>
                    <a:gd name="connsiteY12" fmla="*/ 64655 h 64655"/>
                    <a:gd name="connsiteX13" fmla="*/ 2680298 w 2764170"/>
                    <a:gd name="connsiteY13" fmla="*/ 35986 h 64655"/>
                    <a:gd name="connsiteX14" fmla="*/ 2764170 w 2764170"/>
                    <a:gd name="connsiteY14" fmla="*/ 4036 h 64655"/>
                    <a:gd name="connsiteX15" fmla="*/ 2764170 w 2764170"/>
                    <a:gd name="connsiteY15" fmla="*/ 25 h 64655"/>
                    <a:gd name="connsiteX16" fmla="*/ 2747025 w 2764170"/>
                    <a:gd name="connsiteY16" fmla="*/ 25 h 64655"/>
                    <a:gd name="connsiteX17" fmla="*/ 2738452 w 2764170"/>
                    <a:gd name="connsiteY17" fmla="*/ 25 h 646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64170" h="64655">
                      <a:moveTo>
                        <a:pt x="2738452" y="0"/>
                      </a:moveTo>
                      <a:lnTo>
                        <a:pt x="2721308" y="0"/>
                      </a:lnTo>
                      <a:lnTo>
                        <a:pt x="42862" y="0"/>
                      </a:lnTo>
                      <a:lnTo>
                        <a:pt x="25718" y="0"/>
                      </a:lnTo>
                      <a:lnTo>
                        <a:pt x="25718" y="25"/>
                      </a:lnTo>
                      <a:lnTo>
                        <a:pt x="17145" y="25"/>
                      </a:lnTo>
                      <a:lnTo>
                        <a:pt x="0" y="25"/>
                      </a:lnTo>
                      <a:lnTo>
                        <a:pt x="0" y="4036"/>
                      </a:lnTo>
                      <a:lnTo>
                        <a:pt x="83872" y="35986"/>
                      </a:lnTo>
                      <a:cubicBezTo>
                        <a:pt x="146059" y="54447"/>
                        <a:pt x="214429" y="64655"/>
                        <a:pt x="286192" y="64655"/>
                      </a:cubicBezTo>
                      <a:lnTo>
                        <a:pt x="286559" y="64655"/>
                      </a:lnTo>
                      <a:lnTo>
                        <a:pt x="2477611" y="64655"/>
                      </a:lnTo>
                      <a:lnTo>
                        <a:pt x="2477978" y="64655"/>
                      </a:lnTo>
                      <a:cubicBezTo>
                        <a:pt x="2549741" y="64655"/>
                        <a:pt x="2618111" y="54447"/>
                        <a:pt x="2680298" y="35986"/>
                      </a:cubicBezTo>
                      <a:lnTo>
                        <a:pt x="2764170" y="4036"/>
                      </a:lnTo>
                      <a:lnTo>
                        <a:pt x="2764170" y="25"/>
                      </a:lnTo>
                      <a:lnTo>
                        <a:pt x="2747025" y="25"/>
                      </a:lnTo>
                      <a:lnTo>
                        <a:pt x="2738452" y="25"/>
                      </a:lnTo>
                      <a:close/>
                    </a:path>
                  </a:pathLst>
                </a:custGeom>
                <a:pattFill prst="pct30">
                  <a:fgClr>
                    <a:srgbClr val="FFCB28"/>
                  </a:fgClr>
                  <a:bgClr>
                    <a:srgbClr val="FFF2CC"/>
                  </a:bgClr>
                </a:patt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MY" dirty="0"/>
                </a:p>
              </p:txBody>
            </p:sp>
            <p:sp>
              <p:nvSpPr>
                <p:cNvPr id="12" name="Flowchart: Connector 11">
                  <a:extLst>
                    <a:ext uri="{FF2B5EF4-FFF2-40B4-BE49-F238E27FC236}">
                      <a16:creationId xmlns:a16="http://schemas.microsoft.com/office/drawing/2014/main" id="{836EC811-F0A4-4283-B692-9E487455A313}"/>
                    </a:ext>
                  </a:extLst>
                </p:cNvPr>
                <p:cNvSpPr/>
                <p:nvPr/>
              </p:nvSpPr>
              <p:spPr>
                <a:xfrm>
                  <a:off x="6458071" y="313133"/>
                  <a:ext cx="224488" cy="215265"/>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grpSp>
          <p:sp>
            <p:nvSpPr>
              <p:cNvPr id="10" name="TextBox 9">
                <a:extLst>
                  <a:ext uri="{FF2B5EF4-FFF2-40B4-BE49-F238E27FC236}">
                    <a16:creationId xmlns:a16="http://schemas.microsoft.com/office/drawing/2014/main" id="{810E1548-4A80-4E09-BBCD-A23BCC4E8DDE}"/>
                  </a:ext>
                </a:extLst>
              </p:cNvPr>
              <p:cNvSpPr txBox="1"/>
              <p:nvPr/>
            </p:nvSpPr>
            <p:spPr>
              <a:xfrm>
                <a:off x="1579953" y="6256285"/>
                <a:ext cx="1255563" cy="307777"/>
              </a:xfrm>
              <a:prstGeom prst="rect">
                <a:avLst/>
              </a:prstGeom>
              <a:noFill/>
            </p:spPr>
            <p:txBody>
              <a:bodyPr wrap="square" rtlCol="0">
                <a:spAutoFit/>
              </a:bodyPr>
              <a:lstStyle/>
              <a:p>
                <a:r>
                  <a:rPr lang="en-US" sz="1400" b="1" dirty="0">
                    <a:solidFill>
                      <a:srgbClr val="D78F5A"/>
                    </a:solidFill>
                  </a:rPr>
                  <a:t>SMARTPHONE</a:t>
                </a:r>
                <a:endParaRPr lang="en-MY" sz="1400" b="1" dirty="0">
                  <a:solidFill>
                    <a:srgbClr val="D78F5A"/>
                  </a:solidFill>
                </a:endParaRPr>
              </a:p>
            </p:txBody>
          </p:sp>
        </p:grpSp>
        <p:sp>
          <p:nvSpPr>
            <p:cNvPr id="29" name="TextBox 28">
              <a:extLst>
                <a:ext uri="{FF2B5EF4-FFF2-40B4-BE49-F238E27FC236}">
                  <a16:creationId xmlns:a16="http://schemas.microsoft.com/office/drawing/2014/main" id="{DC8E860A-2163-4432-AAFC-D0E08B8FC37C}"/>
                </a:ext>
              </a:extLst>
            </p:cNvPr>
            <p:cNvSpPr txBox="1"/>
            <p:nvPr/>
          </p:nvSpPr>
          <p:spPr>
            <a:xfrm>
              <a:off x="1377903" y="815765"/>
              <a:ext cx="3371570" cy="338554"/>
            </a:xfrm>
            <a:prstGeom prst="rect">
              <a:avLst/>
            </a:prstGeom>
            <a:noFill/>
          </p:spPr>
          <p:txBody>
            <a:bodyPr wrap="square" rtlCol="0">
              <a:spAutoFit/>
            </a:bodyPr>
            <a:lstStyle/>
            <a:p>
              <a:r>
                <a:rPr lang="en-US" sz="1600" b="1" dirty="0" err="1">
                  <a:latin typeface="Arial" panose="020B0604020202020204" pitchFamily="34" charset="0"/>
                  <a:cs typeface="Arial" panose="020B0604020202020204" pitchFamily="34" charset="0"/>
                </a:rPr>
                <a:t>member_username</a:t>
              </a:r>
              <a:r>
                <a:rPr lang="en-US" sz="1600" b="1" dirty="0">
                  <a:latin typeface="Arial" panose="020B0604020202020204" pitchFamily="34" charset="0"/>
                  <a:cs typeface="Arial" panose="020B0604020202020204" pitchFamily="34" charset="0"/>
                </a:rPr>
                <a:t>/</a:t>
              </a:r>
              <a:r>
                <a:rPr lang="en-US" sz="1600" b="1" dirty="0" err="1">
                  <a:latin typeface="Arial" panose="020B0604020202020204" pitchFamily="34" charset="0"/>
                  <a:cs typeface="Arial" panose="020B0604020202020204" pitchFamily="34" charset="0"/>
                </a:rPr>
                <a:t>group_name</a:t>
              </a:r>
              <a:endParaRPr lang="en-MY" sz="1600" b="1" dirty="0">
                <a:latin typeface="Arial" panose="020B0604020202020204" pitchFamily="34" charset="0"/>
                <a:cs typeface="Arial" panose="020B0604020202020204" pitchFamily="34" charset="0"/>
              </a:endParaRPr>
            </a:p>
          </p:txBody>
        </p:sp>
        <p:grpSp>
          <p:nvGrpSpPr>
            <p:cNvPr id="30" name="Group 29">
              <a:extLst>
                <a:ext uri="{FF2B5EF4-FFF2-40B4-BE49-F238E27FC236}">
                  <a16:creationId xmlns:a16="http://schemas.microsoft.com/office/drawing/2014/main" id="{1F92B8CB-6983-4ACA-AA23-6C7525874FE6}"/>
                </a:ext>
              </a:extLst>
            </p:cNvPr>
            <p:cNvGrpSpPr/>
            <p:nvPr/>
          </p:nvGrpSpPr>
          <p:grpSpPr>
            <a:xfrm rot="16200000">
              <a:off x="4857698" y="946761"/>
              <a:ext cx="182796" cy="45719"/>
              <a:chOff x="2727601" y="2857097"/>
              <a:chExt cx="402487" cy="80310"/>
            </a:xfrm>
          </p:grpSpPr>
          <p:sp>
            <p:nvSpPr>
              <p:cNvPr id="31" name="Flowchart: Connector 30">
                <a:extLst>
                  <a:ext uri="{FF2B5EF4-FFF2-40B4-BE49-F238E27FC236}">
                    <a16:creationId xmlns:a16="http://schemas.microsoft.com/office/drawing/2014/main" id="{CED3E7C7-52E5-40BF-9E2E-A7736E20F899}"/>
                  </a:ext>
                </a:extLst>
              </p:cNvPr>
              <p:cNvSpPr/>
              <p:nvPr/>
            </p:nvSpPr>
            <p:spPr>
              <a:xfrm>
                <a:off x="2727601" y="2857097"/>
                <a:ext cx="84425" cy="80310"/>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32" name="Flowchart: Connector 31">
                <a:extLst>
                  <a:ext uri="{FF2B5EF4-FFF2-40B4-BE49-F238E27FC236}">
                    <a16:creationId xmlns:a16="http://schemas.microsoft.com/office/drawing/2014/main" id="{7DDAD718-2F8D-40EF-81EA-E42C5776C32E}"/>
                  </a:ext>
                </a:extLst>
              </p:cNvPr>
              <p:cNvSpPr/>
              <p:nvPr/>
            </p:nvSpPr>
            <p:spPr>
              <a:xfrm>
                <a:off x="2886632" y="2857097"/>
                <a:ext cx="84425" cy="80310"/>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33" name="Flowchart: Connector 32">
                <a:extLst>
                  <a:ext uri="{FF2B5EF4-FFF2-40B4-BE49-F238E27FC236}">
                    <a16:creationId xmlns:a16="http://schemas.microsoft.com/office/drawing/2014/main" id="{23817953-CCE1-473D-8F06-64A9635DC36E}"/>
                  </a:ext>
                </a:extLst>
              </p:cNvPr>
              <p:cNvSpPr/>
              <p:nvPr/>
            </p:nvSpPr>
            <p:spPr>
              <a:xfrm>
                <a:off x="3045663" y="2857097"/>
                <a:ext cx="84425" cy="80310"/>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grpSp>
        <p:sp>
          <p:nvSpPr>
            <p:cNvPr id="35" name="TextBox 34">
              <a:extLst>
                <a:ext uri="{FF2B5EF4-FFF2-40B4-BE49-F238E27FC236}">
                  <a16:creationId xmlns:a16="http://schemas.microsoft.com/office/drawing/2014/main" id="{5672CB75-38AC-4733-9B8C-0776E9EE1A78}"/>
                </a:ext>
              </a:extLst>
            </p:cNvPr>
            <p:cNvSpPr txBox="1"/>
            <p:nvPr/>
          </p:nvSpPr>
          <p:spPr>
            <a:xfrm>
              <a:off x="1585338" y="3273955"/>
              <a:ext cx="777219" cy="584775"/>
            </a:xfrm>
            <a:prstGeom prst="rect">
              <a:avLst/>
            </a:prstGeom>
            <a:noFill/>
          </p:spPr>
          <p:txBody>
            <a:bodyPr wrap="square" rtlCol="0">
              <a:spAutoFit/>
            </a:bodyPr>
            <a:lstStyle/>
            <a:p>
              <a:pPr algn="ctr"/>
              <a:r>
                <a:rPr lang="en-US" sz="1600" b="1" dirty="0">
                  <a:latin typeface="Arial" panose="020B0604020202020204" pitchFamily="34" charset="0"/>
                  <a:cs typeface="Arial" panose="020B0604020202020204" pitchFamily="34" charset="0"/>
                </a:rPr>
                <a:t>13 </a:t>
              </a:r>
            </a:p>
            <a:p>
              <a:pPr algn="ctr"/>
              <a:r>
                <a:rPr lang="en-US" sz="1600" dirty="0">
                  <a:latin typeface="Arial" panose="020B0604020202020204" pitchFamily="34" charset="0"/>
                  <a:cs typeface="Arial" panose="020B0604020202020204" pitchFamily="34" charset="0"/>
                </a:rPr>
                <a:t>Posts</a:t>
              </a:r>
              <a:endParaRPr lang="en-MY" sz="1600" dirty="0">
                <a:latin typeface="Arial" panose="020B0604020202020204" pitchFamily="34" charset="0"/>
                <a:cs typeface="Arial" panose="020B0604020202020204" pitchFamily="34" charset="0"/>
              </a:endParaRPr>
            </a:p>
          </p:txBody>
        </p:sp>
        <p:sp>
          <p:nvSpPr>
            <p:cNvPr id="36" name="TextBox 35">
              <a:extLst>
                <a:ext uri="{FF2B5EF4-FFF2-40B4-BE49-F238E27FC236}">
                  <a16:creationId xmlns:a16="http://schemas.microsoft.com/office/drawing/2014/main" id="{EBDA2681-8C28-4C9E-BB54-D7B8C4EEFE2F}"/>
                </a:ext>
              </a:extLst>
            </p:cNvPr>
            <p:cNvSpPr txBox="1"/>
            <p:nvPr/>
          </p:nvSpPr>
          <p:spPr>
            <a:xfrm>
              <a:off x="2403161" y="3273955"/>
              <a:ext cx="1094872" cy="584775"/>
            </a:xfrm>
            <a:prstGeom prst="rect">
              <a:avLst/>
            </a:prstGeom>
            <a:noFill/>
          </p:spPr>
          <p:txBody>
            <a:bodyPr wrap="square" rtlCol="0">
              <a:spAutoFit/>
            </a:bodyPr>
            <a:lstStyle/>
            <a:p>
              <a:pPr algn="ctr"/>
              <a:r>
                <a:rPr lang="en-US" sz="1600" b="1" dirty="0">
                  <a:latin typeface="Arial" panose="020B0604020202020204" pitchFamily="34" charset="0"/>
                  <a:cs typeface="Arial" panose="020B0604020202020204" pitchFamily="34" charset="0"/>
                </a:rPr>
                <a:t>750 </a:t>
              </a:r>
            </a:p>
            <a:p>
              <a:pPr algn="ctr"/>
              <a:r>
                <a:rPr lang="en-US" sz="1600" dirty="0">
                  <a:latin typeface="Arial" panose="020B0604020202020204" pitchFamily="34" charset="0"/>
                  <a:cs typeface="Arial" panose="020B0604020202020204" pitchFamily="34" charset="0"/>
                </a:rPr>
                <a:t>Followers</a:t>
              </a:r>
              <a:endParaRPr lang="en-MY" sz="1600" dirty="0">
                <a:latin typeface="Arial" panose="020B0604020202020204" pitchFamily="34" charset="0"/>
                <a:cs typeface="Arial" panose="020B0604020202020204" pitchFamily="34" charset="0"/>
              </a:endParaRPr>
            </a:p>
          </p:txBody>
        </p:sp>
        <p:sp>
          <p:nvSpPr>
            <p:cNvPr id="37" name="TextBox 36">
              <a:extLst>
                <a:ext uri="{FF2B5EF4-FFF2-40B4-BE49-F238E27FC236}">
                  <a16:creationId xmlns:a16="http://schemas.microsoft.com/office/drawing/2014/main" id="{69DD809E-A2B7-4728-924D-A76EFC636294}"/>
                </a:ext>
              </a:extLst>
            </p:cNvPr>
            <p:cNvSpPr txBox="1"/>
            <p:nvPr/>
          </p:nvSpPr>
          <p:spPr>
            <a:xfrm>
              <a:off x="3538637" y="3273955"/>
              <a:ext cx="1085427" cy="584775"/>
            </a:xfrm>
            <a:prstGeom prst="rect">
              <a:avLst/>
            </a:prstGeom>
            <a:noFill/>
          </p:spPr>
          <p:txBody>
            <a:bodyPr wrap="square" rtlCol="0">
              <a:spAutoFit/>
            </a:bodyPr>
            <a:lstStyle/>
            <a:p>
              <a:pPr algn="ctr"/>
              <a:r>
                <a:rPr lang="en-US" sz="1600" b="1" dirty="0">
                  <a:latin typeface="Arial" panose="020B0604020202020204" pitchFamily="34" charset="0"/>
                  <a:cs typeface="Arial" panose="020B0604020202020204" pitchFamily="34" charset="0"/>
                </a:rPr>
                <a:t>749</a:t>
              </a:r>
            </a:p>
            <a:p>
              <a:pPr algn="ctr"/>
              <a:r>
                <a:rPr lang="en-US" sz="1600" dirty="0">
                  <a:latin typeface="Arial" panose="020B0604020202020204" pitchFamily="34" charset="0"/>
                  <a:cs typeface="Arial" panose="020B0604020202020204" pitchFamily="34" charset="0"/>
                </a:rPr>
                <a:t>Following</a:t>
              </a:r>
              <a:endParaRPr lang="en-MY" sz="1600" dirty="0">
                <a:latin typeface="Arial" panose="020B0604020202020204" pitchFamily="34" charset="0"/>
                <a:cs typeface="Arial" panose="020B0604020202020204" pitchFamily="34" charset="0"/>
              </a:endParaRPr>
            </a:p>
          </p:txBody>
        </p:sp>
        <p:sp>
          <p:nvSpPr>
            <p:cNvPr id="38" name="TextBox 37">
              <a:extLst>
                <a:ext uri="{FF2B5EF4-FFF2-40B4-BE49-F238E27FC236}">
                  <a16:creationId xmlns:a16="http://schemas.microsoft.com/office/drawing/2014/main" id="{C79ED9FE-E712-4DDF-8581-2B70B28690F3}"/>
                </a:ext>
              </a:extLst>
            </p:cNvPr>
            <p:cNvSpPr txBox="1"/>
            <p:nvPr/>
          </p:nvSpPr>
          <p:spPr>
            <a:xfrm>
              <a:off x="1234148" y="3979374"/>
              <a:ext cx="3908347" cy="338554"/>
            </a:xfrm>
            <a:prstGeom prst="rect">
              <a:avLst/>
            </a:prstGeom>
            <a:noFill/>
          </p:spPr>
          <p:txBody>
            <a:bodyPr wrap="square" rtlCol="0">
              <a:spAutoFit/>
            </a:bodyPr>
            <a:lstStyle/>
            <a:p>
              <a:r>
                <a:rPr lang="en-US" sz="1600" b="1" dirty="0">
                  <a:latin typeface="Arial" panose="020B0604020202020204" pitchFamily="34" charset="0"/>
                  <a:cs typeface="Arial" panose="020B0604020202020204" pitchFamily="34" charset="0"/>
                </a:rPr>
                <a:t>Member Name</a:t>
              </a:r>
              <a:endParaRPr lang="en-MY" sz="1600" b="1" dirty="0">
                <a:latin typeface="Arial" panose="020B0604020202020204" pitchFamily="34" charset="0"/>
                <a:cs typeface="Arial" panose="020B0604020202020204" pitchFamily="34" charset="0"/>
              </a:endParaRPr>
            </a:p>
          </p:txBody>
        </p:sp>
        <p:sp>
          <p:nvSpPr>
            <p:cNvPr id="39" name="TextBox 38">
              <a:extLst>
                <a:ext uri="{FF2B5EF4-FFF2-40B4-BE49-F238E27FC236}">
                  <a16:creationId xmlns:a16="http://schemas.microsoft.com/office/drawing/2014/main" id="{911B60AF-AD1E-4CD7-BA6A-89A2FE133F74}"/>
                </a:ext>
              </a:extLst>
            </p:cNvPr>
            <p:cNvSpPr txBox="1"/>
            <p:nvPr/>
          </p:nvSpPr>
          <p:spPr>
            <a:xfrm>
              <a:off x="1234148" y="4323323"/>
              <a:ext cx="3908347" cy="323165"/>
            </a:xfrm>
            <a:prstGeom prst="rect">
              <a:avLst/>
            </a:prstGeom>
            <a:noFill/>
          </p:spPr>
          <p:txBody>
            <a:bodyPr wrap="square" rtlCol="0">
              <a:spAutoFit/>
            </a:bodyPr>
            <a:lstStyle/>
            <a:p>
              <a:r>
                <a:rPr lang="en-US" sz="1500" dirty="0">
                  <a:solidFill>
                    <a:srgbClr val="133148"/>
                  </a:solidFill>
                  <a:latin typeface="Arial" panose="020B0604020202020204" pitchFamily="34" charset="0"/>
                  <a:cs typeface="Arial" panose="020B0604020202020204" pitchFamily="34" charset="0"/>
                </a:rPr>
                <a:t>ID Number</a:t>
              </a:r>
              <a:endParaRPr lang="en-MY" sz="1500" dirty="0">
                <a:solidFill>
                  <a:srgbClr val="133148"/>
                </a:solidFill>
                <a:latin typeface="Arial" panose="020B0604020202020204" pitchFamily="34" charset="0"/>
                <a:cs typeface="Arial" panose="020B0604020202020204" pitchFamily="34" charset="0"/>
              </a:endParaRPr>
            </a:p>
          </p:txBody>
        </p:sp>
        <p:sp>
          <p:nvSpPr>
            <p:cNvPr id="40" name="TextBox 39">
              <a:extLst>
                <a:ext uri="{FF2B5EF4-FFF2-40B4-BE49-F238E27FC236}">
                  <a16:creationId xmlns:a16="http://schemas.microsoft.com/office/drawing/2014/main" id="{87FF7BFF-3F22-4771-B24A-2DFE4A5CD7D8}"/>
                </a:ext>
              </a:extLst>
            </p:cNvPr>
            <p:cNvSpPr txBox="1"/>
            <p:nvPr/>
          </p:nvSpPr>
          <p:spPr>
            <a:xfrm>
              <a:off x="1234147" y="4692420"/>
              <a:ext cx="3908347" cy="323165"/>
            </a:xfrm>
            <a:prstGeom prst="rect">
              <a:avLst/>
            </a:prstGeom>
            <a:noFill/>
          </p:spPr>
          <p:txBody>
            <a:bodyPr wrap="square" rtlCol="0">
              <a:spAutoFit/>
            </a:bodyPr>
            <a:lstStyle/>
            <a:p>
              <a:r>
                <a:rPr lang="en-US" sz="1500" dirty="0">
                  <a:latin typeface="Arial" panose="020B0604020202020204" pitchFamily="34" charset="0"/>
                  <a:cs typeface="Arial" panose="020B0604020202020204" pitchFamily="34" charset="0"/>
                </a:rPr>
                <a:t>Your bio description…</a:t>
              </a:r>
              <a:endParaRPr lang="en-MY" sz="1500" dirty="0">
                <a:latin typeface="Arial" panose="020B0604020202020204" pitchFamily="34" charset="0"/>
                <a:cs typeface="Arial" panose="020B0604020202020204" pitchFamily="34" charset="0"/>
              </a:endParaRPr>
            </a:p>
          </p:txBody>
        </p:sp>
        <p:grpSp>
          <p:nvGrpSpPr>
            <p:cNvPr id="3" name="Group 2">
              <a:extLst>
                <a:ext uri="{FF2B5EF4-FFF2-40B4-BE49-F238E27FC236}">
                  <a16:creationId xmlns:a16="http://schemas.microsoft.com/office/drawing/2014/main" id="{09187148-9475-4F92-AF3A-02F82709B566}"/>
                </a:ext>
              </a:extLst>
            </p:cNvPr>
            <p:cNvGrpSpPr/>
            <p:nvPr/>
          </p:nvGrpSpPr>
          <p:grpSpPr>
            <a:xfrm>
              <a:off x="1231003" y="5237685"/>
              <a:ext cx="3770716" cy="398039"/>
              <a:chOff x="1231003" y="5237685"/>
              <a:chExt cx="3770716" cy="398039"/>
            </a:xfrm>
          </p:grpSpPr>
          <p:sp>
            <p:nvSpPr>
              <p:cNvPr id="41" name="Rectangle: Rounded Corners 40">
                <a:extLst>
                  <a:ext uri="{FF2B5EF4-FFF2-40B4-BE49-F238E27FC236}">
                    <a16:creationId xmlns:a16="http://schemas.microsoft.com/office/drawing/2014/main" id="{273DB262-2387-40A8-BDC2-4479EB6E23FF}"/>
                  </a:ext>
                </a:extLst>
              </p:cNvPr>
              <p:cNvSpPr/>
              <p:nvPr/>
            </p:nvSpPr>
            <p:spPr>
              <a:xfrm>
                <a:off x="1231003" y="5237685"/>
                <a:ext cx="1649261" cy="398039"/>
              </a:xfrm>
              <a:prstGeom prst="roundRect">
                <a:avLst/>
              </a:prstGeom>
              <a:solidFill>
                <a:srgbClr val="0186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latin typeface="Arial" panose="020B0604020202020204" pitchFamily="34" charset="0"/>
                    <a:cs typeface="Arial" panose="020B0604020202020204" pitchFamily="34" charset="0"/>
                  </a:rPr>
                  <a:t>Following</a:t>
                </a:r>
                <a:endParaRPr lang="en-MY" sz="1400" b="1" dirty="0">
                  <a:solidFill>
                    <a:schemeClr val="bg1"/>
                  </a:solidFill>
                  <a:latin typeface="Arial" panose="020B0604020202020204" pitchFamily="34" charset="0"/>
                  <a:cs typeface="Arial" panose="020B0604020202020204" pitchFamily="34" charset="0"/>
                </a:endParaRPr>
              </a:p>
            </p:txBody>
          </p:sp>
          <p:sp>
            <p:nvSpPr>
              <p:cNvPr id="42" name="Rectangle: Rounded Corners 41">
                <a:extLst>
                  <a:ext uri="{FF2B5EF4-FFF2-40B4-BE49-F238E27FC236}">
                    <a16:creationId xmlns:a16="http://schemas.microsoft.com/office/drawing/2014/main" id="{8734B0D7-C8F6-4BC9-843D-E5C90C6B0AB2}"/>
                  </a:ext>
                </a:extLst>
              </p:cNvPr>
              <p:cNvSpPr/>
              <p:nvPr/>
            </p:nvSpPr>
            <p:spPr>
              <a:xfrm>
                <a:off x="2927342" y="5237685"/>
                <a:ext cx="1666965" cy="398039"/>
              </a:xfrm>
              <a:prstGeom prst="roundRect">
                <a:avLst/>
              </a:prstGeom>
              <a:noFill/>
              <a:ln w="19050">
                <a:solidFill>
                  <a:srgbClr val="D3D3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rgbClr val="2E2E2E"/>
                    </a:solidFill>
                    <a:latin typeface="Arial" panose="020B0604020202020204" pitchFamily="34" charset="0"/>
                    <a:cs typeface="Arial" panose="020B0604020202020204" pitchFamily="34" charset="0"/>
                  </a:rPr>
                  <a:t>Message</a:t>
                </a:r>
                <a:endParaRPr lang="en-MY" sz="1400" b="1" dirty="0">
                  <a:solidFill>
                    <a:srgbClr val="2E2E2E"/>
                  </a:solidFill>
                  <a:latin typeface="Arial" panose="020B0604020202020204" pitchFamily="34" charset="0"/>
                  <a:cs typeface="Arial" panose="020B0604020202020204" pitchFamily="34" charset="0"/>
                </a:endParaRPr>
              </a:p>
            </p:txBody>
          </p:sp>
          <p:grpSp>
            <p:nvGrpSpPr>
              <p:cNvPr id="43" name="Group 42">
                <a:extLst>
                  <a:ext uri="{FF2B5EF4-FFF2-40B4-BE49-F238E27FC236}">
                    <a16:creationId xmlns:a16="http://schemas.microsoft.com/office/drawing/2014/main" id="{CEA39660-6F28-4823-B664-556187F1F812}"/>
                  </a:ext>
                </a:extLst>
              </p:cNvPr>
              <p:cNvGrpSpPr/>
              <p:nvPr/>
            </p:nvGrpSpPr>
            <p:grpSpPr>
              <a:xfrm>
                <a:off x="4644530" y="5237685"/>
                <a:ext cx="357189" cy="398039"/>
                <a:chOff x="5282863" y="4355643"/>
                <a:chExt cx="357189" cy="398039"/>
              </a:xfrm>
            </p:grpSpPr>
            <p:sp>
              <p:nvSpPr>
                <p:cNvPr id="44" name="Rectangle: Rounded Corners 43">
                  <a:extLst>
                    <a:ext uri="{FF2B5EF4-FFF2-40B4-BE49-F238E27FC236}">
                      <a16:creationId xmlns:a16="http://schemas.microsoft.com/office/drawing/2014/main" id="{FC071F32-DAA8-47A0-97A3-194E27E44627}"/>
                    </a:ext>
                  </a:extLst>
                </p:cNvPr>
                <p:cNvSpPr/>
                <p:nvPr/>
              </p:nvSpPr>
              <p:spPr>
                <a:xfrm>
                  <a:off x="5282863" y="4355643"/>
                  <a:ext cx="357189" cy="398039"/>
                </a:xfrm>
                <a:prstGeom prst="roundRect">
                  <a:avLst/>
                </a:prstGeom>
                <a:noFill/>
                <a:ln w="19050">
                  <a:solidFill>
                    <a:srgbClr val="D3D3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sz="1400" b="1" dirty="0">
                    <a:solidFill>
                      <a:srgbClr val="2E2E2E"/>
                    </a:solidFill>
                    <a:latin typeface="Arial" panose="020B0604020202020204" pitchFamily="34" charset="0"/>
                    <a:cs typeface="Arial" panose="020B0604020202020204" pitchFamily="34" charset="0"/>
                  </a:endParaRPr>
                </a:p>
              </p:txBody>
            </p:sp>
            <p:grpSp>
              <p:nvGrpSpPr>
                <p:cNvPr id="45" name="Group 44">
                  <a:extLst>
                    <a:ext uri="{FF2B5EF4-FFF2-40B4-BE49-F238E27FC236}">
                      <a16:creationId xmlns:a16="http://schemas.microsoft.com/office/drawing/2014/main" id="{08232F45-93BA-4730-9218-18D084212D84}"/>
                    </a:ext>
                  </a:extLst>
                </p:cNvPr>
                <p:cNvGrpSpPr/>
                <p:nvPr/>
              </p:nvGrpSpPr>
              <p:grpSpPr>
                <a:xfrm>
                  <a:off x="5375937" y="4507354"/>
                  <a:ext cx="171039" cy="94615"/>
                  <a:chOff x="11989165" y="1534160"/>
                  <a:chExt cx="171039" cy="94615"/>
                </a:xfrm>
              </p:grpSpPr>
              <p:cxnSp>
                <p:nvCxnSpPr>
                  <p:cNvPr id="46" name="Straight Connector 45">
                    <a:extLst>
                      <a:ext uri="{FF2B5EF4-FFF2-40B4-BE49-F238E27FC236}">
                        <a16:creationId xmlns:a16="http://schemas.microsoft.com/office/drawing/2014/main" id="{DF399D3B-C9A0-4B69-AF8C-8F5F91353C64}"/>
                      </a:ext>
                    </a:extLst>
                  </p:cNvPr>
                  <p:cNvCxnSpPr>
                    <a:cxnSpLocks/>
                  </p:cNvCxnSpPr>
                  <p:nvPr/>
                </p:nvCxnSpPr>
                <p:spPr>
                  <a:xfrm>
                    <a:off x="11989165" y="1534160"/>
                    <a:ext cx="80915" cy="94615"/>
                  </a:xfrm>
                  <a:prstGeom prst="line">
                    <a:avLst/>
                  </a:prstGeom>
                  <a:ln w="19050" cap="rnd">
                    <a:solidFill>
                      <a:srgbClr val="282828"/>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29A7D733-35EA-409D-93A4-A04E68EB347C}"/>
                      </a:ext>
                    </a:extLst>
                  </p:cNvPr>
                  <p:cNvCxnSpPr>
                    <a:cxnSpLocks/>
                  </p:cNvCxnSpPr>
                  <p:nvPr/>
                </p:nvCxnSpPr>
                <p:spPr>
                  <a:xfrm flipH="1">
                    <a:off x="12070080" y="1534160"/>
                    <a:ext cx="90124" cy="94614"/>
                  </a:xfrm>
                  <a:prstGeom prst="line">
                    <a:avLst/>
                  </a:prstGeom>
                  <a:ln w="19050" cap="rnd">
                    <a:solidFill>
                      <a:srgbClr val="282828"/>
                    </a:solidFill>
                  </a:ln>
                </p:spPr>
                <p:style>
                  <a:lnRef idx="1">
                    <a:schemeClr val="accent1"/>
                  </a:lnRef>
                  <a:fillRef idx="0">
                    <a:schemeClr val="accent1"/>
                  </a:fillRef>
                  <a:effectRef idx="0">
                    <a:schemeClr val="accent1"/>
                  </a:effectRef>
                  <a:fontRef idx="minor">
                    <a:schemeClr val="tx1"/>
                  </a:fontRef>
                </p:style>
              </p:cxnSp>
            </p:grpSp>
          </p:grpSp>
        </p:grpSp>
        <p:pic>
          <p:nvPicPr>
            <p:cNvPr id="137" name="Picture 2" descr="See the source image">
              <a:extLst>
                <a:ext uri="{FF2B5EF4-FFF2-40B4-BE49-F238E27FC236}">
                  <a16:creationId xmlns:a16="http://schemas.microsoft.com/office/drawing/2014/main" id="{54A29C2E-2BD5-4CFF-A7F6-79CC80E83BA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6130" t="16771" r="16218" b="16247"/>
            <a:stretch/>
          </p:blipFill>
          <p:spPr bwMode="auto">
            <a:xfrm>
              <a:off x="2270235" y="1376419"/>
              <a:ext cx="1692166" cy="1675436"/>
            </a:xfrm>
            <a:prstGeom prst="flowChartConnector">
              <a:avLst/>
            </a:prstGeom>
            <a:noFill/>
            <a:extLst>
              <a:ext uri="{909E8E84-426E-40DD-AFC4-6F175D3DCCD1}">
                <a14:hiddenFill xmlns:a14="http://schemas.microsoft.com/office/drawing/2010/main">
                  <a:solidFill>
                    <a:srgbClr val="FFFFFF"/>
                  </a:solidFill>
                </a14:hiddenFill>
              </a:ext>
            </a:extLst>
          </p:spPr>
        </p:pic>
        <p:sp>
          <p:nvSpPr>
            <p:cNvPr id="140" name="Rectangle: Rounded Corners 139">
              <a:extLst>
                <a:ext uri="{FF2B5EF4-FFF2-40B4-BE49-F238E27FC236}">
                  <a16:creationId xmlns:a16="http://schemas.microsoft.com/office/drawing/2014/main" id="{FBCCA78A-0548-430D-B89E-1434C235B998}"/>
                </a:ext>
              </a:extLst>
            </p:cNvPr>
            <p:cNvSpPr/>
            <p:nvPr/>
          </p:nvSpPr>
          <p:spPr>
            <a:xfrm>
              <a:off x="906241" y="446092"/>
              <a:ext cx="45719" cy="1237198"/>
            </a:xfrm>
            <a:prstGeom prst="roundRect">
              <a:avLst>
                <a:gd name="adj" fmla="val 50000"/>
              </a:avLst>
            </a:prstGeom>
            <a:gradFill flip="none" rotWithShape="1">
              <a:gsLst>
                <a:gs pos="92500">
                  <a:srgbClr val="FFD168">
                    <a:alpha val="68000"/>
                  </a:srgbClr>
                </a:gs>
                <a:gs pos="0">
                  <a:srgbClr val="FF6F7B"/>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41" name="Rectangle: Rounded Corners 140">
              <a:extLst>
                <a:ext uri="{FF2B5EF4-FFF2-40B4-BE49-F238E27FC236}">
                  <a16:creationId xmlns:a16="http://schemas.microsoft.com/office/drawing/2014/main" id="{5626D5C6-46B7-43B7-B490-20F242317215}"/>
                </a:ext>
              </a:extLst>
            </p:cNvPr>
            <p:cNvSpPr/>
            <p:nvPr/>
          </p:nvSpPr>
          <p:spPr>
            <a:xfrm flipV="1">
              <a:off x="5271345" y="5124614"/>
              <a:ext cx="45719" cy="1237198"/>
            </a:xfrm>
            <a:prstGeom prst="roundRect">
              <a:avLst>
                <a:gd name="adj" fmla="val 50000"/>
              </a:avLst>
            </a:prstGeom>
            <a:gradFill flip="none" rotWithShape="1">
              <a:gsLst>
                <a:gs pos="40000">
                  <a:srgbClr val="AF7BDF"/>
                </a:gs>
                <a:gs pos="82000">
                  <a:srgbClr val="8262E8">
                    <a:alpha val="40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grpSp>
          <p:nvGrpSpPr>
            <p:cNvPr id="123" name="Group 122">
              <a:extLst>
                <a:ext uri="{FF2B5EF4-FFF2-40B4-BE49-F238E27FC236}">
                  <a16:creationId xmlns:a16="http://schemas.microsoft.com/office/drawing/2014/main" id="{5660A35F-0C71-48D7-9DF3-4F44F16759A8}"/>
                </a:ext>
              </a:extLst>
            </p:cNvPr>
            <p:cNvGrpSpPr/>
            <p:nvPr/>
          </p:nvGrpSpPr>
          <p:grpSpPr>
            <a:xfrm>
              <a:off x="1421627" y="237512"/>
              <a:ext cx="3350611" cy="291287"/>
              <a:chOff x="1421627" y="237512"/>
              <a:chExt cx="3350611" cy="291287"/>
            </a:xfrm>
          </p:grpSpPr>
          <p:grpSp>
            <p:nvGrpSpPr>
              <p:cNvPr id="138" name="Group 137">
                <a:extLst>
                  <a:ext uri="{FF2B5EF4-FFF2-40B4-BE49-F238E27FC236}">
                    <a16:creationId xmlns:a16="http://schemas.microsoft.com/office/drawing/2014/main" id="{8EBAA534-CFF6-4130-B064-DFADA3AB861C}"/>
                  </a:ext>
                </a:extLst>
              </p:cNvPr>
              <p:cNvGrpSpPr/>
              <p:nvPr/>
            </p:nvGrpSpPr>
            <p:grpSpPr>
              <a:xfrm>
                <a:off x="1421627" y="355818"/>
                <a:ext cx="139819" cy="103908"/>
                <a:chOff x="317205" y="1759227"/>
                <a:chExt cx="526854" cy="427382"/>
              </a:xfrm>
              <a:solidFill>
                <a:schemeClr val="bg1"/>
              </a:solidFill>
            </p:grpSpPr>
            <p:sp>
              <p:nvSpPr>
                <p:cNvPr id="167" name="Rectangle 166">
                  <a:extLst>
                    <a:ext uri="{FF2B5EF4-FFF2-40B4-BE49-F238E27FC236}">
                      <a16:creationId xmlns:a16="http://schemas.microsoft.com/office/drawing/2014/main" id="{DD9D1595-3FCE-46BC-9258-DED94C8ADF16}"/>
                    </a:ext>
                  </a:extLst>
                </p:cNvPr>
                <p:cNvSpPr/>
                <p:nvPr/>
              </p:nvSpPr>
              <p:spPr>
                <a:xfrm>
                  <a:off x="317205" y="2077278"/>
                  <a:ext cx="80360" cy="109331"/>
                </a:xfrm>
                <a:prstGeom prst="rect">
                  <a:avLst/>
                </a:prstGeom>
                <a:solidFill>
                  <a:srgbClr val="6767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68" name="Rectangle 167">
                  <a:extLst>
                    <a:ext uri="{FF2B5EF4-FFF2-40B4-BE49-F238E27FC236}">
                      <a16:creationId xmlns:a16="http://schemas.microsoft.com/office/drawing/2014/main" id="{962318F3-9F39-4E4D-BEB9-FC82CDC79E4B}"/>
                    </a:ext>
                  </a:extLst>
                </p:cNvPr>
                <p:cNvSpPr/>
                <p:nvPr/>
              </p:nvSpPr>
              <p:spPr>
                <a:xfrm>
                  <a:off x="435407" y="1997765"/>
                  <a:ext cx="80359" cy="188844"/>
                </a:xfrm>
                <a:prstGeom prst="rect">
                  <a:avLst/>
                </a:prstGeom>
                <a:solidFill>
                  <a:srgbClr val="6767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169" name="Rectangle 168">
                  <a:extLst>
                    <a:ext uri="{FF2B5EF4-FFF2-40B4-BE49-F238E27FC236}">
                      <a16:creationId xmlns:a16="http://schemas.microsoft.com/office/drawing/2014/main" id="{8DA955C3-DA07-46EF-8E2E-B049FB4D0A68}"/>
                    </a:ext>
                  </a:extLst>
                </p:cNvPr>
                <p:cNvSpPr/>
                <p:nvPr/>
              </p:nvSpPr>
              <p:spPr>
                <a:xfrm>
                  <a:off x="540051" y="1918251"/>
                  <a:ext cx="80359" cy="268358"/>
                </a:xfrm>
                <a:prstGeom prst="rect">
                  <a:avLst/>
                </a:prstGeom>
                <a:solidFill>
                  <a:srgbClr val="6767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170" name="Rectangle 169">
                  <a:extLst>
                    <a:ext uri="{FF2B5EF4-FFF2-40B4-BE49-F238E27FC236}">
                      <a16:creationId xmlns:a16="http://schemas.microsoft.com/office/drawing/2014/main" id="{60E2E7FE-CFEA-4DF7-9331-841FB52756C0}"/>
                    </a:ext>
                  </a:extLst>
                </p:cNvPr>
                <p:cNvSpPr/>
                <p:nvPr/>
              </p:nvSpPr>
              <p:spPr>
                <a:xfrm>
                  <a:off x="651874" y="1835426"/>
                  <a:ext cx="80359" cy="351183"/>
                </a:xfrm>
                <a:prstGeom prst="rect">
                  <a:avLst/>
                </a:prstGeom>
                <a:solidFill>
                  <a:srgbClr val="6767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71" name="Rectangle 170">
                  <a:extLst>
                    <a:ext uri="{FF2B5EF4-FFF2-40B4-BE49-F238E27FC236}">
                      <a16:creationId xmlns:a16="http://schemas.microsoft.com/office/drawing/2014/main" id="{D126872B-09F0-499E-A74D-4F4E6FF6B812}"/>
                    </a:ext>
                  </a:extLst>
                </p:cNvPr>
                <p:cNvSpPr/>
                <p:nvPr/>
              </p:nvSpPr>
              <p:spPr>
                <a:xfrm>
                  <a:off x="763700" y="1759227"/>
                  <a:ext cx="80359" cy="427382"/>
                </a:xfrm>
                <a:prstGeom prst="rect">
                  <a:avLst/>
                </a:prstGeom>
                <a:solidFill>
                  <a:srgbClr val="6767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grpSp>
          <p:sp>
            <p:nvSpPr>
              <p:cNvPr id="147" name="Freeform: Shape 146">
                <a:extLst>
                  <a:ext uri="{FF2B5EF4-FFF2-40B4-BE49-F238E27FC236}">
                    <a16:creationId xmlns:a16="http://schemas.microsoft.com/office/drawing/2014/main" id="{8B514722-4A8B-4D1E-8135-85A1CF31A9E1}"/>
                  </a:ext>
                </a:extLst>
              </p:cNvPr>
              <p:cNvSpPr/>
              <p:nvPr/>
            </p:nvSpPr>
            <p:spPr>
              <a:xfrm rot="16418755">
                <a:off x="1672044" y="342181"/>
                <a:ext cx="103803" cy="125455"/>
              </a:xfrm>
              <a:custGeom>
                <a:avLst/>
                <a:gdLst>
                  <a:gd name="connsiteX0" fmla="*/ 1281824 w 3656956"/>
                  <a:gd name="connsiteY0" fmla="*/ 2633626 h 4951914"/>
                  <a:gd name="connsiteX1" fmla="*/ 680377 w 3656956"/>
                  <a:gd name="connsiteY1" fmla="*/ 3318650 h 4951914"/>
                  <a:gd name="connsiteX2" fmla="*/ 1200 w 3656956"/>
                  <a:gd name="connsiteY2" fmla="*/ 2710608 h 4951914"/>
                  <a:gd name="connsiteX3" fmla="*/ 602647 w 3656956"/>
                  <a:gd name="connsiteY3" fmla="*/ 2025584 h 4951914"/>
                  <a:gd name="connsiteX4" fmla="*/ 1281824 w 3656956"/>
                  <a:gd name="connsiteY4" fmla="*/ 2633626 h 4951914"/>
                  <a:gd name="connsiteX5" fmla="*/ 2002344 w 3656956"/>
                  <a:gd name="connsiteY5" fmla="*/ 2668188 h 4951914"/>
                  <a:gd name="connsiteX6" fmla="*/ 1666027 w 3656956"/>
                  <a:gd name="connsiteY6" fmla="*/ 3665324 h 4951914"/>
                  <a:gd name="connsiteX7" fmla="*/ 1193363 w 3656956"/>
                  <a:gd name="connsiteY7" fmla="*/ 3379793 h 4951914"/>
                  <a:gd name="connsiteX8" fmla="*/ 998307 w 3656956"/>
                  <a:gd name="connsiteY8" fmla="*/ 1837219 h 4951914"/>
                  <a:gd name="connsiteX9" fmla="*/ 1403536 w 3656956"/>
                  <a:gd name="connsiteY9" fmla="*/ 1461248 h 4951914"/>
                  <a:gd name="connsiteX10" fmla="*/ 2002344 w 3656956"/>
                  <a:gd name="connsiteY10" fmla="*/ 2668188 h 4951914"/>
                  <a:gd name="connsiteX11" fmla="*/ 2859163 w 3656956"/>
                  <a:gd name="connsiteY11" fmla="*/ 2518288 h 4951914"/>
                  <a:gd name="connsiteX12" fmla="*/ 2159439 w 3656956"/>
                  <a:gd name="connsiteY12" fmla="*/ 4322634 h 4951914"/>
                  <a:gd name="connsiteX13" fmla="*/ 1639504 w 3656956"/>
                  <a:gd name="connsiteY13" fmla="*/ 3911569 h 4951914"/>
                  <a:gd name="connsiteX14" fmla="*/ 1492083 w 3656956"/>
                  <a:gd name="connsiteY14" fmla="*/ 1217335 h 4951914"/>
                  <a:gd name="connsiteX15" fmla="*/ 1977171 w 3656956"/>
                  <a:gd name="connsiteY15" fmla="*/ 765483 h 4951914"/>
                  <a:gd name="connsiteX16" fmla="*/ 2859163 w 3656956"/>
                  <a:gd name="connsiteY16" fmla="*/ 2518288 h 4951914"/>
                  <a:gd name="connsiteX17" fmla="*/ 3647208 w 3656956"/>
                  <a:gd name="connsiteY17" fmla="*/ 2400872 h 4951914"/>
                  <a:gd name="connsiteX18" fmla="*/ 2784591 w 3656956"/>
                  <a:gd name="connsiteY18" fmla="*/ 4951914 h 4951914"/>
                  <a:gd name="connsiteX19" fmla="*/ 2364248 w 3656956"/>
                  <a:gd name="connsiteY19" fmla="*/ 4469741 h 4951914"/>
                  <a:gd name="connsiteX20" fmla="*/ 3013471 w 3656956"/>
                  <a:gd name="connsiteY20" fmla="*/ 2459051 h 4951914"/>
                  <a:gd name="connsiteX21" fmla="*/ 2038563 w 3656956"/>
                  <a:gd name="connsiteY21" fmla="*/ 550183 h 4951914"/>
                  <a:gd name="connsiteX22" fmla="*/ 2363816 w 3656956"/>
                  <a:gd name="connsiteY22" fmla="*/ 0 h 4951914"/>
                  <a:gd name="connsiteX23" fmla="*/ 3647208 w 3656956"/>
                  <a:gd name="connsiteY23" fmla="*/ 2400872 h 4951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56956" h="4951914">
                    <a:moveTo>
                      <a:pt x="1281824" y="2633626"/>
                    </a:moveTo>
                    <a:cubicBezTo>
                      <a:pt x="1303288" y="2990696"/>
                      <a:pt x="1034011" y="3297392"/>
                      <a:pt x="680377" y="3318650"/>
                    </a:cubicBezTo>
                    <a:cubicBezTo>
                      <a:pt x="326742" y="3339908"/>
                      <a:pt x="22664" y="3067678"/>
                      <a:pt x="1200" y="2710608"/>
                    </a:cubicBezTo>
                    <a:cubicBezTo>
                      <a:pt x="-20265" y="2353537"/>
                      <a:pt x="249012" y="2046842"/>
                      <a:pt x="602647" y="2025584"/>
                    </a:cubicBezTo>
                    <a:cubicBezTo>
                      <a:pt x="956281" y="2004326"/>
                      <a:pt x="1260359" y="2276555"/>
                      <a:pt x="1281824" y="2633626"/>
                    </a:cubicBezTo>
                    <a:close/>
                    <a:moveTo>
                      <a:pt x="2002344" y="2668188"/>
                    </a:moveTo>
                    <a:cubicBezTo>
                      <a:pt x="2009746" y="3013385"/>
                      <a:pt x="1899616" y="3362358"/>
                      <a:pt x="1666027" y="3665324"/>
                    </a:cubicBezTo>
                    <a:lnTo>
                      <a:pt x="1193363" y="3379793"/>
                    </a:lnTo>
                    <a:cubicBezTo>
                      <a:pt x="1605382" y="2898861"/>
                      <a:pt x="1521410" y="2234774"/>
                      <a:pt x="998307" y="1837219"/>
                    </a:cubicBezTo>
                    <a:lnTo>
                      <a:pt x="1403536" y="1461248"/>
                    </a:lnTo>
                    <a:cubicBezTo>
                      <a:pt x="1789024" y="1786783"/>
                      <a:pt x="1992828" y="2224365"/>
                      <a:pt x="2002344" y="2668188"/>
                    </a:cubicBezTo>
                    <a:close/>
                    <a:moveTo>
                      <a:pt x="2859163" y="2518288"/>
                    </a:moveTo>
                    <a:cubicBezTo>
                      <a:pt x="2891975" y="3158632"/>
                      <a:pt x="2661166" y="3807565"/>
                      <a:pt x="2159439" y="4322634"/>
                    </a:cubicBezTo>
                    <a:lnTo>
                      <a:pt x="1639504" y="3911569"/>
                    </a:lnTo>
                    <a:cubicBezTo>
                      <a:pt x="2444778" y="3139032"/>
                      <a:pt x="2379119" y="1939058"/>
                      <a:pt x="1492083" y="1217335"/>
                    </a:cubicBezTo>
                    <a:lnTo>
                      <a:pt x="1977171" y="765483"/>
                    </a:lnTo>
                    <a:cubicBezTo>
                      <a:pt x="2529922" y="1246191"/>
                      <a:pt x="2826352" y="1877944"/>
                      <a:pt x="2859163" y="2518288"/>
                    </a:cubicBezTo>
                    <a:close/>
                    <a:moveTo>
                      <a:pt x="3647208" y="2400872"/>
                    </a:moveTo>
                    <a:cubicBezTo>
                      <a:pt x="3717909" y="3351849"/>
                      <a:pt x="3401362" y="4287984"/>
                      <a:pt x="2784591" y="4951914"/>
                    </a:cubicBezTo>
                    <a:lnTo>
                      <a:pt x="2364248" y="4469741"/>
                    </a:lnTo>
                    <a:cubicBezTo>
                      <a:pt x="2828531" y="3941020"/>
                      <a:pt x="3065945" y="3205732"/>
                      <a:pt x="3013471" y="2459051"/>
                    </a:cubicBezTo>
                    <a:cubicBezTo>
                      <a:pt x="2959178" y="1686499"/>
                      <a:pt x="2600441" y="984092"/>
                      <a:pt x="2038563" y="550183"/>
                    </a:cubicBezTo>
                    <a:lnTo>
                      <a:pt x="2363816" y="0"/>
                    </a:lnTo>
                    <a:cubicBezTo>
                      <a:pt x="3101211" y="538285"/>
                      <a:pt x="3574567" y="1423804"/>
                      <a:pt x="3647208" y="2400872"/>
                    </a:cubicBezTo>
                    <a:close/>
                  </a:path>
                </a:pathLst>
              </a:custGeom>
              <a:solidFill>
                <a:srgbClr val="676767"/>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58" name="TextBox 157">
                <a:extLst>
                  <a:ext uri="{FF2B5EF4-FFF2-40B4-BE49-F238E27FC236}">
                    <a16:creationId xmlns:a16="http://schemas.microsoft.com/office/drawing/2014/main" id="{8E31F361-2A88-445E-942A-27546D1C06EC}"/>
                  </a:ext>
                </a:extLst>
              </p:cNvPr>
              <p:cNvSpPr txBox="1"/>
              <p:nvPr/>
            </p:nvSpPr>
            <p:spPr>
              <a:xfrm>
                <a:off x="3757216" y="282578"/>
                <a:ext cx="509155" cy="246221"/>
              </a:xfrm>
              <a:prstGeom prst="rect">
                <a:avLst/>
              </a:prstGeom>
              <a:noFill/>
            </p:spPr>
            <p:txBody>
              <a:bodyPr wrap="square" rtlCol="0">
                <a:spAutoFit/>
              </a:bodyPr>
              <a:lstStyle/>
              <a:p>
                <a:r>
                  <a:rPr lang="en-US" sz="1000" dirty="0">
                    <a:solidFill>
                      <a:srgbClr val="676767"/>
                    </a:solidFill>
                  </a:rPr>
                  <a:t>100%</a:t>
                </a:r>
                <a:endParaRPr lang="en-MY" sz="1000" dirty="0">
                  <a:solidFill>
                    <a:srgbClr val="676767"/>
                  </a:solidFill>
                </a:endParaRPr>
              </a:p>
            </p:txBody>
          </p:sp>
          <p:grpSp>
            <p:nvGrpSpPr>
              <p:cNvPr id="159" name="Group 158">
                <a:extLst>
                  <a:ext uri="{FF2B5EF4-FFF2-40B4-BE49-F238E27FC236}">
                    <a16:creationId xmlns:a16="http://schemas.microsoft.com/office/drawing/2014/main" id="{DBDA4EF5-6BBC-4D73-A6EB-315D84C2587F}"/>
                  </a:ext>
                </a:extLst>
              </p:cNvPr>
              <p:cNvGrpSpPr/>
              <p:nvPr/>
            </p:nvGrpSpPr>
            <p:grpSpPr>
              <a:xfrm>
                <a:off x="4187974" y="359525"/>
                <a:ext cx="200492" cy="105455"/>
                <a:chOff x="1752757" y="1461060"/>
                <a:chExt cx="8795953" cy="3208690"/>
              </a:xfrm>
            </p:grpSpPr>
            <p:sp>
              <p:nvSpPr>
                <p:cNvPr id="165" name="Rectangle: Rounded Corners 164">
                  <a:extLst>
                    <a:ext uri="{FF2B5EF4-FFF2-40B4-BE49-F238E27FC236}">
                      <a16:creationId xmlns:a16="http://schemas.microsoft.com/office/drawing/2014/main" id="{41D27297-1872-4455-961B-32054D245166}"/>
                    </a:ext>
                  </a:extLst>
                </p:cNvPr>
                <p:cNvSpPr/>
                <p:nvPr/>
              </p:nvSpPr>
              <p:spPr>
                <a:xfrm>
                  <a:off x="1752757" y="1461106"/>
                  <a:ext cx="7762846" cy="3208644"/>
                </a:xfrm>
                <a:prstGeom prst="roundRect">
                  <a:avLst>
                    <a:gd name="adj" fmla="val 9442"/>
                  </a:avLst>
                </a:prstGeom>
                <a:solidFill>
                  <a:srgbClr val="6767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166" name="Freeform: Shape 165">
                  <a:extLst>
                    <a:ext uri="{FF2B5EF4-FFF2-40B4-BE49-F238E27FC236}">
                      <a16:creationId xmlns:a16="http://schemas.microsoft.com/office/drawing/2014/main" id="{A485363E-3ABF-4BEE-83B8-1BEA73EA328E}"/>
                    </a:ext>
                  </a:extLst>
                </p:cNvPr>
                <p:cNvSpPr/>
                <p:nvPr/>
              </p:nvSpPr>
              <p:spPr>
                <a:xfrm rot="16200000">
                  <a:off x="8796613" y="2917592"/>
                  <a:ext cx="3208630" cy="295565"/>
                </a:xfrm>
                <a:custGeom>
                  <a:avLst/>
                  <a:gdLst>
                    <a:gd name="connsiteX0" fmla="*/ 3208655 w 3208655"/>
                    <a:gd name="connsiteY0" fmla="*/ 147782 h 295564"/>
                    <a:gd name="connsiteX1" fmla="*/ 3042229 w 3208655"/>
                    <a:gd name="connsiteY1" fmla="*/ 295564 h 295564"/>
                    <a:gd name="connsiteX2" fmla="*/ 2340607 w 3208655"/>
                    <a:gd name="connsiteY2" fmla="*/ 295564 h 295564"/>
                    <a:gd name="connsiteX3" fmla="*/ 2325514 w 3208655"/>
                    <a:gd name="connsiteY3" fmla="*/ 292858 h 295564"/>
                    <a:gd name="connsiteX4" fmla="*/ 2310421 w 3208655"/>
                    <a:gd name="connsiteY4" fmla="*/ 295564 h 295564"/>
                    <a:gd name="connsiteX5" fmla="*/ 1608799 w 3208655"/>
                    <a:gd name="connsiteY5" fmla="*/ 295564 h 295564"/>
                    <a:gd name="connsiteX6" fmla="*/ 1593706 w 3208655"/>
                    <a:gd name="connsiteY6" fmla="*/ 292858 h 295564"/>
                    <a:gd name="connsiteX7" fmla="*/ 1578613 w 3208655"/>
                    <a:gd name="connsiteY7" fmla="*/ 295564 h 295564"/>
                    <a:gd name="connsiteX8" fmla="*/ 876991 w 3208655"/>
                    <a:gd name="connsiteY8" fmla="*/ 295564 h 295564"/>
                    <a:gd name="connsiteX9" fmla="*/ 872520 w 3208655"/>
                    <a:gd name="connsiteY9" fmla="*/ 294762 h 295564"/>
                    <a:gd name="connsiteX10" fmla="*/ 868048 w 3208655"/>
                    <a:gd name="connsiteY10" fmla="*/ 295564 h 295564"/>
                    <a:gd name="connsiteX11" fmla="*/ 166426 w 3208655"/>
                    <a:gd name="connsiteY11" fmla="*/ 295564 h 295564"/>
                    <a:gd name="connsiteX12" fmla="*/ 0 w 3208655"/>
                    <a:gd name="connsiteY12" fmla="*/ 147782 h 295564"/>
                    <a:gd name="connsiteX13" fmla="*/ 166426 w 3208655"/>
                    <a:gd name="connsiteY13" fmla="*/ 0 h 295564"/>
                    <a:gd name="connsiteX14" fmla="*/ 868048 w 3208655"/>
                    <a:gd name="connsiteY14" fmla="*/ 0 h 295564"/>
                    <a:gd name="connsiteX15" fmla="*/ 872520 w 3208655"/>
                    <a:gd name="connsiteY15" fmla="*/ 802 h 295564"/>
                    <a:gd name="connsiteX16" fmla="*/ 876991 w 3208655"/>
                    <a:gd name="connsiteY16" fmla="*/ 0 h 295564"/>
                    <a:gd name="connsiteX17" fmla="*/ 1578613 w 3208655"/>
                    <a:gd name="connsiteY17" fmla="*/ 0 h 295564"/>
                    <a:gd name="connsiteX18" fmla="*/ 1593706 w 3208655"/>
                    <a:gd name="connsiteY18" fmla="*/ 2706 h 295564"/>
                    <a:gd name="connsiteX19" fmla="*/ 1608799 w 3208655"/>
                    <a:gd name="connsiteY19" fmla="*/ 0 h 295564"/>
                    <a:gd name="connsiteX20" fmla="*/ 2310421 w 3208655"/>
                    <a:gd name="connsiteY20" fmla="*/ 0 h 295564"/>
                    <a:gd name="connsiteX21" fmla="*/ 2325514 w 3208655"/>
                    <a:gd name="connsiteY21" fmla="*/ 2706 h 295564"/>
                    <a:gd name="connsiteX22" fmla="*/ 2340607 w 3208655"/>
                    <a:gd name="connsiteY22" fmla="*/ 0 h 295564"/>
                    <a:gd name="connsiteX23" fmla="*/ 3042229 w 3208655"/>
                    <a:gd name="connsiteY23" fmla="*/ 0 h 295564"/>
                    <a:gd name="connsiteX24" fmla="*/ 3208655 w 3208655"/>
                    <a:gd name="connsiteY24" fmla="*/ 147782 h 295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208655" h="295564">
                      <a:moveTo>
                        <a:pt x="3208655" y="147782"/>
                      </a:moveTo>
                      <a:cubicBezTo>
                        <a:pt x="3208655" y="229404"/>
                        <a:pt x="3134135" y="295564"/>
                        <a:pt x="3042229" y="295564"/>
                      </a:cubicBezTo>
                      <a:lnTo>
                        <a:pt x="2340607" y="295564"/>
                      </a:lnTo>
                      <a:lnTo>
                        <a:pt x="2325514" y="292858"/>
                      </a:lnTo>
                      <a:lnTo>
                        <a:pt x="2310421" y="295564"/>
                      </a:lnTo>
                      <a:lnTo>
                        <a:pt x="1608799" y="295564"/>
                      </a:lnTo>
                      <a:lnTo>
                        <a:pt x="1593706" y="292858"/>
                      </a:lnTo>
                      <a:lnTo>
                        <a:pt x="1578613" y="295564"/>
                      </a:lnTo>
                      <a:lnTo>
                        <a:pt x="876991" y="295564"/>
                      </a:lnTo>
                      <a:lnTo>
                        <a:pt x="872520" y="294762"/>
                      </a:lnTo>
                      <a:lnTo>
                        <a:pt x="868048" y="295564"/>
                      </a:lnTo>
                      <a:lnTo>
                        <a:pt x="166426" y="295564"/>
                      </a:lnTo>
                      <a:cubicBezTo>
                        <a:pt x="74521" y="295564"/>
                        <a:pt x="0" y="229404"/>
                        <a:pt x="0" y="147782"/>
                      </a:cubicBezTo>
                      <a:cubicBezTo>
                        <a:pt x="0" y="66160"/>
                        <a:pt x="74521" y="0"/>
                        <a:pt x="166426" y="0"/>
                      </a:cubicBezTo>
                      <a:lnTo>
                        <a:pt x="868048" y="0"/>
                      </a:lnTo>
                      <a:lnTo>
                        <a:pt x="872520" y="802"/>
                      </a:lnTo>
                      <a:lnTo>
                        <a:pt x="876991" y="0"/>
                      </a:lnTo>
                      <a:lnTo>
                        <a:pt x="1578613" y="0"/>
                      </a:lnTo>
                      <a:lnTo>
                        <a:pt x="1593706" y="2706"/>
                      </a:lnTo>
                      <a:lnTo>
                        <a:pt x="1608799" y="0"/>
                      </a:lnTo>
                      <a:lnTo>
                        <a:pt x="2310421" y="0"/>
                      </a:lnTo>
                      <a:lnTo>
                        <a:pt x="2325514" y="2706"/>
                      </a:lnTo>
                      <a:lnTo>
                        <a:pt x="2340607" y="0"/>
                      </a:lnTo>
                      <a:lnTo>
                        <a:pt x="3042229" y="0"/>
                      </a:lnTo>
                      <a:cubicBezTo>
                        <a:pt x="3134135" y="0"/>
                        <a:pt x="3208655" y="66160"/>
                        <a:pt x="3208655" y="147782"/>
                      </a:cubicBezTo>
                      <a:close/>
                    </a:path>
                  </a:pathLst>
                </a:custGeom>
                <a:solidFill>
                  <a:srgbClr val="67676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MY" dirty="0"/>
                </a:p>
              </p:txBody>
            </p:sp>
          </p:grpSp>
          <p:grpSp>
            <p:nvGrpSpPr>
              <p:cNvPr id="160" name="Group 159">
                <a:extLst>
                  <a:ext uri="{FF2B5EF4-FFF2-40B4-BE49-F238E27FC236}">
                    <a16:creationId xmlns:a16="http://schemas.microsoft.com/office/drawing/2014/main" id="{22C6A4FE-1CF3-4475-93AD-25F01FCBEBD4}"/>
                  </a:ext>
                </a:extLst>
              </p:cNvPr>
              <p:cNvGrpSpPr/>
              <p:nvPr/>
            </p:nvGrpSpPr>
            <p:grpSpPr>
              <a:xfrm>
                <a:off x="1886474" y="237512"/>
                <a:ext cx="128900" cy="222524"/>
                <a:chOff x="4911403" y="238335"/>
                <a:chExt cx="128900" cy="222524"/>
              </a:xfrm>
            </p:grpSpPr>
            <p:sp>
              <p:nvSpPr>
                <p:cNvPr id="162" name="Rectangle: Rounded Corners 161">
                  <a:extLst>
                    <a:ext uri="{FF2B5EF4-FFF2-40B4-BE49-F238E27FC236}">
                      <a16:creationId xmlns:a16="http://schemas.microsoft.com/office/drawing/2014/main" id="{9FEC28EF-9C43-441C-9C5B-092BFBAEC4DF}"/>
                    </a:ext>
                  </a:extLst>
                </p:cNvPr>
                <p:cNvSpPr/>
                <p:nvPr/>
              </p:nvSpPr>
              <p:spPr>
                <a:xfrm>
                  <a:off x="4911403" y="354262"/>
                  <a:ext cx="125201" cy="106597"/>
                </a:xfrm>
                <a:prstGeom prst="roundRect">
                  <a:avLst>
                    <a:gd name="adj" fmla="val 26751"/>
                  </a:avLst>
                </a:prstGeom>
                <a:noFill/>
                <a:ln w="9525">
                  <a:solidFill>
                    <a:srgbClr val="67676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63" name="Flowchart: Connector 162">
                  <a:extLst>
                    <a:ext uri="{FF2B5EF4-FFF2-40B4-BE49-F238E27FC236}">
                      <a16:creationId xmlns:a16="http://schemas.microsoft.com/office/drawing/2014/main" id="{DAD36EED-66BB-4991-9B1C-F9B49041EF28}"/>
                    </a:ext>
                  </a:extLst>
                </p:cNvPr>
                <p:cNvSpPr/>
                <p:nvPr/>
              </p:nvSpPr>
              <p:spPr>
                <a:xfrm>
                  <a:off x="4936807" y="373000"/>
                  <a:ext cx="74391" cy="70813"/>
                </a:xfrm>
                <a:prstGeom prst="flowChartConnector">
                  <a:avLst/>
                </a:prstGeom>
                <a:noFill/>
                <a:ln w="9525">
                  <a:solidFill>
                    <a:srgbClr val="67676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164" name="TextBox 163">
                  <a:extLst>
                    <a:ext uri="{FF2B5EF4-FFF2-40B4-BE49-F238E27FC236}">
                      <a16:creationId xmlns:a16="http://schemas.microsoft.com/office/drawing/2014/main" id="{86FA2A47-A008-4071-89BD-90D9E9A7B388}"/>
                    </a:ext>
                  </a:extLst>
                </p:cNvPr>
                <p:cNvSpPr txBox="1"/>
                <p:nvPr/>
              </p:nvSpPr>
              <p:spPr>
                <a:xfrm>
                  <a:off x="4957704" y="238335"/>
                  <a:ext cx="82599" cy="216093"/>
                </a:xfrm>
                <a:prstGeom prst="rect">
                  <a:avLst/>
                </a:prstGeom>
                <a:noFill/>
              </p:spPr>
              <p:txBody>
                <a:bodyPr wrap="square" rtlCol="0">
                  <a:spAutoFit/>
                </a:bodyPr>
                <a:lstStyle/>
                <a:p>
                  <a:r>
                    <a:rPr lang="en-US" sz="800" dirty="0">
                      <a:solidFill>
                        <a:srgbClr val="676767"/>
                      </a:solidFill>
                    </a:rPr>
                    <a:t>.</a:t>
                  </a:r>
                  <a:endParaRPr lang="en-MY" sz="800" dirty="0">
                    <a:solidFill>
                      <a:srgbClr val="676767"/>
                    </a:solidFill>
                  </a:endParaRPr>
                </a:p>
              </p:txBody>
            </p:sp>
          </p:grpSp>
          <p:sp>
            <p:nvSpPr>
              <p:cNvPr id="161" name="TextBox 160">
                <a:extLst>
                  <a:ext uri="{FF2B5EF4-FFF2-40B4-BE49-F238E27FC236}">
                    <a16:creationId xmlns:a16="http://schemas.microsoft.com/office/drawing/2014/main" id="{CEFD90FE-7120-430D-940B-9C6082BCB015}"/>
                  </a:ext>
                </a:extLst>
              </p:cNvPr>
              <p:cNvSpPr txBox="1"/>
              <p:nvPr/>
            </p:nvSpPr>
            <p:spPr>
              <a:xfrm>
                <a:off x="4354111" y="279646"/>
                <a:ext cx="418127" cy="246221"/>
              </a:xfrm>
              <a:prstGeom prst="rect">
                <a:avLst/>
              </a:prstGeom>
              <a:noFill/>
            </p:spPr>
            <p:txBody>
              <a:bodyPr wrap="square" rtlCol="0">
                <a:spAutoFit/>
              </a:bodyPr>
              <a:lstStyle/>
              <a:p>
                <a:r>
                  <a:rPr lang="en-US" sz="1000" dirty="0">
                    <a:solidFill>
                      <a:srgbClr val="676767"/>
                    </a:solidFill>
                  </a:rPr>
                  <a:t>2:30</a:t>
                </a:r>
                <a:endParaRPr lang="en-MY" sz="1000" dirty="0">
                  <a:solidFill>
                    <a:srgbClr val="676767"/>
                  </a:solidFill>
                </a:endParaRPr>
              </a:p>
            </p:txBody>
          </p:sp>
        </p:grpSp>
      </p:grpSp>
      <p:grpSp>
        <p:nvGrpSpPr>
          <p:cNvPr id="49" name="SmartPhone 2">
            <a:extLst>
              <a:ext uri="{FF2B5EF4-FFF2-40B4-BE49-F238E27FC236}">
                <a16:creationId xmlns:a16="http://schemas.microsoft.com/office/drawing/2014/main" id="{91EACDD9-FFE8-4681-9F52-23A01DAC572D}"/>
              </a:ext>
            </a:extLst>
          </p:cNvPr>
          <p:cNvGrpSpPr/>
          <p:nvPr/>
        </p:nvGrpSpPr>
        <p:grpSpPr>
          <a:xfrm>
            <a:off x="7007383" y="91574"/>
            <a:ext cx="4409343" cy="6708913"/>
            <a:chOff x="7007383" y="84740"/>
            <a:chExt cx="4409343" cy="6708913"/>
          </a:xfrm>
        </p:grpSpPr>
        <p:sp>
          <p:nvSpPr>
            <p:cNvPr id="94" name="Rectangle: Rounded Corners 93">
              <a:extLst>
                <a:ext uri="{FF2B5EF4-FFF2-40B4-BE49-F238E27FC236}">
                  <a16:creationId xmlns:a16="http://schemas.microsoft.com/office/drawing/2014/main" id="{A0F2949F-F7A7-47BC-A517-66E202762908}"/>
                </a:ext>
              </a:extLst>
            </p:cNvPr>
            <p:cNvSpPr/>
            <p:nvPr/>
          </p:nvSpPr>
          <p:spPr>
            <a:xfrm>
              <a:off x="7099659" y="84740"/>
              <a:ext cx="4216474" cy="6708913"/>
            </a:xfrm>
            <a:prstGeom prst="roundRect">
              <a:avLst>
                <a:gd name="adj" fmla="val 9800"/>
              </a:avLst>
            </a:prstGeom>
            <a:solidFill>
              <a:srgbClr val="CE7736"/>
            </a:solidFill>
            <a:ln>
              <a:noFill/>
            </a:ln>
            <a:effectLst/>
            <a:scene3d>
              <a:camera prst="orthographicFront">
                <a:rot lat="0" lon="0" rev="0"/>
              </a:camera>
              <a:lightRig rig="contrasting" dir="t">
                <a:rot lat="0" lon="0" rev="1500000"/>
              </a:lightRig>
            </a:scene3d>
            <a:sp3d prstMaterial="metal">
              <a:bevelT w="88900" h="88900"/>
            </a:sp3d>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MY" dirty="0"/>
            </a:p>
          </p:txBody>
        </p:sp>
        <p:sp>
          <p:nvSpPr>
            <p:cNvPr id="95" name="Rectangle: Rounded Corners 94">
              <a:extLst>
                <a:ext uri="{FF2B5EF4-FFF2-40B4-BE49-F238E27FC236}">
                  <a16:creationId xmlns:a16="http://schemas.microsoft.com/office/drawing/2014/main" id="{279DB7E9-22F0-4F44-B57F-EF2DAE73C2B0}"/>
                </a:ext>
              </a:extLst>
            </p:cNvPr>
            <p:cNvSpPr/>
            <p:nvPr/>
          </p:nvSpPr>
          <p:spPr>
            <a:xfrm>
              <a:off x="7171302" y="198956"/>
              <a:ext cx="4070834" cy="6520208"/>
            </a:xfrm>
            <a:prstGeom prst="roundRect">
              <a:avLst>
                <a:gd name="adj" fmla="val 9800"/>
              </a:avLst>
            </a:prstGeom>
            <a:solidFill>
              <a:srgbClr val="FFCC29"/>
            </a:solidFill>
            <a:ln>
              <a:noFill/>
            </a:ln>
            <a:effectLst/>
            <a:scene3d>
              <a:camera prst="orthographicFront">
                <a:rot lat="0" lon="0" rev="0"/>
              </a:camera>
              <a:lightRig rig="contrasting" dir="t">
                <a:rot lat="0" lon="0" rev="1500000"/>
              </a:lightRig>
            </a:scene3d>
            <a:sp3d prstMaterial="metal">
              <a:bevelT w="88900" h="88900"/>
            </a:sp3d>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MY" dirty="0"/>
            </a:p>
          </p:txBody>
        </p:sp>
        <p:sp>
          <p:nvSpPr>
            <p:cNvPr id="96" name="Freeform: Shape 95">
              <a:extLst>
                <a:ext uri="{FF2B5EF4-FFF2-40B4-BE49-F238E27FC236}">
                  <a16:creationId xmlns:a16="http://schemas.microsoft.com/office/drawing/2014/main" id="{45DB73C2-6F99-43FC-A75A-B63BA4C9AFB7}"/>
                </a:ext>
              </a:extLst>
            </p:cNvPr>
            <p:cNvSpPr/>
            <p:nvPr/>
          </p:nvSpPr>
          <p:spPr>
            <a:xfrm>
              <a:off x="7252509" y="313170"/>
              <a:ext cx="3908347" cy="6059662"/>
            </a:xfrm>
            <a:custGeom>
              <a:avLst/>
              <a:gdLst>
                <a:gd name="connsiteX0" fmla="*/ 1854583 w 3362507"/>
                <a:gd name="connsiteY0" fmla="*/ 806 h 5811478"/>
                <a:gd name="connsiteX1" fmla="*/ 1504597 w 3362507"/>
                <a:gd name="connsiteY1" fmla="*/ 2058 h 5811478"/>
                <a:gd name="connsiteX2" fmla="*/ 1568997 w 3362507"/>
                <a:gd name="connsiteY2" fmla="*/ 222158 h 5811478"/>
                <a:gd name="connsiteX3" fmla="*/ 1797511 w 3362507"/>
                <a:gd name="connsiteY3" fmla="*/ 223425 h 5811478"/>
                <a:gd name="connsiteX4" fmla="*/ 1854583 w 3362507"/>
                <a:gd name="connsiteY4" fmla="*/ 806 h 5811478"/>
                <a:gd name="connsiteX5" fmla="*/ 329526 w 3362507"/>
                <a:gd name="connsiteY5" fmla="*/ 0 h 5811478"/>
                <a:gd name="connsiteX6" fmla="*/ 3032981 w 3362507"/>
                <a:gd name="connsiteY6" fmla="*/ 0 h 5811478"/>
                <a:gd name="connsiteX7" fmla="*/ 3362507 w 3362507"/>
                <a:gd name="connsiteY7" fmla="*/ 329526 h 5811478"/>
                <a:gd name="connsiteX8" fmla="*/ 3362507 w 3362507"/>
                <a:gd name="connsiteY8" fmla="*/ 5481952 h 5811478"/>
                <a:gd name="connsiteX9" fmla="*/ 3032981 w 3362507"/>
                <a:gd name="connsiteY9" fmla="*/ 5811478 h 5811478"/>
                <a:gd name="connsiteX10" fmla="*/ 329526 w 3362507"/>
                <a:gd name="connsiteY10" fmla="*/ 5811478 h 5811478"/>
                <a:gd name="connsiteX11" fmla="*/ 0 w 3362507"/>
                <a:gd name="connsiteY11" fmla="*/ 5481952 h 5811478"/>
                <a:gd name="connsiteX12" fmla="*/ 0 w 3362507"/>
                <a:gd name="connsiteY12" fmla="*/ 329526 h 5811478"/>
                <a:gd name="connsiteX13" fmla="*/ 329526 w 3362507"/>
                <a:gd name="connsiteY13" fmla="*/ 0 h 5811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62507" h="5811478">
                  <a:moveTo>
                    <a:pt x="1854583" y="806"/>
                  </a:moveTo>
                  <a:lnTo>
                    <a:pt x="1504597" y="2058"/>
                  </a:lnTo>
                  <a:cubicBezTo>
                    <a:pt x="1472770" y="80309"/>
                    <a:pt x="1499238" y="170771"/>
                    <a:pt x="1568997" y="222158"/>
                  </a:cubicBezTo>
                  <a:cubicBezTo>
                    <a:pt x="1637327" y="272494"/>
                    <a:pt x="1730526" y="273010"/>
                    <a:pt x="1797511" y="223425"/>
                  </a:cubicBezTo>
                  <a:cubicBezTo>
                    <a:pt x="1866938" y="172032"/>
                    <a:pt x="1890531" y="80006"/>
                    <a:pt x="1854583" y="806"/>
                  </a:cubicBezTo>
                  <a:close/>
                  <a:moveTo>
                    <a:pt x="329526" y="0"/>
                  </a:moveTo>
                  <a:lnTo>
                    <a:pt x="3032981" y="0"/>
                  </a:lnTo>
                  <a:cubicBezTo>
                    <a:pt x="3214973" y="0"/>
                    <a:pt x="3362507" y="147534"/>
                    <a:pt x="3362507" y="329526"/>
                  </a:cubicBezTo>
                  <a:lnTo>
                    <a:pt x="3362507" y="5481952"/>
                  </a:lnTo>
                  <a:cubicBezTo>
                    <a:pt x="3362507" y="5663944"/>
                    <a:pt x="3214973" y="5811478"/>
                    <a:pt x="3032981" y="5811478"/>
                  </a:cubicBezTo>
                  <a:lnTo>
                    <a:pt x="329526" y="5811478"/>
                  </a:lnTo>
                  <a:cubicBezTo>
                    <a:pt x="147534" y="5811478"/>
                    <a:pt x="0" y="5663944"/>
                    <a:pt x="0" y="5481952"/>
                  </a:cubicBezTo>
                  <a:lnTo>
                    <a:pt x="0" y="329526"/>
                  </a:lnTo>
                  <a:cubicBezTo>
                    <a:pt x="0" y="147534"/>
                    <a:pt x="147534" y="0"/>
                    <a:pt x="329526" y="0"/>
                  </a:cubicBezTo>
                  <a:close/>
                </a:path>
              </a:pathLst>
            </a:custGeom>
            <a:solidFill>
              <a:srgbClr val="FFFFFF"/>
            </a:solidFill>
            <a:ln>
              <a:noFill/>
            </a:ln>
            <a:effectLst>
              <a:glow rad="63500">
                <a:schemeClr val="accent4">
                  <a:satMod val="175000"/>
                  <a:alpha val="40000"/>
                </a:schemeClr>
              </a:glow>
              <a:outerShdw blurRad="57785" dist="33020" dir="3180000" algn="ctr">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MY" dirty="0"/>
            </a:p>
          </p:txBody>
        </p:sp>
        <p:grpSp>
          <p:nvGrpSpPr>
            <p:cNvPr id="97" name="Group 96">
              <a:extLst>
                <a:ext uri="{FF2B5EF4-FFF2-40B4-BE49-F238E27FC236}">
                  <a16:creationId xmlns:a16="http://schemas.microsoft.com/office/drawing/2014/main" id="{56A1BBCB-82EC-47C5-9D32-78ADFD553C7C}"/>
                </a:ext>
              </a:extLst>
            </p:cNvPr>
            <p:cNvGrpSpPr/>
            <p:nvPr/>
          </p:nvGrpSpPr>
          <p:grpSpPr>
            <a:xfrm>
              <a:off x="8584260" y="198956"/>
              <a:ext cx="1333543" cy="6509188"/>
              <a:chOff x="1579953" y="321469"/>
              <a:chExt cx="1255563" cy="6242593"/>
            </a:xfrm>
          </p:grpSpPr>
          <p:grpSp>
            <p:nvGrpSpPr>
              <p:cNvPr id="98" name="Group 97">
                <a:extLst>
                  <a:ext uri="{FF2B5EF4-FFF2-40B4-BE49-F238E27FC236}">
                    <a16:creationId xmlns:a16="http://schemas.microsoft.com/office/drawing/2014/main" id="{399B5A5D-1EBF-4177-862C-359E51539738}"/>
                  </a:ext>
                </a:extLst>
              </p:cNvPr>
              <p:cNvGrpSpPr/>
              <p:nvPr/>
            </p:nvGrpSpPr>
            <p:grpSpPr>
              <a:xfrm>
                <a:off x="1692965" y="321469"/>
                <a:ext cx="902082" cy="316467"/>
                <a:chOff x="6096000" y="211931"/>
                <a:chExt cx="902082" cy="316467"/>
              </a:xfrm>
            </p:grpSpPr>
            <p:sp>
              <p:nvSpPr>
                <p:cNvPr id="100" name="Freeform: Shape 99">
                  <a:extLst>
                    <a:ext uri="{FF2B5EF4-FFF2-40B4-BE49-F238E27FC236}">
                      <a16:creationId xmlns:a16="http://schemas.microsoft.com/office/drawing/2014/main" id="{BB397E3A-E404-49AB-85DE-4BA6CA98B0A4}"/>
                    </a:ext>
                  </a:extLst>
                </p:cNvPr>
                <p:cNvSpPr/>
                <p:nvPr/>
              </p:nvSpPr>
              <p:spPr>
                <a:xfrm flipH="1">
                  <a:off x="6096000" y="211931"/>
                  <a:ext cx="902082" cy="45719"/>
                </a:xfrm>
                <a:custGeom>
                  <a:avLst/>
                  <a:gdLst>
                    <a:gd name="connsiteX0" fmla="*/ 2738452 w 2764170"/>
                    <a:gd name="connsiteY0" fmla="*/ 0 h 64655"/>
                    <a:gd name="connsiteX1" fmla="*/ 2721308 w 2764170"/>
                    <a:gd name="connsiteY1" fmla="*/ 0 h 64655"/>
                    <a:gd name="connsiteX2" fmla="*/ 42862 w 2764170"/>
                    <a:gd name="connsiteY2" fmla="*/ 0 h 64655"/>
                    <a:gd name="connsiteX3" fmla="*/ 25718 w 2764170"/>
                    <a:gd name="connsiteY3" fmla="*/ 0 h 64655"/>
                    <a:gd name="connsiteX4" fmla="*/ 25718 w 2764170"/>
                    <a:gd name="connsiteY4" fmla="*/ 25 h 64655"/>
                    <a:gd name="connsiteX5" fmla="*/ 17145 w 2764170"/>
                    <a:gd name="connsiteY5" fmla="*/ 25 h 64655"/>
                    <a:gd name="connsiteX6" fmla="*/ 0 w 2764170"/>
                    <a:gd name="connsiteY6" fmla="*/ 25 h 64655"/>
                    <a:gd name="connsiteX7" fmla="*/ 0 w 2764170"/>
                    <a:gd name="connsiteY7" fmla="*/ 4036 h 64655"/>
                    <a:gd name="connsiteX8" fmla="*/ 83872 w 2764170"/>
                    <a:gd name="connsiteY8" fmla="*/ 35986 h 64655"/>
                    <a:gd name="connsiteX9" fmla="*/ 286192 w 2764170"/>
                    <a:gd name="connsiteY9" fmla="*/ 64655 h 64655"/>
                    <a:gd name="connsiteX10" fmla="*/ 286559 w 2764170"/>
                    <a:gd name="connsiteY10" fmla="*/ 64655 h 64655"/>
                    <a:gd name="connsiteX11" fmla="*/ 2477611 w 2764170"/>
                    <a:gd name="connsiteY11" fmla="*/ 64655 h 64655"/>
                    <a:gd name="connsiteX12" fmla="*/ 2477978 w 2764170"/>
                    <a:gd name="connsiteY12" fmla="*/ 64655 h 64655"/>
                    <a:gd name="connsiteX13" fmla="*/ 2680298 w 2764170"/>
                    <a:gd name="connsiteY13" fmla="*/ 35986 h 64655"/>
                    <a:gd name="connsiteX14" fmla="*/ 2764170 w 2764170"/>
                    <a:gd name="connsiteY14" fmla="*/ 4036 h 64655"/>
                    <a:gd name="connsiteX15" fmla="*/ 2764170 w 2764170"/>
                    <a:gd name="connsiteY15" fmla="*/ 25 h 64655"/>
                    <a:gd name="connsiteX16" fmla="*/ 2747025 w 2764170"/>
                    <a:gd name="connsiteY16" fmla="*/ 25 h 64655"/>
                    <a:gd name="connsiteX17" fmla="*/ 2738452 w 2764170"/>
                    <a:gd name="connsiteY17" fmla="*/ 25 h 646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64170" h="64655">
                      <a:moveTo>
                        <a:pt x="2738452" y="0"/>
                      </a:moveTo>
                      <a:lnTo>
                        <a:pt x="2721308" y="0"/>
                      </a:lnTo>
                      <a:lnTo>
                        <a:pt x="42862" y="0"/>
                      </a:lnTo>
                      <a:lnTo>
                        <a:pt x="25718" y="0"/>
                      </a:lnTo>
                      <a:lnTo>
                        <a:pt x="25718" y="25"/>
                      </a:lnTo>
                      <a:lnTo>
                        <a:pt x="17145" y="25"/>
                      </a:lnTo>
                      <a:lnTo>
                        <a:pt x="0" y="25"/>
                      </a:lnTo>
                      <a:lnTo>
                        <a:pt x="0" y="4036"/>
                      </a:lnTo>
                      <a:lnTo>
                        <a:pt x="83872" y="35986"/>
                      </a:lnTo>
                      <a:cubicBezTo>
                        <a:pt x="146059" y="54447"/>
                        <a:pt x="214429" y="64655"/>
                        <a:pt x="286192" y="64655"/>
                      </a:cubicBezTo>
                      <a:lnTo>
                        <a:pt x="286559" y="64655"/>
                      </a:lnTo>
                      <a:lnTo>
                        <a:pt x="2477611" y="64655"/>
                      </a:lnTo>
                      <a:lnTo>
                        <a:pt x="2477978" y="64655"/>
                      </a:lnTo>
                      <a:cubicBezTo>
                        <a:pt x="2549741" y="64655"/>
                        <a:pt x="2618111" y="54447"/>
                        <a:pt x="2680298" y="35986"/>
                      </a:cubicBezTo>
                      <a:lnTo>
                        <a:pt x="2764170" y="4036"/>
                      </a:lnTo>
                      <a:lnTo>
                        <a:pt x="2764170" y="25"/>
                      </a:lnTo>
                      <a:lnTo>
                        <a:pt x="2747025" y="25"/>
                      </a:lnTo>
                      <a:lnTo>
                        <a:pt x="2738452" y="25"/>
                      </a:lnTo>
                      <a:close/>
                    </a:path>
                  </a:pathLst>
                </a:custGeom>
                <a:pattFill prst="pct30">
                  <a:fgClr>
                    <a:srgbClr val="FFCB28"/>
                  </a:fgClr>
                  <a:bgClr>
                    <a:srgbClr val="FFF2CC"/>
                  </a:bgClr>
                </a:patt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MY" dirty="0"/>
                </a:p>
              </p:txBody>
            </p:sp>
            <p:sp>
              <p:nvSpPr>
                <p:cNvPr id="101" name="Flowchart: Connector 100">
                  <a:extLst>
                    <a:ext uri="{FF2B5EF4-FFF2-40B4-BE49-F238E27FC236}">
                      <a16:creationId xmlns:a16="http://schemas.microsoft.com/office/drawing/2014/main" id="{3DBF4D26-EB1C-4B13-A026-8AA4BFDB7232}"/>
                    </a:ext>
                  </a:extLst>
                </p:cNvPr>
                <p:cNvSpPr/>
                <p:nvPr/>
              </p:nvSpPr>
              <p:spPr>
                <a:xfrm>
                  <a:off x="6458071" y="313133"/>
                  <a:ext cx="224488" cy="215265"/>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grpSp>
          <p:sp>
            <p:nvSpPr>
              <p:cNvPr id="99" name="TextBox 98">
                <a:extLst>
                  <a:ext uri="{FF2B5EF4-FFF2-40B4-BE49-F238E27FC236}">
                    <a16:creationId xmlns:a16="http://schemas.microsoft.com/office/drawing/2014/main" id="{08321825-DE7F-457A-B914-FAC9776639EB}"/>
                  </a:ext>
                </a:extLst>
              </p:cNvPr>
              <p:cNvSpPr txBox="1"/>
              <p:nvPr/>
            </p:nvSpPr>
            <p:spPr>
              <a:xfrm>
                <a:off x="1579953" y="6256285"/>
                <a:ext cx="1255563" cy="307777"/>
              </a:xfrm>
              <a:prstGeom prst="rect">
                <a:avLst/>
              </a:prstGeom>
              <a:noFill/>
            </p:spPr>
            <p:txBody>
              <a:bodyPr wrap="square" rtlCol="0">
                <a:spAutoFit/>
              </a:bodyPr>
              <a:lstStyle/>
              <a:p>
                <a:r>
                  <a:rPr lang="en-US" sz="1400" b="1" dirty="0">
                    <a:solidFill>
                      <a:srgbClr val="D78F5A"/>
                    </a:solidFill>
                  </a:rPr>
                  <a:t>SMARTPHONE</a:t>
                </a:r>
                <a:endParaRPr lang="en-MY" sz="1400" b="1" dirty="0">
                  <a:solidFill>
                    <a:srgbClr val="D78F5A"/>
                  </a:solidFill>
                </a:endParaRPr>
              </a:p>
            </p:txBody>
          </p:sp>
        </p:grpSp>
        <p:sp>
          <p:nvSpPr>
            <p:cNvPr id="118" name="TextBox 117">
              <a:extLst>
                <a:ext uri="{FF2B5EF4-FFF2-40B4-BE49-F238E27FC236}">
                  <a16:creationId xmlns:a16="http://schemas.microsoft.com/office/drawing/2014/main" id="{6950183B-413B-4326-B773-92C4C1A67CFE}"/>
                </a:ext>
              </a:extLst>
            </p:cNvPr>
            <p:cNvSpPr txBox="1"/>
            <p:nvPr/>
          </p:nvSpPr>
          <p:spPr>
            <a:xfrm>
              <a:off x="7477143" y="826785"/>
              <a:ext cx="3371570" cy="338554"/>
            </a:xfrm>
            <a:prstGeom prst="rect">
              <a:avLst/>
            </a:prstGeom>
            <a:noFill/>
          </p:spPr>
          <p:txBody>
            <a:bodyPr wrap="square" rtlCol="0">
              <a:spAutoFit/>
            </a:bodyPr>
            <a:lstStyle/>
            <a:p>
              <a:r>
                <a:rPr lang="en-US" sz="1600" b="1" dirty="0" err="1">
                  <a:latin typeface="Arial" panose="020B0604020202020204" pitchFamily="34" charset="0"/>
                  <a:cs typeface="Arial" panose="020B0604020202020204" pitchFamily="34" charset="0"/>
                </a:rPr>
                <a:t>member_username</a:t>
              </a:r>
              <a:r>
                <a:rPr lang="en-US" sz="1600" b="1" dirty="0">
                  <a:latin typeface="Arial" panose="020B0604020202020204" pitchFamily="34" charset="0"/>
                  <a:cs typeface="Arial" panose="020B0604020202020204" pitchFamily="34" charset="0"/>
                </a:rPr>
                <a:t>/</a:t>
              </a:r>
              <a:r>
                <a:rPr lang="en-US" sz="1600" b="1" dirty="0" err="1">
                  <a:latin typeface="Arial" panose="020B0604020202020204" pitchFamily="34" charset="0"/>
                  <a:cs typeface="Arial" panose="020B0604020202020204" pitchFamily="34" charset="0"/>
                </a:rPr>
                <a:t>group_name</a:t>
              </a:r>
              <a:endParaRPr lang="en-MY" sz="1600" b="1" dirty="0">
                <a:latin typeface="Arial" panose="020B0604020202020204" pitchFamily="34" charset="0"/>
                <a:cs typeface="Arial" panose="020B0604020202020204" pitchFamily="34" charset="0"/>
              </a:endParaRPr>
            </a:p>
          </p:txBody>
        </p:sp>
        <p:grpSp>
          <p:nvGrpSpPr>
            <p:cNvPr id="119" name="Group 118">
              <a:extLst>
                <a:ext uri="{FF2B5EF4-FFF2-40B4-BE49-F238E27FC236}">
                  <a16:creationId xmlns:a16="http://schemas.microsoft.com/office/drawing/2014/main" id="{D6DE6674-311F-41BD-B6D6-E764C8BFA5A4}"/>
                </a:ext>
              </a:extLst>
            </p:cNvPr>
            <p:cNvGrpSpPr/>
            <p:nvPr/>
          </p:nvGrpSpPr>
          <p:grpSpPr>
            <a:xfrm rot="16200000">
              <a:off x="10956938" y="957781"/>
              <a:ext cx="182796" cy="45719"/>
              <a:chOff x="2727601" y="2857097"/>
              <a:chExt cx="402487" cy="80310"/>
            </a:xfrm>
          </p:grpSpPr>
          <p:sp>
            <p:nvSpPr>
              <p:cNvPr id="120" name="Flowchart: Connector 119">
                <a:extLst>
                  <a:ext uri="{FF2B5EF4-FFF2-40B4-BE49-F238E27FC236}">
                    <a16:creationId xmlns:a16="http://schemas.microsoft.com/office/drawing/2014/main" id="{006A8EAE-0CFC-4FA0-8304-21EEF3848AFE}"/>
                  </a:ext>
                </a:extLst>
              </p:cNvPr>
              <p:cNvSpPr/>
              <p:nvPr/>
            </p:nvSpPr>
            <p:spPr>
              <a:xfrm>
                <a:off x="2727601" y="2857097"/>
                <a:ext cx="84425" cy="80310"/>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21" name="Flowchart: Connector 120">
                <a:extLst>
                  <a:ext uri="{FF2B5EF4-FFF2-40B4-BE49-F238E27FC236}">
                    <a16:creationId xmlns:a16="http://schemas.microsoft.com/office/drawing/2014/main" id="{3463706F-EFAF-44B9-B52E-82FB8424DAC6}"/>
                  </a:ext>
                </a:extLst>
              </p:cNvPr>
              <p:cNvSpPr/>
              <p:nvPr/>
            </p:nvSpPr>
            <p:spPr>
              <a:xfrm>
                <a:off x="2886632" y="2857097"/>
                <a:ext cx="84425" cy="80310"/>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22" name="Flowchart: Connector 121">
                <a:extLst>
                  <a:ext uri="{FF2B5EF4-FFF2-40B4-BE49-F238E27FC236}">
                    <a16:creationId xmlns:a16="http://schemas.microsoft.com/office/drawing/2014/main" id="{75167355-D536-4ABD-9E0B-F5170143F729}"/>
                  </a:ext>
                </a:extLst>
              </p:cNvPr>
              <p:cNvSpPr/>
              <p:nvPr/>
            </p:nvSpPr>
            <p:spPr>
              <a:xfrm>
                <a:off x="3045663" y="2857097"/>
                <a:ext cx="84425" cy="80310"/>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grpSp>
        <p:sp>
          <p:nvSpPr>
            <p:cNvPr id="124" name="TextBox 123">
              <a:extLst>
                <a:ext uri="{FF2B5EF4-FFF2-40B4-BE49-F238E27FC236}">
                  <a16:creationId xmlns:a16="http://schemas.microsoft.com/office/drawing/2014/main" id="{81F1961D-FC92-456A-B7B1-32D71D868A1C}"/>
                </a:ext>
              </a:extLst>
            </p:cNvPr>
            <p:cNvSpPr txBox="1"/>
            <p:nvPr/>
          </p:nvSpPr>
          <p:spPr>
            <a:xfrm>
              <a:off x="7684578" y="3284975"/>
              <a:ext cx="777219" cy="584775"/>
            </a:xfrm>
            <a:prstGeom prst="rect">
              <a:avLst/>
            </a:prstGeom>
            <a:noFill/>
          </p:spPr>
          <p:txBody>
            <a:bodyPr wrap="square" rtlCol="0">
              <a:spAutoFit/>
            </a:bodyPr>
            <a:lstStyle/>
            <a:p>
              <a:pPr algn="ctr"/>
              <a:r>
                <a:rPr lang="en-US" sz="1600" b="1" dirty="0">
                  <a:latin typeface="Arial" panose="020B0604020202020204" pitchFamily="34" charset="0"/>
                  <a:cs typeface="Arial" panose="020B0604020202020204" pitchFamily="34" charset="0"/>
                </a:rPr>
                <a:t>13 </a:t>
              </a:r>
            </a:p>
            <a:p>
              <a:pPr algn="ctr"/>
              <a:r>
                <a:rPr lang="en-US" sz="1600" dirty="0">
                  <a:latin typeface="Arial" panose="020B0604020202020204" pitchFamily="34" charset="0"/>
                  <a:cs typeface="Arial" panose="020B0604020202020204" pitchFamily="34" charset="0"/>
                </a:rPr>
                <a:t>Posts</a:t>
              </a:r>
              <a:endParaRPr lang="en-MY" sz="1600" dirty="0">
                <a:latin typeface="Arial" panose="020B0604020202020204" pitchFamily="34" charset="0"/>
                <a:cs typeface="Arial" panose="020B0604020202020204" pitchFamily="34" charset="0"/>
              </a:endParaRPr>
            </a:p>
          </p:txBody>
        </p:sp>
        <p:sp>
          <p:nvSpPr>
            <p:cNvPr id="125" name="TextBox 124">
              <a:extLst>
                <a:ext uri="{FF2B5EF4-FFF2-40B4-BE49-F238E27FC236}">
                  <a16:creationId xmlns:a16="http://schemas.microsoft.com/office/drawing/2014/main" id="{AE04B0D9-752C-4EA7-95A6-B513E9D57F73}"/>
                </a:ext>
              </a:extLst>
            </p:cNvPr>
            <p:cNvSpPr txBox="1"/>
            <p:nvPr/>
          </p:nvSpPr>
          <p:spPr>
            <a:xfrm>
              <a:off x="8502401" y="3284975"/>
              <a:ext cx="1094872" cy="584775"/>
            </a:xfrm>
            <a:prstGeom prst="rect">
              <a:avLst/>
            </a:prstGeom>
            <a:noFill/>
          </p:spPr>
          <p:txBody>
            <a:bodyPr wrap="square" rtlCol="0">
              <a:spAutoFit/>
            </a:bodyPr>
            <a:lstStyle/>
            <a:p>
              <a:pPr algn="ctr"/>
              <a:r>
                <a:rPr lang="en-US" sz="1600" b="1" dirty="0">
                  <a:latin typeface="Arial" panose="020B0604020202020204" pitchFamily="34" charset="0"/>
                  <a:cs typeface="Arial" panose="020B0604020202020204" pitchFamily="34" charset="0"/>
                </a:rPr>
                <a:t>750 </a:t>
              </a:r>
            </a:p>
            <a:p>
              <a:pPr algn="ctr"/>
              <a:r>
                <a:rPr lang="en-US" sz="1600" dirty="0">
                  <a:latin typeface="Arial" panose="020B0604020202020204" pitchFamily="34" charset="0"/>
                  <a:cs typeface="Arial" panose="020B0604020202020204" pitchFamily="34" charset="0"/>
                </a:rPr>
                <a:t>Followers</a:t>
              </a:r>
              <a:endParaRPr lang="en-MY" sz="1600" dirty="0">
                <a:latin typeface="Arial" panose="020B0604020202020204" pitchFamily="34" charset="0"/>
                <a:cs typeface="Arial" panose="020B0604020202020204" pitchFamily="34" charset="0"/>
              </a:endParaRPr>
            </a:p>
          </p:txBody>
        </p:sp>
        <p:sp>
          <p:nvSpPr>
            <p:cNvPr id="126" name="TextBox 125">
              <a:extLst>
                <a:ext uri="{FF2B5EF4-FFF2-40B4-BE49-F238E27FC236}">
                  <a16:creationId xmlns:a16="http://schemas.microsoft.com/office/drawing/2014/main" id="{8B7B94D9-5254-48BB-B23D-7D8D4E1CB6BD}"/>
                </a:ext>
              </a:extLst>
            </p:cNvPr>
            <p:cNvSpPr txBox="1"/>
            <p:nvPr/>
          </p:nvSpPr>
          <p:spPr>
            <a:xfrm>
              <a:off x="9637877" y="3284975"/>
              <a:ext cx="1085427" cy="584775"/>
            </a:xfrm>
            <a:prstGeom prst="rect">
              <a:avLst/>
            </a:prstGeom>
            <a:noFill/>
          </p:spPr>
          <p:txBody>
            <a:bodyPr wrap="square" rtlCol="0">
              <a:spAutoFit/>
            </a:bodyPr>
            <a:lstStyle/>
            <a:p>
              <a:pPr algn="ctr"/>
              <a:r>
                <a:rPr lang="en-US" sz="1600" b="1" dirty="0">
                  <a:latin typeface="Arial" panose="020B0604020202020204" pitchFamily="34" charset="0"/>
                  <a:cs typeface="Arial" panose="020B0604020202020204" pitchFamily="34" charset="0"/>
                </a:rPr>
                <a:t>749</a:t>
              </a:r>
            </a:p>
            <a:p>
              <a:pPr algn="ctr"/>
              <a:r>
                <a:rPr lang="en-US" sz="1600" dirty="0">
                  <a:latin typeface="Arial" panose="020B0604020202020204" pitchFamily="34" charset="0"/>
                  <a:cs typeface="Arial" panose="020B0604020202020204" pitchFamily="34" charset="0"/>
                </a:rPr>
                <a:t>Following</a:t>
              </a:r>
              <a:endParaRPr lang="en-MY" sz="1600" dirty="0">
                <a:latin typeface="Arial" panose="020B0604020202020204" pitchFamily="34" charset="0"/>
                <a:cs typeface="Arial" panose="020B0604020202020204" pitchFamily="34" charset="0"/>
              </a:endParaRPr>
            </a:p>
          </p:txBody>
        </p:sp>
        <p:sp>
          <p:nvSpPr>
            <p:cNvPr id="127" name="TextBox 126">
              <a:extLst>
                <a:ext uri="{FF2B5EF4-FFF2-40B4-BE49-F238E27FC236}">
                  <a16:creationId xmlns:a16="http://schemas.microsoft.com/office/drawing/2014/main" id="{CE17A6E2-2BF0-4FEF-B3FF-33BD9B83E35A}"/>
                </a:ext>
              </a:extLst>
            </p:cNvPr>
            <p:cNvSpPr txBox="1"/>
            <p:nvPr/>
          </p:nvSpPr>
          <p:spPr>
            <a:xfrm>
              <a:off x="7333388" y="3990394"/>
              <a:ext cx="3908347" cy="338554"/>
            </a:xfrm>
            <a:prstGeom prst="rect">
              <a:avLst/>
            </a:prstGeom>
            <a:noFill/>
          </p:spPr>
          <p:txBody>
            <a:bodyPr wrap="square" rtlCol="0">
              <a:spAutoFit/>
            </a:bodyPr>
            <a:lstStyle/>
            <a:p>
              <a:r>
                <a:rPr lang="en-US" sz="1600" b="1" dirty="0">
                  <a:latin typeface="Arial" panose="020B0604020202020204" pitchFamily="34" charset="0"/>
                  <a:cs typeface="Arial" panose="020B0604020202020204" pitchFamily="34" charset="0"/>
                </a:rPr>
                <a:t>Member Name</a:t>
              </a:r>
              <a:endParaRPr lang="en-MY" sz="1600" b="1" dirty="0">
                <a:latin typeface="Arial" panose="020B0604020202020204" pitchFamily="34" charset="0"/>
                <a:cs typeface="Arial" panose="020B0604020202020204" pitchFamily="34" charset="0"/>
              </a:endParaRPr>
            </a:p>
          </p:txBody>
        </p:sp>
        <p:sp>
          <p:nvSpPr>
            <p:cNvPr id="128" name="TextBox 127">
              <a:extLst>
                <a:ext uri="{FF2B5EF4-FFF2-40B4-BE49-F238E27FC236}">
                  <a16:creationId xmlns:a16="http://schemas.microsoft.com/office/drawing/2014/main" id="{3F033B4C-A9C5-41EF-AA14-FD8357A340C3}"/>
                </a:ext>
              </a:extLst>
            </p:cNvPr>
            <p:cNvSpPr txBox="1"/>
            <p:nvPr/>
          </p:nvSpPr>
          <p:spPr>
            <a:xfrm>
              <a:off x="7333388" y="4334343"/>
              <a:ext cx="3908347" cy="323165"/>
            </a:xfrm>
            <a:prstGeom prst="rect">
              <a:avLst/>
            </a:prstGeom>
            <a:noFill/>
          </p:spPr>
          <p:txBody>
            <a:bodyPr wrap="square" rtlCol="0">
              <a:spAutoFit/>
            </a:bodyPr>
            <a:lstStyle/>
            <a:p>
              <a:r>
                <a:rPr lang="en-US" sz="1500" dirty="0">
                  <a:solidFill>
                    <a:srgbClr val="133148"/>
                  </a:solidFill>
                  <a:latin typeface="Arial" panose="020B0604020202020204" pitchFamily="34" charset="0"/>
                  <a:cs typeface="Arial" panose="020B0604020202020204" pitchFamily="34" charset="0"/>
                </a:rPr>
                <a:t>ID Number</a:t>
              </a:r>
              <a:endParaRPr lang="en-MY" sz="1500" dirty="0">
                <a:solidFill>
                  <a:srgbClr val="133148"/>
                </a:solidFill>
                <a:latin typeface="Arial" panose="020B0604020202020204" pitchFamily="34" charset="0"/>
                <a:cs typeface="Arial" panose="020B0604020202020204" pitchFamily="34" charset="0"/>
              </a:endParaRPr>
            </a:p>
          </p:txBody>
        </p:sp>
        <p:sp>
          <p:nvSpPr>
            <p:cNvPr id="129" name="TextBox 128">
              <a:extLst>
                <a:ext uri="{FF2B5EF4-FFF2-40B4-BE49-F238E27FC236}">
                  <a16:creationId xmlns:a16="http://schemas.microsoft.com/office/drawing/2014/main" id="{1B8819E4-2FE8-42FC-845A-170463CD5B0A}"/>
                </a:ext>
              </a:extLst>
            </p:cNvPr>
            <p:cNvSpPr txBox="1"/>
            <p:nvPr/>
          </p:nvSpPr>
          <p:spPr>
            <a:xfrm>
              <a:off x="7333387" y="4703440"/>
              <a:ext cx="3908347" cy="323165"/>
            </a:xfrm>
            <a:prstGeom prst="rect">
              <a:avLst/>
            </a:prstGeom>
            <a:noFill/>
          </p:spPr>
          <p:txBody>
            <a:bodyPr wrap="square" rtlCol="0">
              <a:spAutoFit/>
            </a:bodyPr>
            <a:lstStyle/>
            <a:p>
              <a:r>
                <a:rPr lang="en-US" sz="1500" dirty="0">
                  <a:latin typeface="Arial" panose="020B0604020202020204" pitchFamily="34" charset="0"/>
                  <a:cs typeface="Arial" panose="020B0604020202020204" pitchFamily="34" charset="0"/>
                </a:rPr>
                <a:t>Your bio description…</a:t>
              </a:r>
              <a:endParaRPr lang="en-MY" sz="1500" dirty="0">
                <a:latin typeface="Arial" panose="020B0604020202020204" pitchFamily="34" charset="0"/>
                <a:cs typeface="Arial" panose="020B0604020202020204" pitchFamily="34" charset="0"/>
              </a:endParaRPr>
            </a:p>
          </p:txBody>
        </p:sp>
        <p:grpSp>
          <p:nvGrpSpPr>
            <p:cNvPr id="4" name="Group 3">
              <a:extLst>
                <a:ext uri="{FF2B5EF4-FFF2-40B4-BE49-F238E27FC236}">
                  <a16:creationId xmlns:a16="http://schemas.microsoft.com/office/drawing/2014/main" id="{992C3736-9E79-4C55-8633-9C6DBB777DC1}"/>
                </a:ext>
              </a:extLst>
            </p:cNvPr>
            <p:cNvGrpSpPr/>
            <p:nvPr/>
          </p:nvGrpSpPr>
          <p:grpSpPr>
            <a:xfrm>
              <a:off x="7330243" y="5248705"/>
              <a:ext cx="3770716" cy="398039"/>
              <a:chOff x="7330243" y="5248705"/>
              <a:chExt cx="3770716" cy="398039"/>
            </a:xfrm>
          </p:grpSpPr>
          <p:sp>
            <p:nvSpPr>
              <p:cNvPr id="130" name="Rectangle: Rounded Corners 129">
                <a:extLst>
                  <a:ext uri="{FF2B5EF4-FFF2-40B4-BE49-F238E27FC236}">
                    <a16:creationId xmlns:a16="http://schemas.microsoft.com/office/drawing/2014/main" id="{462E251F-29F2-4D7B-B886-D0EECBA9CDDB}"/>
                  </a:ext>
                </a:extLst>
              </p:cNvPr>
              <p:cNvSpPr/>
              <p:nvPr/>
            </p:nvSpPr>
            <p:spPr>
              <a:xfrm>
                <a:off x="7330243" y="5248705"/>
                <a:ext cx="1649261" cy="398039"/>
              </a:xfrm>
              <a:prstGeom prst="roundRect">
                <a:avLst/>
              </a:prstGeom>
              <a:solidFill>
                <a:srgbClr val="0186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latin typeface="Arial" panose="020B0604020202020204" pitchFamily="34" charset="0"/>
                    <a:cs typeface="Arial" panose="020B0604020202020204" pitchFamily="34" charset="0"/>
                  </a:rPr>
                  <a:t>Following</a:t>
                </a:r>
                <a:endParaRPr lang="en-MY" sz="1400" b="1" dirty="0">
                  <a:solidFill>
                    <a:schemeClr val="bg1"/>
                  </a:solidFill>
                  <a:latin typeface="Arial" panose="020B0604020202020204" pitchFamily="34" charset="0"/>
                  <a:cs typeface="Arial" panose="020B0604020202020204" pitchFamily="34" charset="0"/>
                </a:endParaRPr>
              </a:p>
            </p:txBody>
          </p:sp>
          <p:sp>
            <p:nvSpPr>
              <p:cNvPr id="131" name="Rectangle: Rounded Corners 130">
                <a:extLst>
                  <a:ext uri="{FF2B5EF4-FFF2-40B4-BE49-F238E27FC236}">
                    <a16:creationId xmlns:a16="http://schemas.microsoft.com/office/drawing/2014/main" id="{9740C001-FC18-459D-A19B-09797EDF9199}"/>
                  </a:ext>
                </a:extLst>
              </p:cNvPr>
              <p:cNvSpPr/>
              <p:nvPr/>
            </p:nvSpPr>
            <p:spPr>
              <a:xfrm>
                <a:off x="9026582" y="5248705"/>
                <a:ext cx="1666965" cy="398039"/>
              </a:xfrm>
              <a:prstGeom prst="roundRect">
                <a:avLst/>
              </a:prstGeom>
              <a:noFill/>
              <a:ln w="19050">
                <a:solidFill>
                  <a:srgbClr val="D3D3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rgbClr val="2E2E2E"/>
                    </a:solidFill>
                    <a:latin typeface="Arial" panose="020B0604020202020204" pitchFamily="34" charset="0"/>
                    <a:cs typeface="Arial" panose="020B0604020202020204" pitchFamily="34" charset="0"/>
                  </a:rPr>
                  <a:t>Message</a:t>
                </a:r>
                <a:endParaRPr lang="en-MY" sz="1400" b="1" dirty="0">
                  <a:solidFill>
                    <a:srgbClr val="2E2E2E"/>
                  </a:solidFill>
                  <a:latin typeface="Arial" panose="020B0604020202020204" pitchFamily="34" charset="0"/>
                  <a:cs typeface="Arial" panose="020B0604020202020204" pitchFamily="34" charset="0"/>
                </a:endParaRPr>
              </a:p>
            </p:txBody>
          </p:sp>
          <p:grpSp>
            <p:nvGrpSpPr>
              <p:cNvPr id="132" name="Group 131">
                <a:extLst>
                  <a:ext uri="{FF2B5EF4-FFF2-40B4-BE49-F238E27FC236}">
                    <a16:creationId xmlns:a16="http://schemas.microsoft.com/office/drawing/2014/main" id="{79CEEFA5-6F2D-4E10-9A14-D75BED9B22AD}"/>
                  </a:ext>
                </a:extLst>
              </p:cNvPr>
              <p:cNvGrpSpPr/>
              <p:nvPr/>
            </p:nvGrpSpPr>
            <p:grpSpPr>
              <a:xfrm>
                <a:off x="10743770" y="5248705"/>
                <a:ext cx="357189" cy="398039"/>
                <a:chOff x="5282863" y="4355643"/>
                <a:chExt cx="357189" cy="398039"/>
              </a:xfrm>
            </p:grpSpPr>
            <p:sp>
              <p:nvSpPr>
                <p:cNvPr id="133" name="Rectangle: Rounded Corners 132">
                  <a:extLst>
                    <a:ext uri="{FF2B5EF4-FFF2-40B4-BE49-F238E27FC236}">
                      <a16:creationId xmlns:a16="http://schemas.microsoft.com/office/drawing/2014/main" id="{9115B823-073C-4A19-83E7-CC00F8AE6B1E}"/>
                    </a:ext>
                  </a:extLst>
                </p:cNvPr>
                <p:cNvSpPr/>
                <p:nvPr/>
              </p:nvSpPr>
              <p:spPr>
                <a:xfrm>
                  <a:off x="5282863" y="4355643"/>
                  <a:ext cx="357189" cy="398039"/>
                </a:xfrm>
                <a:prstGeom prst="roundRect">
                  <a:avLst/>
                </a:prstGeom>
                <a:noFill/>
                <a:ln w="19050">
                  <a:solidFill>
                    <a:srgbClr val="D3D3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sz="1400" b="1" dirty="0">
                    <a:solidFill>
                      <a:srgbClr val="2E2E2E"/>
                    </a:solidFill>
                    <a:latin typeface="Arial" panose="020B0604020202020204" pitchFamily="34" charset="0"/>
                    <a:cs typeface="Arial" panose="020B0604020202020204" pitchFamily="34" charset="0"/>
                  </a:endParaRPr>
                </a:p>
              </p:txBody>
            </p:sp>
            <p:grpSp>
              <p:nvGrpSpPr>
                <p:cNvPr id="134" name="Group 133">
                  <a:extLst>
                    <a:ext uri="{FF2B5EF4-FFF2-40B4-BE49-F238E27FC236}">
                      <a16:creationId xmlns:a16="http://schemas.microsoft.com/office/drawing/2014/main" id="{E13947A6-7CCC-4708-B974-98647DC18A0D}"/>
                    </a:ext>
                  </a:extLst>
                </p:cNvPr>
                <p:cNvGrpSpPr/>
                <p:nvPr/>
              </p:nvGrpSpPr>
              <p:grpSpPr>
                <a:xfrm>
                  <a:off x="5375937" y="4507354"/>
                  <a:ext cx="171039" cy="94615"/>
                  <a:chOff x="11989165" y="1534160"/>
                  <a:chExt cx="171039" cy="94615"/>
                </a:xfrm>
              </p:grpSpPr>
              <p:cxnSp>
                <p:nvCxnSpPr>
                  <p:cNvPr id="135" name="Straight Connector 134">
                    <a:extLst>
                      <a:ext uri="{FF2B5EF4-FFF2-40B4-BE49-F238E27FC236}">
                        <a16:creationId xmlns:a16="http://schemas.microsoft.com/office/drawing/2014/main" id="{3A241352-C623-450C-87DD-663E2276DFE0}"/>
                      </a:ext>
                    </a:extLst>
                  </p:cNvPr>
                  <p:cNvCxnSpPr>
                    <a:cxnSpLocks/>
                  </p:cNvCxnSpPr>
                  <p:nvPr/>
                </p:nvCxnSpPr>
                <p:spPr>
                  <a:xfrm>
                    <a:off x="11989165" y="1534160"/>
                    <a:ext cx="80915" cy="94615"/>
                  </a:xfrm>
                  <a:prstGeom prst="line">
                    <a:avLst/>
                  </a:prstGeom>
                  <a:ln w="19050" cap="rnd">
                    <a:solidFill>
                      <a:srgbClr val="282828"/>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4BCA04D1-21AA-42DE-B95F-57C8C1C2F7FA}"/>
                      </a:ext>
                    </a:extLst>
                  </p:cNvPr>
                  <p:cNvCxnSpPr>
                    <a:cxnSpLocks/>
                  </p:cNvCxnSpPr>
                  <p:nvPr/>
                </p:nvCxnSpPr>
                <p:spPr>
                  <a:xfrm flipH="1">
                    <a:off x="12070080" y="1534160"/>
                    <a:ext cx="90124" cy="94614"/>
                  </a:xfrm>
                  <a:prstGeom prst="line">
                    <a:avLst/>
                  </a:prstGeom>
                  <a:ln w="19050" cap="rnd">
                    <a:solidFill>
                      <a:srgbClr val="282828"/>
                    </a:solidFill>
                  </a:ln>
                </p:spPr>
                <p:style>
                  <a:lnRef idx="1">
                    <a:schemeClr val="accent1"/>
                  </a:lnRef>
                  <a:fillRef idx="0">
                    <a:schemeClr val="accent1"/>
                  </a:fillRef>
                  <a:effectRef idx="0">
                    <a:schemeClr val="accent1"/>
                  </a:effectRef>
                  <a:fontRef idx="minor">
                    <a:schemeClr val="tx1"/>
                  </a:fontRef>
                </p:style>
              </p:cxnSp>
            </p:grpSp>
          </p:grpSp>
        </p:grpSp>
        <p:pic>
          <p:nvPicPr>
            <p:cNvPr id="139" name="Picture 2" descr="See the source image">
              <a:extLst>
                <a:ext uri="{FF2B5EF4-FFF2-40B4-BE49-F238E27FC236}">
                  <a16:creationId xmlns:a16="http://schemas.microsoft.com/office/drawing/2014/main" id="{1B42CBDA-C339-4957-91F2-D43E5E50C50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6130" t="16771" r="16218" b="16247"/>
            <a:stretch/>
          </p:blipFill>
          <p:spPr bwMode="auto">
            <a:xfrm>
              <a:off x="8447491" y="1375345"/>
              <a:ext cx="1692166" cy="1675436"/>
            </a:xfrm>
            <a:prstGeom prst="flowChartConnector">
              <a:avLst/>
            </a:prstGeom>
            <a:noFill/>
            <a:extLst>
              <a:ext uri="{909E8E84-426E-40DD-AFC4-6F175D3DCCD1}">
                <a14:hiddenFill xmlns:a14="http://schemas.microsoft.com/office/drawing/2010/main">
                  <a:solidFill>
                    <a:srgbClr val="FFFFFF"/>
                  </a:solidFill>
                </a14:hiddenFill>
              </a:ext>
            </a:extLst>
          </p:spPr>
        </p:pic>
        <p:sp>
          <p:nvSpPr>
            <p:cNvPr id="142" name="Rectangle: Rounded Corners 141">
              <a:extLst>
                <a:ext uri="{FF2B5EF4-FFF2-40B4-BE49-F238E27FC236}">
                  <a16:creationId xmlns:a16="http://schemas.microsoft.com/office/drawing/2014/main" id="{7A681CB8-2403-4839-8993-F6FB9FF56A59}"/>
                </a:ext>
              </a:extLst>
            </p:cNvPr>
            <p:cNvSpPr/>
            <p:nvPr/>
          </p:nvSpPr>
          <p:spPr>
            <a:xfrm>
              <a:off x="7007383" y="446092"/>
              <a:ext cx="45719" cy="1237198"/>
            </a:xfrm>
            <a:prstGeom prst="roundRect">
              <a:avLst>
                <a:gd name="adj" fmla="val 50000"/>
              </a:avLst>
            </a:prstGeom>
            <a:gradFill flip="none" rotWithShape="1">
              <a:gsLst>
                <a:gs pos="92500">
                  <a:srgbClr val="FFD168">
                    <a:alpha val="68000"/>
                  </a:srgbClr>
                </a:gs>
                <a:gs pos="0">
                  <a:srgbClr val="FF6F7B"/>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43" name="Rectangle: Rounded Corners 142">
              <a:extLst>
                <a:ext uri="{FF2B5EF4-FFF2-40B4-BE49-F238E27FC236}">
                  <a16:creationId xmlns:a16="http://schemas.microsoft.com/office/drawing/2014/main" id="{B0DFBE01-9EEE-4E1E-B8DD-E67A3C6198CD}"/>
                </a:ext>
              </a:extLst>
            </p:cNvPr>
            <p:cNvSpPr/>
            <p:nvPr/>
          </p:nvSpPr>
          <p:spPr>
            <a:xfrm flipV="1">
              <a:off x="11371007" y="5194273"/>
              <a:ext cx="45719" cy="1237198"/>
            </a:xfrm>
            <a:prstGeom prst="roundRect">
              <a:avLst>
                <a:gd name="adj" fmla="val 50000"/>
              </a:avLst>
            </a:prstGeom>
            <a:gradFill flip="none" rotWithShape="1">
              <a:gsLst>
                <a:gs pos="40000">
                  <a:srgbClr val="AF7BDF"/>
                </a:gs>
                <a:gs pos="82000">
                  <a:srgbClr val="8262E8">
                    <a:alpha val="40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grpSp>
          <p:nvGrpSpPr>
            <p:cNvPr id="172" name="Group 171">
              <a:extLst>
                <a:ext uri="{FF2B5EF4-FFF2-40B4-BE49-F238E27FC236}">
                  <a16:creationId xmlns:a16="http://schemas.microsoft.com/office/drawing/2014/main" id="{0B81BDD8-8950-4C6D-850B-54D043AA9FA6}"/>
                </a:ext>
              </a:extLst>
            </p:cNvPr>
            <p:cNvGrpSpPr/>
            <p:nvPr/>
          </p:nvGrpSpPr>
          <p:grpSpPr>
            <a:xfrm>
              <a:off x="7517379" y="247798"/>
              <a:ext cx="3350611" cy="291287"/>
              <a:chOff x="1421627" y="237512"/>
              <a:chExt cx="3350611" cy="291287"/>
            </a:xfrm>
          </p:grpSpPr>
          <p:grpSp>
            <p:nvGrpSpPr>
              <p:cNvPr id="173" name="Group 172">
                <a:extLst>
                  <a:ext uri="{FF2B5EF4-FFF2-40B4-BE49-F238E27FC236}">
                    <a16:creationId xmlns:a16="http://schemas.microsoft.com/office/drawing/2014/main" id="{0D6D42BB-973E-404C-B93A-AC8FD525B953}"/>
                  </a:ext>
                </a:extLst>
              </p:cNvPr>
              <p:cNvGrpSpPr/>
              <p:nvPr/>
            </p:nvGrpSpPr>
            <p:grpSpPr>
              <a:xfrm>
                <a:off x="1421627" y="355818"/>
                <a:ext cx="139819" cy="103908"/>
                <a:chOff x="317205" y="1759227"/>
                <a:chExt cx="526854" cy="427382"/>
              </a:xfrm>
              <a:solidFill>
                <a:schemeClr val="bg1"/>
              </a:solidFill>
            </p:grpSpPr>
            <p:sp>
              <p:nvSpPr>
                <p:cNvPr id="184" name="Rectangle 183">
                  <a:extLst>
                    <a:ext uri="{FF2B5EF4-FFF2-40B4-BE49-F238E27FC236}">
                      <a16:creationId xmlns:a16="http://schemas.microsoft.com/office/drawing/2014/main" id="{9616546F-C564-427B-AB70-E72CACA05D34}"/>
                    </a:ext>
                  </a:extLst>
                </p:cNvPr>
                <p:cNvSpPr/>
                <p:nvPr/>
              </p:nvSpPr>
              <p:spPr>
                <a:xfrm>
                  <a:off x="317205" y="2077278"/>
                  <a:ext cx="80360" cy="109331"/>
                </a:xfrm>
                <a:prstGeom prst="rect">
                  <a:avLst/>
                </a:prstGeom>
                <a:solidFill>
                  <a:srgbClr val="6767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85" name="Rectangle 184">
                  <a:extLst>
                    <a:ext uri="{FF2B5EF4-FFF2-40B4-BE49-F238E27FC236}">
                      <a16:creationId xmlns:a16="http://schemas.microsoft.com/office/drawing/2014/main" id="{94E4AF14-6F5B-4BC5-9F34-B2A856116CBC}"/>
                    </a:ext>
                  </a:extLst>
                </p:cNvPr>
                <p:cNvSpPr/>
                <p:nvPr/>
              </p:nvSpPr>
              <p:spPr>
                <a:xfrm>
                  <a:off x="435407" y="1997765"/>
                  <a:ext cx="80359" cy="188844"/>
                </a:xfrm>
                <a:prstGeom prst="rect">
                  <a:avLst/>
                </a:prstGeom>
                <a:solidFill>
                  <a:srgbClr val="6767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186" name="Rectangle 185">
                  <a:extLst>
                    <a:ext uri="{FF2B5EF4-FFF2-40B4-BE49-F238E27FC236}">
                      <a16:creationId xmlns:a16="http://schemas.microsoft.com/office/drawing/2014/main" id="{F1441A05-90D6-426B-8649-D96F9614226F}"/>
                    </a:ext>
                  </a:extLst>
                </p:cNvPr>
                <p:cNvSpPr/>
                <p:nvPr/>
              </p:nvSpPr>
              <p:spPr>
                <a:xfrm>
                  <a:off x="540051" y="1918251"/>
                  <a:ext cx="80359" cy="268358"/>
                </a:xfrm>
                <a:prstGeom prst="rect">
                  <a:avLst/>
                </a:prstGeom>
                <a:solidFill>
                  <a:srgbClr val="6767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187" name="Rectangle 186">
                  <a:extLst>
                    <a:ext uri="{FF2B5EF4-FFF2-40B4-BE49-F238E27FC236}">
                      <a16:creationId xmlns:a16="http://schemas.microsoft.com/office/drawing/2014/main" id="{09A5C783-CEBB-474B-B6BC-18832F01221A}"/>
                    </a:ext>
                  </a:extLst>
                </p:cNvPr>
                <p:cNvSpPr/>
                <p:nvPr/>
              </p:nvSpPr>
              <p:spPr>
                <a:xfrm>
                  <a:off x="651874" y="1835426"/>
                  <a:ext cx="80359" cy="351183"/>
                </a:xfrm>
                <a:prstGeom prst="rect">
                  <a:avLst/>
                </a:prstGeom>
                <a:solidFill>
                  <a:srgbClr val="6767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88" name="Rectangle 187">
                  <a:extLst>
                    <a:ext uri="{FF2B5EF4-FFF2-40B4-BE49-F238E27FC236}">
                      <a16:creationId xmlns:a16="http://schemas.microsoft.com/office/drawing/2014/main" id="{FABB9324-EB66-4038-8BA2-6ADA04288A35}"/>
                    </a:ext>
                  </a:extLst>
                </p:cNvPr>
                <p:cNvSpPr/>
                <p:nvPr/>
              </p:nvSpPr>
              <p:spPr>
                <a:xfrm>
                  <a:off x="763700" y="1759227"/>
                  <a:ext cx="80359" cy="427382"/>
                </a:xfrm>
                <a:prstGeom prst="rect">
                  <a:avLst/>
                </a:prstGeom>
                <a:solidFill>
                  <a:srgbClr val="6767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grpSp>
          <p:sp>
            <p:nvSpPr>
              <p:cNvPr id="174" name="Freeform: Shape 173">
                <a:extLst>
                  <a:ext uri="{FF2B5EF4-FFF2-40B4-BE49-F238E27FC236}">
                    <a16:creationId xmlns:a16="http://schemas.microsoft.com/office/drawing/2014/main" id="{3EAC0AB1-F830-49A2-84AE-BC2E43397819}"/>
                  </a:ext>
                </a:extLst>
              </p:cNvPr>
              <p:cNvSpPr/>
              <p:nvPr/>
            </p:nvSpPr>
            <p:spPr>
              <a:xfrm rot="16418755">
                <a:off x="1672044" y="342181"/>
                <a:ext cx="103803" cy="125455"/>
              </a:xfrm>
              <a:custGeom>
                <a:avLst/>
                <a:gdLst>
                  <a:gd name="connsiteX0" fmla="*/ 1281824 w 3656956"/>
                  <a:gd name="connsiteY0" fmla="*/ 2633626 h 4951914"/>
                  <a:gd name="connsiteX1" fmla="*/ 680377 w 3656956"/>
                  <a:gd name="connsiteY1" fmla="*/ 3318650 h 4951914"/>
                  <a:gd name="connsiteX2" fmla="*/ 1200 w 3656956"/>
                  <a:gd name="connsiteY2" fmla="*/ 2710608 h 4951914"/>
                  <a:gd name="connsiteX3" fmla="*/ 602647 w 3656956"/>
                  <a:gd name="connsiteY3" fmla="*/ 2025584 h 4951914"/>
                  <a:gd name="connsiteX4" fmla="*/ 1281824 w 3656956"/>
                  <a:gd name="connsiteY4" fmla="*/ 2633626 h 4951914"/>
                  <a:gd name="connsiteX5" fmla="*/ 2002344 w 3656956"/>
                  <a:gd name="connsiteY5" fmla="*/ 2668188 h 4951914"/>
                  <a:gd name="connsiteX6" fmla="*/ 1666027 w 3656956"/>
                  <a:gd name="connsiteY6" fmla="*/ 3665324 h 4951914"/>
                  <a:gd name="connsiteX7" fmla="*/ 1193363 w 3656956"/>
                  <a:gd name="connsiteY7" fmla="*/ 3379793 h 4951914"/>
                  <a:gd name="connsiteX8" fmla="*/ 998307 w 3656956"/>
                  <a:gd name="connsiteY8" fmla="*/ 1837219 h 4951914"/>
                  <a:gd name="connsiteX9" fmla="*/ 1403536 w 3656956"/>
                  <a:gd name="connsiteY9" fmla="*/ 1461248 h 4951914"/>
                  <a:gd name="connsiteX10" fmla="*/ 2002344 w 3656956"/>
                  <a:gd name="connsiteY10" fmla="*/ 2668188 h 4951914"/>
                  <a:gd name="connsiteX11" fmla="*/ 2859163 w 3656956"/>
                  <a:gd name="connsiteY11" fmla="*/ 2518288 h 4951914"/>
                  <a:gd name="connsiteX12" fmla="*/ 2159439 w 3656956"/>
                  <a:gd name="connsiteY12" fmla="*/ 4322634 h 4951914"/>
                  <a:gd name="connsiteX13" fmla="*/ 1639504 w 3656956"/>
                  <a:gd name="connsiteY13" fmla="*/ 3911569 h 4951914"/>
                  <a:gd name="connsiteX14" fmla="*/ 1492083 w 3656956"/>
                  <a:gd name="connsiteY14" fmla="*/ 1217335 h 4951914"/>
                  <a:gd name="connsiteX15" fmla="*/ 1977171 w 3656956"/>
                  <a:gd name="connsiteY15" fmla="*/ 765483 h 4951914"/>
                  <a:gd name="connsiteX16" fmla="*/ 2859163 w 3656956"/>
                  <a:gd name="connsiteY16" fmla="*/ 2518288 h 4951914"/>
                  <a:gd name="connsiteX17" fmla="*/ 3647208 w 3656956"/>
                  <a:gd name="connsiteY17" fmla="*/ 2400872 h 4951914"/>
                  <a:gd name="connsiteX18" fmla="*/ 2784591 w 3656956"/>
                  <a:gd name="connsiteY18" fmla="*/ 4951914 h 4951914"/>
                  <a:gd name="connsiteX19" fmla="*/ 2364248 w 3656956"/>
                  <a:gd name="connsiteY19" fmla="*/ 4469741 h 4951914"/>
                  <a:gd name="connsiteX20" fmla="*/ 3013471 w 3656956"/>
                  <a:gd name="connsiteY20" fmla="*/ 2459051 h 4951914"/>
                  <a:gd name="connsiteX21" fmla="*/ 2038563 w 3656956"/>
                  <a:gd name="connsiteY21" fmla="*/ 550183 h 4951914"/>
                  <a:gd name="connsiteX22" fmla="*/ 2363816 w 3656956"/>
                  <a:gd name="connsiteY22" fmla="*/ 0 h 4951914"/>
                  <a:gd name="connsiteX23" fmla="*/ 3647208 w 3656956"/>
                  <a:gd name="connsiteY23" fmla="*/ 2400872 h 4951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56956" h="4951914">
                    <a:moveTo>
                      <a:pt x="1281824" y="2633626"/>
                    </a:moveTo>
                    <a:cubicBezTo>
                      <a:pt x="1303288" y="2990696"/>
                      <a:pt x="1034011" y="3297392"/>
                      <a:pt x="680377" y="3318650"/>
                    </a:cubicBezTo>
                    <a:cubicBezTo>
                      <a:pt x="326742" y="3339908"/>
                      <a:pt x="22664" y="3067678"/>
                      <a:pt x="1200" y="2710608"/>
                    </a:cubicBezTo>
                    <a:cubicBezTo>
                      <a:pt x="-20265" y="2353537"/>
                      <a:pt x="249012" y="2046842"/>
                      <a:pt x="602647" y="2025584"/>
                    </a:cubicBezTo>
                    <a:cubicBezTo>
                      <a:pt x="956281" y="2004326"/>
                      <a:pt x="1260359" y="2276555"/>
                      <a:pt x="1281824" y="2633626"/>
                    </a:cubicBezTo>
                    <a:close/>
                    <a:moveTo>
                      <a:pt x="2002344" y="2668188"/>
                    </a:moveTo>
                    <a:cubicBezTo>
                      <a:pt x="2009746" y="3013385"/>
                      <a:pt x="1899616" y="3362358"/>
                      <a:pt x="1666027" y="3665324"/>
                    </a:cubicBezTo>
                    <a:lnTo>
                      <a:pt x="1193363" y="3379793"/>
                    </a:lnTo>
                    <a:cubicBezTo>
                      <a:pt x="1605382" y="2898861"/>
                      <a:pt x="1521410" y="2234774"/>
                      <a:pt x="998307" y="1837219"/>
                    </a:cubicBezTo>
                    <a:lnTo>
                      <a:pt x="1403536" y="1461248"/>
                    </a:lnTo>
                    <a:cubicBezTo>
                      <a:pt x="1789024" y="1786783"/>
                      <a:pt x="1992828" y="2224365"/>
                      <a:pt x="2002344" y="2668188"/>
                    </a:cubicBezTo>
                    <a:close/>
                    <a:moveTo>
                      <a:pt x="2859163" y="2518288"/>
                    </a:moveTo>
                    <a:cubicBezTo>
                      <a:pt x="2891975" y="3158632"/>
                      <a:pt x="2661166" y="3807565"/>
                      <a:pt x="2159439" y="4322634"/>
                    </a:cubicBezTo>
                    <a:lnTo>
                      <a:pt x="1639504" y="3911569"/>
                    </a:lnTo>
                    <a:cubicBezTo>
                      <a:pt x="2444778" y="3139032"/>
                      <a:pt x="2379119" y="1939058"/>
                      <a:pt x="1492083" y="1217335"/>
                    </a:cubicBezTo>
                    <a:lnTo>
                      <a:pt x="1977171" y="765483"/>
                    </a:lnTo>
                    <a:cubicBezTo>
                      <a:pt x="2529922" y="1246191"/>
                      <a:pt x="2826352" y="1877944"/>
                      <a:pt x="2859163" y="2518288"/>
                    </a:cubicBezTo>
                    <a:close/>
                    <a:moveTo>
                      <a:pt x="3647208" y="2400872"/>
                    </a:moveTo>
                    <a:cubicBezTo>
                      <a:pt x="3717909" y="3351849"/>
                      <a:pt x="3401362" y="4287984"/>
                      <a:pt x="2784591" y="4951914"/>
                    </a:cubicBezTo>
                    <a:lnTo>
                      <a:pt x="2364248" y="4469741"/>
                    </a:lnTo>
                    <a:cubicBezTo>
                      <a:pt x="2828531" y="3941020"/>
                      <a:pt x="3065945" y="3205732"/>
                      <a:pt x="3013471" y="2459051"/>
                    </a:cubicBezTo>
                    <a:cubicBezTo>
                      <a:pt x="2959178" y="1686499"/>
                      <a:pt x="2600441" y="984092"/>
                      <a:pt x="2038563" y="550183"/>
                    </a:cubicBezTo>
                    <a:lnTo>
                      <a:pt x="2363816" y="0"/>
                    </a:lnTo>
                    <a:cubicBezTo>
                      <a:pt x="3101211" y="538285"/>
                      <a:pt x="3574567" y="1423804"/>
                      <a:pt x="3647208" y="2400872"/>
                    </a:cubicBezTo>
                    <a:close/>
                  </a:path>
                </a:pathLst>
              </a:custGeom>
              <a:solidFill>
                <a:srgbClr val="676767"/>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75" name="TextBox 174">
                <a:extLst>
                  <a:ext uri="{FF2B5EF4-FFF2-40B4-BE49-F238E27FC236}">
                    <a16:creationId xmlns:a16="http://schemas.microsoft.com/office/drawing/2014/main" id="{48DE5B78-44B5-4742-B877-47768682BEE4}"/>
                  </a:ext>
                </a:extLst>
              </p:cNvPr>
              <p:cNvSpPr txBox="1"/>
              <p:nvPr/>
            </p:nvSpPr>
            <p:spPr>
              <a:xfrm>
                <a:off x="3757216" y="282578"/>
                <a:ext cx="509155" cy="246221"/>
              </a:xfrm>
              <a:prstGeom prst="rect">
                <a:avLst/>
              </a:prstGeom>
              <a:noFill/>
            </p:spPr>
            <p:txBody>
              <a:bodyPr wrap="square" rtlCol="0">
                <a:spAutoFit/>
              </a:bodyPr>
              <a:lstStyle/>
              <a:p>
                <a:r>
                  <a:rPr lang="en-US" sz="1000" dirty="0">
                    <a:solidFill>
                      <a:srgbClr val="676767"/>
                    </a:solidFill>
                  </a:rPr>
                  <a:t>100%</a:t>
                </a:r>
                <a:endParaRPr lang="en-MY" sz="1000" dirty="0">
                  <a:solidFill>
                    <a:srgbClr val="676767"/>
                  </a:solidFill>
                </a:endParaRPr>
              </a:p>
            </p:txBody>
          </p:sp>
          <p:grpSp>
            <p:nvGrpSpPr>
              <p:cNvPr id="176" name="Group 175">
                <a:extLst>
                  <a:ext uri="{FF2B5EF4-FFF2-40B4-BE49-F238E27FC236}">
                    <a16:creationId xmlns:a16="http://schemas.microsoft.com/office/drawing/2014/main" id="{F0C96788-6309-4DD9-A3E9-D1246F5DD6C9}"/>
                  </a:ext>
                </a:extLst>
              </p:cNvPr>
              <p:cNvGrpSpPr/>
              <p:nvPr/>
            </p:nvGrpSpPr>
            <p:grpSpPr>
              <a:xfrm>
                <a:off x="4187974" y="359525"/>
                <a:ext cx="200492" cy="105455"/>
                <a:chOff x="1752757" y="1461060"/>
                <a:chExt cx="8795953" cy="3208690"/>
              </a:xfrm>
            </p:grpSpPr>
            <p:sp>
              <p:nvSpPr>
                <p:cNvPr id="182" name="Rectangle: Rounded Corners 181">
                  <a:extLst>
                    <a:ext uri="{FF2B5EF4-FFF2-40B4-BE49-F238E27FC236}">
                      <a16:creationId xmlns:a16="http://schemas.microsoft.com/office/drawing/2014/main" id="{D217EA99-4614-4516-B739-0F3E507EC8C4}"/>
                    </a:ext>
                  </a:extLst>
                </p:cNvPr>
                <p:cNvSpPr/>
                <p:nvPr/>
              </p:nvSpPr>
              <p:spPr>
                <a:xfrm>
                  <a:off x="1752757" y="1461106"/>
                  <a:ext cx="7762846" cy="3208644"/>
                </a:xfrm>
                <a:prstGeom prst="roundRect">
                  <a:avLst>
                    <a:gd name="adj" fmla="val 9442"/>
                  </a:avLst>
                </a:prstGeom>
                <a:solidFill>
                  <a:srgbClr val="6767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183" name="Freeform: Shape 182">
                  <a:extLst>
                    <a:ext uri="{FF2B5EF4-FFF2-40B4-BE49-F238E27FC236}">
                      <a16:creationId xmlns:a16="http://schemas.microsoft.com/office/drawing/2014/main" id="{C7DBB528-26DE-4F64-8CBF-BE39CAEA8C5D}"/>
                    </a:ext>
                  </a:extLst>
                </p:cNvPr>
                <p:cNvSpPr/>
                <p:nvPr/>
              </p:nvSpPr>
              <p:spPr>
                <a:xfrm rot="16200000">
                  <a:off x="8796613" y="2917592"/>
                  <a:ext cx="3208630" cy="295565"/>
                </a:xfrm>
                <a:custGeom>
                  <a:avLst/>
                  <a:gdLst>
                    <a:gd name="connsiteX0" fmla="*/ 3208655 w 3208655"/>
                    <a:gd name="connsiteY0" fmla="*/ 147782 h 295564"/>
                    <a:gd name="connsiteX1" fmla="*/ 3042229 w 3208655"/>
                    <a:gd name="connsiteY1" fmla="*/ 295564 h 295564"/>
                    <a:gd name="connsiteX2" fmla="*/ 2340607 w 3208655"/>
                    <a:gd name="connsiteY2" fmla="*/ 295564 h 295564"/>
                    <a:gd name="connsiteX3" fmla="*/ 2325514 w 3208655"/>
                    <a:gd name="connsiteY3" fmla="*/ 292858 h 295564"/>
                    <a:gd name="connsiteX4" fmla="*/ 2310421 w 3208655"/>
                    <a:gd name="connsiteY4" fmla="*/ 295564 h 295564"/>
                    <a:gd name="connsiteX5" fmla="*/ 1608799 w 3208655"/>
                    <a:gd name="connsiteY5" fmla="*/ 295564 h 295564"/>
                    <a:gd name="connsiteX6" fmla="*/ 1593706 w 3208655"/>
                    <a:gd name="connsiteY6" fmla="*/ 292858 h 295564"/>
                    <a:gd name="connsiteX7" fmla="*/ 1578613 w 3208655"/>
                    <a:gd name="connsiteY7" fmla="*/ 295564 h 295564"/>
                    <a:gd name="connsiteX8" fmla="*/ 876991 w 3208655"/>
                    <a:gd name="connsiteY8" fmla="*/ 295564 h 295564"/>
                    <a:gd name="connsiteX9" fmla="*/ 872520 w 3208655"/>
                    <a:gd name="connsiteY9" fmla="*/ 294762 h 295564"/>
                    <a:gd name="connsiteX10" fmla="*/ 868048 w 3208655"/>
                    <a:gd name="connsiteY10" fmla="*/ 295564 h 295564"/>
                    <a:gd name="connsiteX11" fmla="*/ 166426 w 3208655"/>
                    <a:gd name="connsiteY11" fmla="*/ 295564 h 295564"/>
                    <a:gd name="connsiteX12" fmla="*/ 0 w 3208655"/>
                    <a:gd name="connsiteY12" fmla="*/ 147782 h 295564"/>
                    <a:gd name="connsiteX13" fmla="*/ 166426 w 3208655"/>
                    <a:gd name="connsiteY13" fmla="*/ 0 h 295564"/>
                    <a:gd name="connsiteX14" fmla="*/ 868048 w 3208655"/>
                    <a:gd name="connsiteY14" fmla="*/ 0 h 295564"/>
                    <a:gd name="connsiteX15" fmla="*/ 872520 w 3208655"/>
                    <a:gd name="connsiteY15" fmla="*/ 802 h 295564"/>
                    <a:gd name="connsiteX16" fmla="*/ 876991 w 3208655"/>
                    <a:gd name="connsiteY16" fmla="*/ 0 h 295564"/>
                    <a:gd name="connsiteX17" fmla="*/ 1578613 w 3208655"/>
                    <a:gd name="connsiteY17" fmla="*/ 0 h 295564"/>
                    <a:gd name="connsiteX18" fmla="*/ 1593706 w 3208655"/>
                    <a:gd name="connsiteY18" fmla="*/ 2706 h 295564"/>
                    <a:gd name="connsiteX19" fmla="*/ 1608799 w 3208655"/>
                    <a:gd name="connsiteY19" fmla="*/ 0 h 295564"/>
                    <a:gd name="connsiteX20" fmla="*/ 2310421 w 3208655"/>
                    <a:gd name="connsiteY20" fmla="*/ 0 h 295564"/>
                    <a:gd name="connsiteX21" fmla="*/ 2325514 w 3208655"/>
                    <a:gd name="connsiteY21" fmla="*/ 2706 h 295564"/>
                    <a:gd name="connsiteX22" fmla="*/ 2340607 w 3208655"/>
                    <a:gd name="connsiteY22" fmla="*/ 0 h 295564"/>
                    <a:gd name="connsiteX23" fmla="*/ 3042229 w 3208655"/>
                    <a:gd name="connsiteY23" fmla="*/ 0 h 295564"/>
                    <a:gd name="connsiteX24" fmla="*/ 3208655 w 3208655"/>
                    <a:gd name="connsiteY24" fmla="*/ 147782 h 295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208655" h="295564">
                      <a:moveTo>
                        <a:pt x="3208655" y="147782"/>
                      </a:moveTo>
                      <a:cubicBezTo>
                        <a:pt x="3208655" y="229404"/>
                        <a:pt x="3134135" y="295564"/>
                        <a:pt x="3042229" y="295564"/>
                      </a:cubicBezTo>
                      <a:lnTo>
                        <a:pt x="2340607" y="295564"/>
                      </a:lnTo>
                      <a:lnTo>
                        <a:pt x="2325514" y="292858"/>
                      </a:lnTo>
                      <a:lnTo>
                        <a:pt x="2310421" y="295564"/>
                      </a:lnTo>
                      <a:lnTo>
                        <a:pt x="1608799" y="295564"/>
                      </a:lnTo>
                      <a:lnTo>
                        <a:pt x="1593706" y="292858"/>
                      </a:lnTo>
                      <a:lnTo>
                        <a:pt x="1578613" y="295564"/>
                      </a:lnTo>
                      <a:lnTo>
                        <a:pt x="876991" y="295564"/>
                      </a:lnTo>
                      <a:lnTo>
                        <a:pt x="872520" y="294762"/>
                      </a:lnTo>
                      <a:lnTo>
                        <a:pt x="868048" y="295564"/>
                      </a:lnTo>
                      <a:lnTo>
                        <a:pt x="166426" y="295564"/>
                      </a:lnTo>
                      <a:cubicBezTo>
                        <a:pt x="74521" y="295564"/>
                        <a:pt x="0" y="229404"/>
                        <a:pt x="0" y="147782"/>
                      </a:cubicBezTo>
                      <a:cubicBezTo>
                        <a:pt x="0" y="66160"/>
                        <a:pt x="74521" y="0"/>
                        <a:pt x="166426" y="0"/>
                      </a:cubicBezTo>
                      <a:lnTo>
                        <a:pt x="868048" y="0"/>
                      </a:lnTo>
                      <a:lnTo>
                        <a:pt x="872520" y="802"/>
                      </a:lnTo>
                      <a:lnTo>
                        <a:pt x="876991" y="0"/>
                      </a:lnTo>
                      <a:lnTo>
                        <a:pt x="1578613" y="0"/>
                      </a:lnTo>
                      <a:lnTo>
                        <a:pt x="1593706" y="2706"/>
                      </a:lnTo>
                      <a:lnTo>
                        <a:pt x="1608799" y="0"/>
                      </a:lnTo>
                      <a:lnTo>
                        <a:pt x="2310421" y="0"/>
                      </a:lnTo>
                      <a:lnTo>
                        <a:pt x="2325514" y="2706"/>
                      </a:lnTo>
                      <a:lnTo>
                        <a:pt x="2340607" y="0"/>
                      </a:lnTo>
                      <a:lnTo>
                        <a:pt x="3042229" y="0"/>
                      </a:lnTo>
                      <a:cubicBezTo>
                        <a:pt x="3134135" y="0"/>
                        <a:pt x="3208655" y="66160"/>
                        <a:pt x="3208655" y="147782"/>
                      </a:cubicBezTo>
                      <a:close/>
                    </a:path>
                  </a:pathLst>
                </a:custGeom>
                <a:solidFill>
                  <a:srgbClr val="67676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MY" dirty="0"/>
                </a:p>
              </p:txBody>
            </p:sp>
          </p:grpSp>
          <p:grpSp>
            <p:nvGrpSpPr>
              <p:cNvPr id="177" name="Group 176">
                <a:extLst>
                  <a:ext uri="{FF2B5EF4-FFF2-40B4-BE49-F238E27FC236}">
                    <a16:creationId xmlns:a16="http://schemas.microsoft.com/office/drawing/2014/main" id="{42EBE829-1B07-46FE-94C0-A49F4CB7E0EC}"/>
                  </a:ext>
                </a:extLst>
              </p:cNvPr>
              <p:cNvGrpSpPr/>
              <p:nvPr/>
            </p:nvGrpSpPr>
            <p:grpSpPr>
              <a:xfrm>
                <a:off x="1886474" y="237512"/>
                <a:ext cx="128900" cy="222524"/>
                <a:chOff x="4911403" y="238335"/>
                <a:chExt cx="128900" cy="222524"/>
              </a:xfrm>
            </p:grpSpPr>
            <p:sp>
              <p:nvSpPr>
                <p:cNvPr id="179" name="Rectangle: Rounded Corners 178">
                  <a:extLst>
                    <a:ext uri="{FF2B5EF4-FFF2-40B4-BE49-F238E27FC236}">
                      <a16:creationId xmlns:a16="http://schemas.microsoft.com/office/drawing/2014/main" id="{CCE9D6F3-7BED-418A-B593-8ADD05CDA078}"/>
                    </a:ext>
                  </a:extLst>
                </p:cNvPr>
                <p:cNvSpPr/>
                <p:nvPr/>
              </p:nvSpPr>
              <p:spPr>
                <a:xfrm>
                  <a:off x="4911403" y="354262"/>
                  <a:ext cx="125201" cy="106597"/>
                </a:xfrm>
                <a:prstGeom prst="roundRect">
                  <a:avLst>
                    <a:gd name="adj" fmla="val 26751"/>
                  </a:avLst>
                </a:prstGeom>
                <a:noFill/>
                <a:ln w="9525">
                  <a:solidFill>
                    <a:srgbClr val="67676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80" name="Flowchart: Connector 179">
                  <a:extLst>
                    <a:ext uri="{FF2B5EF4-FFF2-40B4-BE49-F238E27FC236}">
                      <a16:creationId xmlns:a16="http://schemas.microsoft.com/office/drawing/2014/main" id="{FA722E71-61C8-4BB7-987C-7845B6AEA8AE}"/>
                    </a:ext>
                  </a:extLst>
                </p:cNvPr>
                <p:cNvSpPr/>
                <p:nvPr/>
              </p:nvSpPr>
              <p:spPr>
                <a:xfrm>
                  <a:off x="4936807" y="373000"/>
                  <a:ext cx="74391" cy="70813"/>
                </a:xfrm>
                <a:prstGeom prst="flowChartConnector">
                  <a:avLst/>
                </a:prstGeom>
                <a:noFill/>
                <a:ln w="9525">
                  <a:solidFill>
                    <a:srgbClr val="67676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181" name="TextBox 180">
                  <a:extLst>
                    <a:ext uri="{FF2B5EF4-FFF2-40B4-BE49-F238E27FC236}">
                      <a16:creationId xmlns:a16="http://schemas.microsoft.com/office/drawing/2014/main" id="{FAA32A77-AE30-4189-94C7-FD2E61B3D461}"/>
                    </a:ext>
                  </a:extLst>
                </p:cNvPr>
                <p:cNvSpPr txBox="1"/>
                <p:nvPr/>
              </p:nvSpPr>
              <p:spPr>
                <a:xfrm>
                  <a:off x="4957704" y="238335"/>
                  <a:ext cx="82599" cy="216093"/>
                </a:xfrm>
                <a:prstGeom prst="rect">
                  <a:avLst/>
                </a:prstGeom>
                <a:noFill/>
              </p:spPr>
              <p:txBody>
                <a:bodyPr wrap="square" rtlCol="0">
                  <a:spAutoFit/>
                </a:bodyPr>
                <a:lstStyle/>
                <a:p>
                  <a:r>
                    <a:rPr lang="en-US" sz="800" dirty="0">
                      <a:solidFill>
                        <a:srgbClr val="676767"/>
                      </a:solidFill>
                    </a:rPr>
                    <a:t>.</a:t>
                  </a:r>
                  <a:endParaRPr lang="en-MY" sz="800" dirty="0">
                    <a:solidFill>
                      <a:srgbClr val="676767"/>
                    </a:solidFill>
                  </a:endParaRPr>
                </a:p>
              </p:txBody>
            </p:sp>
          </p:grpSp>
          <p:sp>
            <p:nvSpPr>
              <p:cNvPr id="178" name="TextBox 177">
                <a:extLst>
                  <a:ext uri="{FF2B5EF4-FFF2-40B4-BE49-F238E27FC236}">
                    <a16:creationId xmlns:a16="http://schemas.microsoft.com/office/drawing/2014/main" id="{B86F2599-001A-4C08-A791-8C2C632D6627}"/>
                  </a:ext>
                </a:extLst>
              </p:cNvPr>
              <p:cNvSpPr txBox="1"/>
              <p:nvPr/>
            </p:nvSpPr>
            <p:spPr>
              <a:xfrm>
                <a:off x="4354111" y="279646"/>
                <a:ext cx="418127" cy="246221"/>
              </a:xfrm>
              <a:prstGeom prst="rect">
                <a:avLst/>
              </a:prstGeom>
              <a:noFill/>
            </p:spPr>
            <p:txBody>
              <a:bodyPr wrap="square" rtlCol="0">
                <a:spAutoFit/>
              </a:bodyPr>
              <a:lstStyle/>
              <a:p>
                <a:r>
                  <a:rPr lang="en-US" sz="1000" dirty="0">
                    <a:solidFill>
                      <a:srgbClr val="676767"/>
                    </a:solidFill>
                  </a:rPr>
                  <a:t>2:30</a:t>
                </a:r>
                <a:endParaRPr lang="en-MY" sz="1000" dirty="0">
                  <a:solidFill>
                    <a:srgbClr val="676767"/>
                  </a:solidFill>
                </a:endParaRPr>
              </a:p>
            </p:txBody>
          </p:sp>
        </p:grpSp>
      </p:grpSp>
    </p:spTree>
    <p:extLst>
      <p:ext uri="{BB962C8B-B14F-4D97-AF65-F5344CB8AC3E}">
        <p14:creationId xmlns:p14="http://schemas.microsoft.com/office/powerpoint/2010/main" val="873834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grpId="0" nodeType="withEffect">
                                  <p:stCondLst>
                                    <p:cond delay="0"/>
                                  </p:stCondLst>
                                  <p:childTnLst>
                                    <p:set>
                                      <p:cBhvr>
                                        <p:cTn id="6" dur="1" fill="hold">
                                          <p:stCondLst>
                                            <p:cond delay="0"/>
                                          </p:stCondLst>
                                        </p:cTn>
                                        <p:tgtEl>
                                          <p:spTgt spid="144"/>
                                        </p:tgtEl>
                                        <p:attrNameLst>
                                          <p:attrName>style.visibility</p:attrName>
                                        </p:attrNameLst>
                                      </p:cBhvr>
                                      <p:to>
                                        <p:strVal val="visible"/>
                                      </p:to>
                                    </p:set>
                                    <p:animEffect transition="in" filter="strips(downLeft)">
                                      <p:cBhvr>
                                        <p:cTn id="7" dur="500"/>
                                        <p:tgtEl>
                                          <p:spTgt spid="144"/>
                                        </p:tgtEl>
                                      </p:cBhvr>
                                    </p:animEffect>
                                  </p:childTnLst>
                                </p:cTn>
                              </p:par>
                              <p:par>
                                <p:cTn id="8" presetID="53" presetClass="entr" presetSubtype="16" fill="hold" nodeType="withEffect">
                                  <p:stCondLst>
                                    <p:cond delay="0"/>
                                  </p:stCondLst>
                                  <p:childTnLst>
                                    <p:set>
                                      <p:cBhvr>
                                        <p:cTn id="9" dur="1" fill="hold">
                                          <p:stCondLst>
                                            <p:cond delay="0"/>
                                          </p:stCondLst>
                                        </p:cTn>
                                        <p:tgtEl>
                                          <p:spTgt spid="50"/>
                                        </p:tgtEl>
                                        <p:attrNameLst>
                                          <p:attrName>style.visibility</p:attrName>
                                        </p:attrNameLst>
                                      </p:cBhvr>
                                      <p:to>
                                        <p:strVal val="visible"/>
                                      </p:to>
                                    </p:set>
                                    <p:anim calcmode="lin" valueType="num">
                                      <p:cBhvr>
                                        <p:cTn id="10" dur="500" fill="hold"/>
                                        <p:tgtEl>
                                          <p:spTgt spid="50"/>
                                        </p:tgtEl>
                                        <p:attrNameLst>
                                          <p:attrName>ppt_w</p:attrName>
                                        </p:attrNameLst>
                                      </p:cBhvr>
                                      <p:tavLst>
                                        <p:tav tm="0">
                                          <p:val>
                                            <p:fltVal val="0"/>
                                          </p:val>
                                        </p:tav>
                                        <p:tav tm="100000">
                                          <p:val>
                                            <p:strVal val="#ppt_w"/>
                                          </p:val>
                                        </p:tav>
                                      </p:tavLst>
                                    </p:anim>
                                    <p:anim calcmode="lin" valueType="num">
                                      <p:cBhvr>
                                        <p:cTn id="11" dur="500" fill="hold"/>
                                        <p:tgtEl>
                                          <p:spTgt spid="50"/>
                                        </p:tgtEl>
                                        <p:attrNameLst>
                                          <p:attrName>ppt_h</p:attrName>
                                        </p:attrNameLst>
                                      </p:cBhvr>
                                      <p:tavLst>
                                        <p:tav tm="0">
                                          <p:val>
                                            <p:fltVal val="0"/>
                                          </p:val>
                                        </p:tav>
                                        <p:tav tm="100000">
                                          <p:val>
                                            <p:strVal val="#ppt_h"/>
                                          </p:val>
                                        </p:tav>
                                      </p:tavLst>
                                    </p:anim>
                                    <p:animEffect transition="in" filter="fade">
                                      <p:cBhvr>
                                        <p:cTn id="12" dur="500"/>
                                        <p:tgtEl>
                                          <p:spTgt spid="50"/>
                                        </p:tgtEl>
                                      </p:cBhvr>
                                    </p:animEffect>
                                  </p:childTnLst>
                                </p:cTn>
                              </p:par>
                              <p:par>
                                <p:cTn id="13" presetID="2" presetClass="entr" presetSubtype="1" fill="hold" nodeType="withEffect">
                                  <p:stCondLst>
                                    <p:cond delay="0"/>
                                  </p:stCondLst>
                                  <p:childTnLst>
                                    <p:set>
                                      <p:cBhvr>
                                        <p:cTn id="14" dur="1" fill="hold">
                                          <p:stCondLst>
                                            <p:cond delay="0"/>
                                          </p:stCondLst>
                                        </p:cTn>
                                        <p:tgtEl>
                                          <p:spTgt spid="34"/>
                                        </p:tgtEl>
                                        <p:attrNameLst>
                                          <p:attrName>style.visibility</p:attrName>
                                        </p:attrNameLst>
                                      </p:cBhvr>
                                      <p:to>
                                        <p:strVal val="visible"/>
                                      </p:to>
                                    </p:set>
                                    <p:anim calcmode="lin" valueType="num">
                                      <p:cBhvr additive="base">
                                        <p:cTn id="15" dur="500" fill="hold"/>
                                        <p:tgtEl>
                                          <p:spTgt spid="34"/>
                                        </p:tgtEl>
                                        <p:attrNameLst>
                                          <p:attrName>ppt_x</p:attrName>
                                        </p:attrNameLst>
                                      </p:cBhvr>
                                      <p:tavLst>
                                        <p:tav tm="0">
                                          <p:val>
                                            <p:strVal val="#ppt_x"/>
                                          </p:val>
                                        </p:tav>
                                        <p:tav tm="100000">
                                          <p:val>
                                            <p:strVal val="#ppt_x"/>
                                          </p:val>
                                        </p:tav>
                                      </p:tavLst>
                                    </p:anim>
                                    <p:anim calcmode="lin" valueType="num">
                                      <p:cBhvr additive="base">
                                        <p:cTn id="16" dur="500" fill="hold"/>
                                        <p:tgtEl>
                                          <p:spTgt spid="34"/>
                                        </p:tgtEl>
                                        <p:attrNameLst>
                                          <p:attrName>ppt_y</p:attrName>
                                        </p:attrNameLst>
                                      </p:cBhvr>
                                      <p:tavLst>
                                        <p:tav tm="0">
                                          <p:val>
                                            <p:strVal val="0-#ppt_h/2"/>
                                          </p:val>
                                        </p:tav>
                                        <p:tav tm="100000">
                                          <p:val>
                                            <p:strVal val="#ppt_y"/>
                                          </p:val>
                                        </p:tav>
                                      </p:tavLst>
                                    </p:anim>
                                  </p:childTnLst>
                                </p:cTn>
                              </p:par>
                            </p:childTnLst>
                          </p:cTn>
                        </p:par>
                        <p:par>
                          <p:cTn id="17" fill="hold">
                            <p:stCondLst>
                              <p:cond delay="500"/>
                            </p:stCondLst>
                            <p:childTnLst>
                              <p:par>
                                <p:cTn id="18" presetID="2" presetClass="entr" presetSubtype="4" fill="hold" nodeType="afterEffect">
                                  <p:stCondLst>
                                    <p:cond delay="0"/>
                                  </p:stCondLst>
                                  <p:childTnLst>
                                    <p:set>
                                      <p:cBhvr>
                                        <p:cTn id="19" dur="1" fill="hold">
                                          <p:stCondLst>
                                            <p:cond delay="0"/>
                                          </p:stCondLst>
                                        </p:cTn>
                                        <p:tgtEl>
                                          <p:spTgt spid="49"/>
                                        </p:tgtEl>
                                        <p:attrNameLst>
                                          <p:attrName>style.visibility</p:attrName>
                                        </p:attrNameLst>
                                      </p:cBhvr>
                                      <p:to>
                                        <p:strVal val="visible"/>
                                      </p:to>
                                    </p:set>
                                    <p:anim calcmode="lin" valueType="num">
                                      <p:cBhvr additive="base">
                                        <p:cTn id="20" dur="500" fill="hold"/>
                                        <p:tgtEl>
                                          <p:spTgt spid="49"/>
                                        </p:tgtEl>
                                        <p:attrNameLst>
                                          <p:attrName>ppt_x</p:attrName>
                                        </p:attrNameLst>
                                      </p:cBhvr>
                                      <p:tavLst>
                                        <p:tav tm="0">
                                          <p:val>
                                            <p:strVal val="#ppt_x"/>
                                          </p:val>
                                        </p:tav>
                                        <p:tav tm="100000">
                                          <p:val>
                                            <p:strVal val="#ppt_x"/>
                                          </p:val>
                                        </p:tav>
                                      </p:tavLst>
                                    </p:anim>
                                    <p:anim calcmode="lin" valueType="num">
                                      <p:cBhvr additive="base">
                                        <p:cTn id="21" dur="500" fill="hold"/>
                                        <p:tgtEl>
                                          <p:spTgt spid="49"/>
                                        </p:tgtEl>
                                        <p:attrNameLst>
                                          <p:attrName>ppt_y</p:attrName>
                                        </p:attrNameLst>
                                      </p:cBhvr>
                                      <p:tavLst>
                                        <p:tav tm="0">
                                          <p:val>
                                            <p:strVal val="1+#ppt_h/2"/>
                                          </p:val>
                                        </p:tav>
                                        <p:tav tm="100000">
                                          <p:val>
                                            <p:strVal val="#ppt_y"/>
                                          </p:val>
                                        </p:tav>
                                      </p:tavLst>
                                    </p:anim>
                                  </p:childTnLst>
                                </p:cTn>
                              </p:par>
                              <p:par>
                                <p:cTn id="22" presetID="53" presetClass="entr" presetSubtype="16" fill="hold" nodeType="withEffect">
                                  <p:stCondLst>
                                    <p:cond delay="0"/>
                                  </p:stCondLst>
                                  <p:childTnLst>
                                    <p:set>
                                      <p:cBhvr>
                                        <p:cTn id="23" dur="1" fill="hold">
                                          <p:stCondLst>
                                            <p:cond delay="0"/>
                                          </p:stCondLst>
                                        </p:cTn>
                                        <p:tgtEl>
                                          <p:spTgt spid="51"/>
                                        </p:tgtEl>
                                        <p:attrNameLst>
                                          <p:attrName>style.visibility</p:attrName>
                                        </p:attrNameLst>
                                      </p:cBhvr>
                                      <p:to>
                                        <p:strVal val="visible"/>
                                      </p:to>
                                    </p:set>
                                    <p:anim calcmode="lin" valueType="num">
                                      <p:cBhvr>
                                        <p:cTn id="24" dur="500" fill="hold"/>
                                        <p:tgtEl>
                                          <p:spTgt spid="51"/>
                                        </p:tgtEl>
                                        <p:attrNameLst>
                                          <p:attrName>ppt_w</p:attrName>
                                        </p:attrNameLst>
                                      </p:cBhvr>
                                      <p:tavLst>
                                        <p:tav tm="0">
                                          <p:val>
                                            <p:fltVal val="0"/>
                                          </p:val>
                                        </p:tav>
                                        <p:tav tm="100000">
                                          <p:val>
                                            <p:strVal val="#ppt_w"/>
                                          </p:val>
                                        </p:tav>
                                      </p:tavLst>
                                    </p:anim>
                                    <p:anim calcmode="lin" valueType="num">
                                      <p:cBhvr>
                                        <p:cTn id="25" dur="500" fill="hold"/>
                                        <p:tgtEl>
                                          <p:spTgt spid="51"/>
                                        </p:tgtEl>
                                        <p:attrNameLst>
                                          <p:attrName>ppt_h</p:attrName>
                                        </p:attrNameLst>
                                      </p:cBhvr>
                                      <p:tavLst>
                                        <p:tav tm="0">
                                          <p:val>
                                            <p:fltVal val="0"/>
                                          </p:val>
                                        </p:tav>
                                        <p:tav tm="100000">
                                          <p:val>
                                            <p:strVal val="#ppt_h"/>
                                          </p:val>
                                        </p:tav>
                                      </p:tavLst>
                                    </p:anim>
                                    <p:animEffect transition="in" filter="fade">
                                      <p:cBhvr>
                                        <p:cTn id="26" dur="500"/>
                                        <p:tgtEl>
                                          <p:spTgt spid="51"/>
                                        </p:tgtEl>
                                      </p:cBhvr>
                                    </p:animEffect>
                                  </p:childTnLst>
                                </p:cTn>
                              </p:par>
                              <p:par>
                                <p:cTn id="27" presetID="18" presetClass="entr" presetSubtype="3" fill="hold" grpId="0" nodeType="withEffect">
                                  <p:stCondLst>
                                    <p:cond delay="0"/>
                                  </p:stCondLst>
                                  <p:childTnLst>
                                    <p:set>
                                      <p:cBhvr>
                                        <p:cTn id="28" dur="1" fill="hold">
                                          <p:stCondLst>
                                            <p:cond delay="0"/>
                                          </p:stCondLst>
                                        </p:cTn>
                                        <p:tgtEl>
                                          <p:spTgt spid="145"/>
                                        </p:tgtEl>
                                        <p:attrNameLst>
                                          <p:attrName>style.visibility</p:attrName>
                                        </p:attrNameLst>
                                      </p:cBhvr>
                                      <p:to>
                                        <p:strVal val="visible"/>
                                      </p:to>
                                    </p:set>
                                    <p:animEffect transition="in" filter="strips(upRight)">
                                      <p:cBhvr>
                                        <p:cTn id="29" dur="500"/>
                                        <p:tgtEl>
                                          <p:spTgt spid="1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4" grpId="0" animBg="1"/>
      <p:bldP spid="145"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5399C3D-7AF8-4496-A0B1-B4C5D66F4C12}"/>
              </a:ext>
            </a:extLst>
          </p:cNvPr>
          <p:cNvSpPr/>
          <p:nvPr/>
        </p:nvSpPr>
        <p:spPr>
          <a:xfrm>
            <a:off x="0" y="0"/>
            <a:ext cx="6193368" cy="6858000"/>
          </a:xfrm>
          <a:prstGeom prst="rect">
            <a:avLst/>
          </a:prstGeom>
          <a:gradFill flip="none" rotWithShape="1">
            <a:gsLst>
              <a:gs pos="100000">
                <a:srgbClr val="F1796B"/>
              </a:gs>
              <a:gs pos="52000">
                <a:srgbClr val="A786F7"/>
              </a:gs>
              <a:gs pos="0">
                <a:srgbClr val="71E9DD"/>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5" name="Rectangle 4">
            <a:extLst>
              <a:ext uri="{FF2B5EF4-FFF2-40B4-BE49-F238E27FC236}">
                <a16:creationId xmlns:a16="http://schemas.microsoft.com/office/drawing/2014/main" id="{44938744-5BB7-496C-8F7F-1E75A0FB7744}"/>
              </a:ext>
            </a:extLst>
          </p:cNvPr>
          <p:cNvSpPr/>
          <p:nvPr/>
        </p:nvSpPr>
        <p:spPr>
          <a:xfrm>
            <a:off x="6177636" y="-10508"/>
            <a:ext cx="6014365" cy="6868508"/>
          </a:xfrm>
          <a:prstGeom prst="rect">
            <a:avLst/>
          </a:prstGeom>
          <a:gradFill flip="none" rotWithShape="1">
            <a:gsLst>
              <a:gs pos="100000">
                <a:srgbClr val="8C1BAB"/>
              </a:gs>
              <a:gs pos="50000">
                <a:srgbClr val="EB7295"/>
              </a:gs>
              <a:gs pos="0">
                <a:srgbClr val="FBCD18"/>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96" name="Blue Shape">
            <a:extLst>
              <a:ext uri="{FF2B5EF4-FFF2-40B4-BE49-F238E27FC236}">
                <a16:creationId xmlns:a16="http://schemas.microsoft.com/office/drawing/2014/main" id="{CB8B3DD1-E03E-4F98-A44C-E6B02500D181}"/>
              </a:ext>
            </a:extLst>
          </p:cNvPr>
          <p:cNvSpPr/>
          <p:nvPr/>
        </p:nvSpPr>
        <p:spPr>
          <a:xfrm flipV="1">
            <a:off x="2822" y="-5"/>
            <a:ext cx="804795" cy="3190461"/>
          </a:xfrm>
          <a:custGeom>
            <a:avLst/>
            <a:gdLst>
              <a:gd name="connsiteX0" fmla="*/ 0 w 3458817"/>
              <a:gd name="connsiteY0" fmla="*/ 0 h 3190461"/>
              <a:gd name="connsiteX1" fmla="*/ 874643 w 3458817"/>
              <a:gd name="connsiteY1" fmla="*/ 2395331 h 3190461"/>
              <a:gd name="connsiteX2" fmla="*/ 3458817 w 3458817"/>
              <a:gd name="connsiteY2" fmla="*/ 3190461 h 3190461"/>
              <a:gd name="connsiteX3" fmla="*/ 0 w 3458817"/>
              <a:gd name="connsiteY3" fmla="*/ 3190461 h 3190461"/>
              <a:gd name="connsiteX4" fmla="*/ 0 w 3458817"/>
              <a:gd name="connsiteY4" fmla="*/ 0 h 3190461"/>
              <a:gd name="connsiteX0" fmla="*/ 0 w 3458817"/>
              <a:gd name="connsiteY0" fmla="*/ 0 h 3190461"/>
              <a:gd name="connsiteX1" fmla="*/ 874643 w 3458817"/>
              <a:gd name="connsiteY1" fmla="*/ 2395331 h 3190461"/>
              <a:gd name="connsiteX2" fmla="*/ 3458817 w 3458817"/>
              <a:gd name="connsiteY2" fmla="*/ 3190461 h 3190461"/>
              <a:gd name="connsiteX3" fmla="*/ 0 w 3458817"/>
              <a:gd name="connsiteY3" fmla="*/ 3190461 h 3190461"/>
              <a:gd name="connsiteX4" fmla="*/ 0 w 3458817"/>
              <a:gd name="connsiteY4" fmla="*/ 0 h 3190461"/>
              <a:gd name="connsiteX0" fmla="*/ 0 w 3458817"/>
              <a:gd name="connsiteY0" fmla="*/ 0 h 3190461"/>
              <a:gd name="connsiteX1" fmla="*/ 566214 w 3458817"/>
              <a:gd name="connsiteY1" fmla="*/ 2652960 h 3190461"/>
              <a:gd name="connsiteX2" fmla="*/ 3458817 w 3458817"/>
              <a:gd name="connsiteY2" fmla="*/ 3190461 h 3190461"/>
              <a:gd name="connsiteX3" fmla="*/ 0 w 3458817"/>
              <a:gd name="connsiteY3" fmla="*/ 3190461 h 3190461"/>
              <a:gd name="connsiteX4" fmla="*/ 0 w 3458817"/>
              <a:gd name="connsiteY4" fmla="*/ 0 h 3190461"/>
              <a:gd name="connsiteX0" fmla="*/ 0 w 3458817"/>
              <a:gd name="connsiteY0" fmla="*/ 0 h 3190461"/>
              <a:gd name="connsiteX1" fmla="*/ 794814 w 3458817"/>
              <a:gd name="connsiteY1" fmla="*/ 2333646 h 3190461"/>
              <a:gd name="connsiteX2" fmla="*/ 3458817 w 3458817"/>
              <a:gd name="connsiteY2" fmla="*/ 3190461 h 3190461"/>
              <a:gd name="connsiteX3" fmla="*/ 0 w 3458817"/>
              <a:gd name="connsiteY3" fmla="*/ 3190461 h 3190461"/>
              <a:gd name="connsiteX4" fmla="*/ 0 w 3458817"/>
              <a:gd name="connsiteY4" fmla="*/ 0 h 3190461"/>
              <a:gd name="connsiteX0" fmla="*/ 0 w 3458817"/>
              <a:gd name="connsiteY0" fmla="*/ 0 h 3190461"/>
              <a:gd name="connsiteX1" fmla="*/ 758528 w 3458817"/>
              <a:gd name="connsiteY1" fmla="*/ 2348160 h 3190461"/>
              <a:gd name="connsiteX2" fmla="*/ 3458817 w 3458817"/>
              <a:gd name="connsiteY2" fmla="*/ 3190461 h 3190461"/>
              <a:gd name="connsiteX3" fmla="*/ 0 w 3458817"/>
              <a:gd name="connsiteY3" fmla="*/ 3190461 h 3190461"/>
              <a:gd name="connsiteX4" fmla="*/ 0 w 3458817"/>
              <a:gd name="connsiteY4" fmla="*/ 0 h 3190461"/>
              <a:gd name="connsiteX0" fmla="*/ 0 w 3458817"/>
              <a:gd name="connsiteY0" fmla="*/ 0 h 3190461"/>
              <a:gd name="connsiteX1" fmla="*/ 758528 w 3458817"/>
              <a:gd name="connsiteY1" fmla="*/ 2348160 h 3190461"/>
              <a:gd name="connsiteX2" fmla="*/ 3458817 w 3458817"/>
              <a:gd name="connsiteY2" fmla="*/ 3190461 h 3190461"/>
              <a:gd name="connsiteX3" fmla="*/ 0 w 3458817"/>
              <a:gd name="connsiteY3" fmla="*/ 3190461 h 3190461"/>
              <a:gd name="connsiteX4" fmla="*/ 0 w 3458817"/>
              <a:gd name="connsiteY4" fmla="*/ 0 h 3190461"/>
              <a:gd name="connsiteX0" fmla="*/ 0 w 3458817"/>
              <a:gd name="connsiteY0" fmla="*/ 0 h 3190461"/>
              <a:gd name="connsiteX1" fmla="*/ 682328 w 3458817"/>
              <a:gd name="connsiteY1" fmla="*/ 2391703 h 3190461"/>
              <a:gd name="connsiteX2" fmla="*/ 3458817 w 3458817"/>
              <a:gd name="connsiteY2" fmla="*/ 3190461 h 3190461"/>
              <a:gd name="connsiteX3" fmla="*/ 0 w 3458817"/>
              <a:gd name="connsiteY3" fmla="*/ 3190461 h 3190461"/>
              <a:gd name="connsiteX4" fmla="*/ 0 w 3458817"/>
              <a:gd name="connsiteY4" fmla="*/ 0 h 3190461"/>
              <a:gd name="connsiteX0" fmla="*/ 0 w 3458817"/>
              <a:gd name="connsiteY0" fmla="*/ 0 h 3190461"/>
              <a:gd name="connsiteX1" fmla="*/ 682328 w 3458817"/>
              <a:gd name="connsiteY1" fmla="*/ 2391703 h 3190461"/>
              <a:gd name="connsiteX2" fmla="*/ 3458817 w 3458817"/>
              <a:gd name="connsiteY2" fmla="*/ 3190461 h 3190461"/>
              <a:gd name="connsiteX3" fmla="*/ 0 w 3458817"/>
              <a:gd name="connsiteY3" fmla="*/ 3190461 h 3190461"/>
              <a:gd name="connsiteX4" fmla="*/ 0 w 3458817"/>
              <a:gd name="connsiteY4" fmla="*/ 0 h 3190461"/>
              <a:gd name="connsiteX0" fmla="*/ 0 w 3458817"/>
              <a:gd name="connsiteY0" fmla="*/ 0 h 3190461"/>
              <a:gd name="connsiteX1" fmla="*/ 762156 w 3458817"/>
              <a:gd name="connsiteY1" fmla="*/ 2377189 h 3190461"/>
              <a:gd name="connsiteX2" fmla="*/ 3458817 w 3458817"/>
              <a:gd name="connsiteY2" fmla="*/ 3190461 h 3190461"/>
              <a:gd name="connsiteX3" fmla="*/ 0 w 3458817"/>
              <a:gd name="connsiteY3" fmla="*/ 3190461 h 3190461"/>
              <a:gd name="connsiteX4" fmla="*/ 0 w 3458817"/>
              <a:gd name="connsiteY4" fmla="*/ 0 h 31904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58817" h="3190461">
                <a:moveTo>
                  <a:pt x="0" y="0"/>
                </a:moveTo>
                <a:cubicBezTo>
                  <a:pt x="1358348" y="457359"/>
                  <a:pt x="470608" y="1578745"/>
                  <a:pt x="762156" y="2377189"/>
                </a:cubicBezTo>
                <a:cubicBezTo>
                  <a:pt x="787767" y="2737784"/>
                  <a:pt x="2932464" y="2608523"/>
                  <a:pt x="3458817" y="3190461"/>
                </a:cubicBezTo>
                <a:lnTo>
                  <a:pt x="0" y="3190461"/>
                </a:lnTo>
                <a:lnTo>
                  <a:pt x="0" y="0"/>
                </a:lnTo>
                <a:close/>
              </a:path>
            </a:pathLst>
          </a:custGeom>
          <a:solidFill>
            <a:srgbClr val="7C9CD6"/>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97" name="Pink Shape">
            <a:extLst>
              <a:ext uri="{FF2B5EF4-FFF2-40B4-BE49-F238E27FC236}">
                <a16:creationId xmlns:a16="http://schemas.microsoft.com/office/drawing/2014/main" id="{05D5CFB7-121E-42FF-9779-E93675F7BE5B}"/>
              </a:ext>
            </a:extLst>
          </p:cNvPr>
          <p:cNvSpPr/>
          <p:nvPr/>
        </p:nvSpPr>
        <p:spPr>
          <a:xfrm rot="10800000" flipV="1">
            <a:off x="11397547" y="3685022"/>
            <a:ext cx="804795" cy="3190461"/>
          </a:xfrm>
          <a:custGeom>
            <a:avLst/>
            <a:gdLst>
              <a:gd name="connsiteX0" fmla="*/ 0 w 3458817"/>
              <a:gd name="connsiteY0" fmla="*/ 0 h 3190461"/>
              <a:gd name="connsiteX1" fmla="*/ 874643 w 3458817"/>
              <a:gd name="connsiteY1" fmla="*/ 2395331 h 3190461"/>
              <a:gd name="connsiteX2" fmla="*/ 3458817 w 3458817"/>
              <a:gd name="connsiteY2" fmla="*/ 3190461 h 3190461"/>
              <a:gd name="connsiteX3" fmla="*/ 0 w 3458817"/>
              <a:gd name="connsiteY3" fmla="*/ 3190461 h 3190461"/>
              <a:gd name="connsiteX4" fmla="*/ 0 w 3458817"/>
              <a:gd name="connsiteY4" fmla="*/ 0 h 3190461"/>
              <a:gd name="connsiteX0" fmla="*/ 0 w 3458817"/>
              <a:gd name="connsiteY0" fmla="*/ 0 h 3190461"/>
              <a:gd name="connsiteX1" fmla="*/ 874643 w 3458817"/>
              <a:gd name="connsiteY1" fmla="*/ 2395331 h 3190461"/>
              <a:gd name="connsiteX2" fmla="*/ 3458817 w 3458817"/>
              <a:gd name="connsiteY2" fmla="*/ 3190461 h 3190461"/>
              <a:gd name="connsiteX3" fmla="*/ 0 w 3458817"/>
              <a:gd name="connsiteY3" fmla="*/ 3190461 h 3190461"/>
              <a:gd name="connsiteX4" fmla="*/ 0 w 3458817"/>
              <a:gd name="connsiteY4" fmla="*/ 0 h 3190461"/>
              <a:gd name="connsiteX0" fmla="*/ 0 w 3458817"/>
              <a:gd name="connsiteY0" fmla="*/ 0 h 3190461"/>
              <a:gd name="connsiteX1" fmla="*/ 566214 w 3458817"/>
              <a:gd name="connsiteY1" fmla="*/ 2652960 h 3190461"/>
              <a:gd name="connsiteX2" fmla="*/ 3458817 w 3458817"/>
              <a:gd name="connsiteY2" fmla="*/ 3190461 h 3190461"/>
              <a:gd name="connsiteX3" fmla="*/ 0 w 3458817"/>
              <a:gd name="connsiteY3" fmla="*/ 3190461 h 3190461"/>
              <a:gd name="connsiteX4" fmla="*/ 0 w 3458817"/>
              <a:gd name="connsiteY4" fmla="*/ 0 h 3190461"/>
              <a:gd name="connsiteX0" fmla="*/ 0 w 3458817"/>
              <a:gd name="connsiteY0" fmla="*/ 0 h 3190461"/>
              <a:gd name="connsiteX1" fmla="*/ 794814 w 3458817"/>
              <a:gd name="connsiteY1" fmla="*/ 2333646 h 3190461"/>
              <a:gd name="connsiteX2" fmla="*/ 3458817 w 3458817"/>
              <a:gd name="connsiteY2" fmla="*/ 3190461 h 3190461"/>
              <a:gd name="connsiteX3" fmla="*/ 0 w 3458817"/>
              <a:gd name="connsiteY3" fmla="*/ 3190461 h 3190461"/>
              <a:gd name="connsiteX4" fmla="*/ 0 w 3458817"/>
              <a:gd name="connsiteY4" fmla="*/ 0 h 3190461"/>
              <a:gd name="connsiteX0" fmla="*/ 0 w 3458817"/>
              <a:gd name="connsiteY0" fmla="*/ 0 h 3190461"/>
              <a:gd name="connsiteX1" fmla="*/ 758528 w 3458817"/>
              <a:gd name="connsiteY1" fmla="*/ 2348160 h 3190461"/>
              <a:gd name="connsiteX2" fmla="*/ 3458817 w 3458817"/>
              <a:gd name="connsiteY2" fmla="*/ 3190461 h 3190461"/>
              <a:gd name="connsiteX3" fmla="*/ 0 w 3458817"/>
              <a:gd name="connsiteY3" fmla="*/ 3190461 h 3190461"/>
              <a:gd name="connsiteX4" fmla="*/ 0 w 3458817"/>
              <a:gd name="connsiteY4" fmla="*/ 0 h 3190461"/>
              <a:gd name="connsiteX0" fmla="*/ 0 w 3458817"/>
              <a:gd name="connsiteY0" fmla="*/ 0 h 3190461"/>
              <a:gd name="connsiteX1" fmla="*/ 758528 w 3458817"/>
              <a:gd name="connsiteY1" fmla="*/ 2348160 h 3190461"/>
              <a:gd name="connsiteX2" fmla="*/ 3458817 w 3458817"/>
              <a:gd name="connsiteY2" fmla="*/ 3190461 h 3190461"/>
              <a:gd name="connsiteX3" fmla="*/ 0 w 3458817"/>
              <a:gd name="connsiteY3" fmla="*/ 3190461 h 3190461"/>
              <a:gd name="connsiteX4" fmla="*/ 0 w 3458817"/>
              <a:gd name="connsiteY4" fmla="*/ 0 h 3190461"/>
              <a:gd name="connsiteX0" fmla="*/ 0 w 3458817"/>
              <a:gd name="connsiteY0" fmla="*/ 0 h 3190461"/>
              <a:gd name="connsiteX1" fmla="*/ 682328 w 3458817"/>
              <a:gd name="connsiteY1" fmla="*/ 2391703 h 3190461"/>
              <a:gd name="connsiteX2" fmla="*/ 3458817 w 3458817"/>
              <a:gd name="connsiteY2" fmla="*/ 3190461 h 3190461"/>
              <a:gd name="connsiteX3" fmla="*/ 0 w 3458817"/>
              <a:gd name="connsiteY3" fmla="*/ 3190461 h 3190461"/>
              <a:gd name="connsiteX4" fmla="*/ 0 w 3458817"/>
              <a:gd name="connsiteY4" fmla="*/ 0 h 3190461"/>
              <a:gd name="connsiteX0" fmla="*/ 0 w 3458817"/>
              <a:gd name="connsiteY0" fmla="*/ 0 h 3190461"/>
              <a:gd name="connsiteX1" fmla="*/ 682328 w 3458817"/>
              <a:gd name="connsiteY1" fmla="*/ 2391703 h 3190461"/>
              <a:gd name="connsiteX2" fmla="*/ 3458817 w 3458817"/>
              <a:gd name="connsiteY2" fmla="*/ 3190461 h 3190461"/>
              <a:gd name="connsiteX3" fmla="*/ 0 w 3458817"/>
              <a:gd name="connsiteY3" fmla="*/ 3190461 h 3190461"/>
              <a:gd name="connsiteX4" fmla="*/ 0 w 3458817"/>
              <a:gd name="connsiteY4" fmla="*/ 0 h 3190461"/>
              <a:gd name="connsiteX0" fmla="*/ 0 w 3458817"/>
              <a:gd name="connsiteY0" fmla="*/ 0 h 3190461"/>
              <a:gd name="connsiteX1" fmla="*/ 762156 w 3458817"/>
              <a:gd name="connsiteY1" fmla="*/ 2377189 h 3190461"/>
              <a:gd name="connsiteX2" fmla="*/ 3458817 w 3458817"/>
              <a:gd name="connsiteY2" fmla="*/ 3190461 h 3190461"/>
              <a:gd name="connsiteX3" fmla="*/ 0 w 3458817"/>
              <a:gd name="connsiteY3" fmla="*/ 3190461 h 3190461"/>
              <a:gd name="connsiteX4" fmla="*/ 0 w 3458817"/>
              <a:gd name="connsiteY4" fmla="*/ 0 h 31904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58817" h="3190461">
                <a:moveTo>
                  <a:pt x="0" y="0"/>
                </a:moveTo>
                <a:cubicBezTo>
                  <a:pt x="1358348" y="457359"/>
                  <a:pt x="470608" y="1578745"/>
                  <a:pt x="762156" y="2377189"/>
                </a:cubicBezTo>
                <a:cubicBezTo>
                  <a:pt x="787767" y="2737784"/>
                  <a:pt x="2932464" y="2608523"/>
                  <a:pt x="3458817" y="3190461"/>
                </a:cubicBezTo>
                <a:lnTo>
                  <a:pt x="0" y="3190461"/>
                </a:lnTo>
                <a:lnTo>
                  <a:pt x="0" y="0"/>
                </a:lnTo>
                <a:close/>
              </a:path>
            </a:pathLst>
          </a:custGeom>
          <a:solidFill>
            <a:srgbClr val="EB7295"/>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00" name="Circle: Hollow 99">
            <a:extLst>
              <a:ext uri="{FF2B5EF4-FFF2-40B4-BE49-F238E27FC236}">
                <a16:creationId xmlns:a16="http://schemas.microsoft.com/office/drawing/2014/main" id="{E89D980E-1D12-4E9D-88F8-BB9AD6438214}"/>
              </a:ext>
            </a:extLst>
          </p:cNvPr>
          <p:cNvSpPr/>
          <p:nvPr/>
        </p:nvSpPr>
        <p:spPr>
          <a:xfrm>
            <a:off x="58433" y="5922263"/>
            <a:ext cx="444080" cy="468014"/>
          </a:xfrm>
          <a:prstGeom prst="donut">
            <a:avLst>
              <a:gd name="adj" fmla="val 1295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solidFill>
                <a:schemeClr val="tx1"/>
              </a:solidFill>
            </a:endParaRPr>
          </a:p>
        </p:txBody>
      </p:sp>
      <p:grpSp>
        <p:nvGrpSpPr>
          <p:cNvPr id="146" name="Circle Shape">
            <a:extLst>
              <a:ext uri="{FF2B5EF4-FFF2-40B4-BE49-F238E27FC236}">
                <a16:creationId xmlns:a16="http://schemas.microsoft.com/office/drawing/2014/main" id="{65DBD40D-5345-4831-80EE-68A47413D793}"/>
              </a:ext>
            </a:extLst>
          </p:cNvPr>
          <p:cNvGrpSpPr/>
          <p:nvPr/>
        </p:nvGrpSpPr>
        <p:grpSpPr>
          <a:xfrm>
            <a:off x="139847" y="149190"/>
            <a:ext cx="5863621" cy="6464715"/>
            <a:chOff x="139847" y="149190"/>
            <a:chExt cx="5863621" cy="6464715"/>
          </a:xfrm>
        </p:grpSpPr>
        <p:sp>
          <p:nvSpPr>
            <p:cNvPr id="98" name="Circle: Hollow 97">
              <a:extLst>
                <a:ext uri="{FF2B5EF4-FFF2-40B4-BE49-F238E27FC236}">
                  <a16:creationId xmlns:a16="http://schemas.microsoft.com/office/drawing/2014/main" id="{2C429386-B08A-44F7-9F43-7B582609B61A}"/>
                </a:ext>
              </a:extLst>
            </p:cNvPr>
            <p:cNvSpPr/>
            <p:nvPr/>
          </p:nvSpPr>
          <p:spPr>
            <a:xfrm>
              <a:off x="139847" y="6127805"/>
              <a:ext cx="444080" cy="468014"/>
            </a:xfrm>
            <a:prstGeom prst="donut">
              <a:avLst>
                <a:gd name="adj" fmla="val 1295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solidFill>
                  <a:schemeClr val="tx1"/>
                </a:solidFill>
              </a:endParaRPr>
            </a:p>
          </p:txBody>
        </p:sp>
        <p:sp>
          <p:nvSpPr>
            <p:cNvPr id="99" name="Circle: Hollow 98">
              <a:extLst>
                <a:ext uri="{FF2B5EF4-FFF2-40B4-BE49-F238E27FC236}">
                  <a16:creationId xmlns:a16="http://schemas.microsoft.com/office/drawing/2014/main" id="{48538628-C819-4D71-A00D-B56B2F9F8C8A}"/>
                </a:ext>
              </a:extLst>
            </p:cNvPr>
            <p:cNvSpPr/>
            <p:nvPr/>
          </p:nvSpPr>
          <p:spPr>
            <a:xfrm>
              <a:off x="5559388" y="149190"/>
              <a:ext cx="444080" cy="468014"/>
            </a:xfrm>
            <a:prstGeom prst="donut">
              <a:avLst>
                <a:gd name="adj" fmla="val 1295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solidFill>
                  <a:schemeClr val="tx1"/>
                </a:solidFill>
              </a:endParaRPr>
            </a:p>
          </p:txBody>
        </p:sp>
        <p:sp>
          <p:nvSpPr>
            <p:cNvPr id="101" name="Circle: Hollow 100">
              <a:extLst>
                <a:ext uri="{FF2B5EF4-FFF2-40B4-BE49-F238E27FC236}">
                  <a16:creationId xmlns:a16="http://schemas.microsoft.com/office/drawing/2014/main" id="{A8C794D2-95C0-4035-8948-6894E163EDCD}"/>
                </a:ext>
              </a:extLst>
            </p:cNvPr>
            <p:cNvSpPr/>
            <p:nvPr/>
          </p:nvSpPr>
          <p:spPr>
            <a:xfrm>
              <a:off x="302027" y="4068532"/>
              <a:ext cx="281900" cy="265811"/>
            </a:xfrm>
            <a:prstGeom prst="donut">
              <a:avLst>
                <a:gd name="adj" fmla="val 1295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solidFill>
                  <a:schemeClr val="tx1"/>
                </a:solidFill>
              </a:endParaRPr>
            </a:p>
          </p:txBody>
        </p:sp>
        <p:sp>
          <p:nvSpPr>
            <p:cNvPr id="102" name="Circle: Hollow 101">
              <a:extLst>
                <a:ext uri="{FF2B5EF4-FFF2-40B4-BE49-F238E27FC236}">
                  <a16:creationId xmlns:a16="http://schemas.microsoft.com/office/drawing/2014/main" id="{9B5A857B-8359-4741-8603-7411E98142BC}"/>
                </a:ext>
              </a:extLst>
            </p:cNvPr>
            <p:cNvSpPr/>
            <p:nvPr/>
          </p:nvSpPr>
          <p:spPr>
            <a:xfrm>
              <a:off x="5379774" y="2013367"/>
              <a:ext cx="231812" cy="231227"/>
            </a:xfrm>
            <a:prstGeom prst="donut">
              <a:avLst>
                <a:gd name="adj" fmla="val 805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solidFill>
                  <a:schemeClr val="tx1"/>
                </a:solidFill>
              </a:endParaRPr>
            </a:p>
          </p:txBody>
        </p:sp>
        <p:sp>
          <p:nvSpPr>
            <p:cNvPr id="104" name="Circle: Hollow 103">
              <a:extLst>
                <a:ext uri="{FF2B5EF4-FFF2-40B4-BE49-F238E27FC236}">
                  <a16:creationId xmlns:a16="http://schemas.microsoft.com/office/drawing/2014/main" id="{0470A6E3-BC2F-4E78-B13C-D954A10A06E3}"/>
                </a:ext>
              </a:extLst>
            </p:cNvPr>
            <p:cNvSpPr/>
            <p:nvPr/>
          </p:nvSpPr>
          <p:spPr>
            <a:xfrm>
              <a:off x="5420681" y="2128980"/>
              <a:ext cx="231812" cy="231227"/>
            </a:xfrm>
            <a:prstGeom prst="donut">
              <a:avLst>
                <a:gd name="adj" fmla="val 1024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solidFill>
                  <a:schemeClr val="tx1"/>
                </a:solidFill>
              </a:endParaRPr>
            </a:p>
          </p:txBody>
        </p:sp>
        <p:sp>
          <p:nvSpPr>
            <p:cNvPr id="105" name="Circle: Hollow 104">
              <a:extLst>
                <a:ext uri="{FF2B5EF4-FFF2-40B4-BE49-F238E27FC236}">
                  <a16:creationId xmlns:a16="http://schemas.microsoft.com/office/drawing/2014/main" id="{EFB0ABEB-24CB-4451-A61E-F28254987784}"/>
                </a:ext>
              </a:extLst>
            </p:cNvPr>
            <p:cNvSpPr/>
            <p:nvPr/>
          </p:nvSpPr>
          <p:spPr>
            <a:xfrm>
              <a:off x="5559388" y="6278136"/>
              <a:ext cx="333874" cy="335769"/>
            </a:xfrm>
            <a:prstGeom prst="donut">
              <a:avLst>
                <a:gd name="adj" fmla="val 1103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solidFill>
                  <a:schemeClr val="tx1"/>
                </a:solidFill>
              </a:endParaRPr>
            </a:p>
          </p:txBody>
        </p:sp>
        <p:sp>
          <p:nvSpPr>
            <p:cNvPr id="106" name="Circle: Hollow 105">
              <a:extLst>
                <a:ext uri="{FF2B5EF4-FFF2-40B4-BE49-F238E27FC236}">
                  <a16:creationId xmlns:a16="http://schemas.microsoft.com/office/drawing/2014/main" id="{A01796E7-F802-4D28-A490-0B13085B76C1}"/>
                </a:ext>
              </a:extLst>
            </p:cNvPr>
            <p:cNvSpPr/>
            <p:nvPr/>
          </p:nvSpPr>
          <p:spPr>
            <a:xfrm>
              <a:off x="442977" y="821463"/>
              <a:ext cx="281900" cy="265811"/>
            </a:xfrm>
            <a:prstGeom prst="donut">
              <a:avLst>
                <a:gd name="adj" fmla="val 1295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solidFill>
                  <a:schemeClr val="tx1"/>
                </a:solidFill>
              </a:endParaRPr>
            </a:p>
          </p:txBody>
        </p:sp>
      </p:grpSp>
      <p:grpSp>
        <p:nvGrpSpPr>
          <p:cNvPr id="147" name="White Rainbow Shape">
            <a:extLst>
              <a:ext uri="{FF2B5EF4-FFF2-40B4-BE49-F238E27FC236}">
                <a16:creationId xmlns:a16="http://schemas.microsoft.com/office/drawing/2014/main" id="{A25721FF-3A8B-4F45-885E-450F0945A693}"/>
              </a:ext>
            </a:extLst>
          </p:cNvPr>
          <p:cNvGrpSpPr/>
          <p:nvPr/>
        </p:nvGrpSpPr>
        <p:grpSpPr>
          <a:xfrm>
            <a:off x="6526824" y="149495"/>
            <a:ext cx="5414406" cy="6594527"/>
            <a:chOff x="6526824" y="149495"/>
            <a:chExt cx="5414406" cy="6594527"/>
          </a:xfrm>
        </p:grpSpPr>
        <p:sp>
          <p:nvSpPr>
            <p:cNvPr id="107" name="Freeform: Shape 106">
              <a:extLst>
                <a:ext uri="{FF2B5EF4-FFF2-40B4-BE49-F238E27FC236}">
                  <a16:creationId xmlns:a16="http://schemas.microsoft.com/office/drawing/2014/main" id="{C8438B98-1B52-46E0-A80B-258A8C20117A}"/>
                </a:ext>
              </a:extLst>
            </p:cNvPr>
            <p:cNvSpPr/>
            <p:nvPr/>
          </p:nvSpPr>
          <p:spPr>
            <a:xfrm rot="2922251">
              <a:off x="11631793" y="247946"/>
              <a:ext cx="407887" cy="210986"/>
            </a:xfrm>
            <a:custGeom>
              <a:avLst/>
              <a:gdLst>
                <a:gd name="connsiteX0" fmla="*/ 578786 w 1150805"/>
                <a:gd name="connsiteY0" fmla="*/ 305386 h 695472"/>
                <a:gd name="connsiteX1" fmla="*/ 735975 w 1150805"/>
                <a:gd name="connsiteY1" fmla="*/ 365405 h 695472"/>
                <a:gd name="connsiteX2" fmla="*/ 852987 w 1150805"/>
                <a:gd name="connsiteY2" fmla="*/ 637665 h 695472"/>
                <a:gd name="connsiteX3" fmla="*/ 752728 w 1150805"/>
                <a:gd name="connsiteY3" fmla="*/ 637664 h 695472"/>
                <a:gd name="connsiteX4" fmla="*/ 684917 w 1150805"/>
                <a:gd name="connsiteY4" fmla="*/ 453839 h 695472"/>
                <a:gd name="connsiteX5" fmla="*/ 472654 w 1150805"/>
                <a:gd name="connsiteY5" fmla="*/ 453838 h 695472"/>
                <a:gd name="connsiteX6" fmla="*/ 404842 w 1150805"/>
                <a:gd name="connsiteY6" fmla="*/ 637663 h 695472"/>
                <a:gd name="connsiteX7" fmla="*/ 304583 w 1150805"/>
                <a:gd name="connsiteY7" fmla="*/ 637664 h 695472"/>
                <a:gd name="connsiteX8" fmla="*/ 421596 w 1150805"/>
                <a:gd name="connsiteY8" fmla="*/ 365404 h 695472"/>
                <a:gd name="connsiteX9" fmla="*/ 578786 w 1150805"/>
                <a:gd name="connsiteY9" fmla="*/ 305386 h 695472"/>
                <a:gd name="connsiteX10" fmla="*/ 575404 w 1150805"/>
                <a:gd name="connsiteY10" fmla="*/ 0 h 695472"/>
                <a:gd name="connsiteX11" fmla="*/ 904686 w 1150805"/>
                <a:gd name="connsiteY11" fmla="*/ 125137 h 695472"/>
                <a:gd name="connsiteX12" fmla="*/ 1150805 w 1150805"/>
                <a:gd name="connsiteY12" fmla="*/ 695472 h 695472"/>
                <a:gd name="connsiteX13" fmla="*/ 940415 w 1150805"/>
                <a:gd name="connsiteY13" fmla="*/ 695470 h 695472"/>
                <a:gd name="connsiteX14" fmla="*/ 797598 w 1150805"/>
                <a:gd name="connsiteY14" fmla="*/ 310618 h 695472"/>
                <a:gd name="connsiteX15" fmla="*/ 353210 w 1150805"/>
                <a:gd name="connsiteY15" fmla="*/ 310617 h 695472"/>
                <a:gd name="connsiteX16" fmla="*/ 210392 w 1150805"/>
                <a:gd name="connsiteY16" fmla="*/ 695469 h 695472"/>
                <a:gd name="connsiteX17" fmla="*/ 0 w 1150805"/>
                <a:gd name="connsiteY17" fmla="*/ 695469 h 695472"/>
                <a:gd name="connsiteX18" fmla="*/ 246121 w 1150805"/>
                <a:gd name="connsiteY18" fmla="*/ 125135 h 695472"/>
                <a:gd name="connsiteX19" fmla="*/ 575404 w 1150805"/>
                <a:gd name="connsiteY19" fmla="*/ 0 h 695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50805" h="695472">
                  <a:moveTo>
                    <a:pt x="578786" y="305386"/>
                  </a:moveTo>
                  <a:cubicBezTo>
                    <a:pt x="633783" y="305386"/>
                    <a:pt x="688781" y="325393"/>
                    <a:pt x="735975" y="365405"/>
                  </a:cubicBezTo>
                  <a:cubicBezTo>
                    <a:pt x="809309" y="427579"/>
                    <a:pt x="852987" y="529209"/>
                    <a:pt x="852987" y="637665"/>
                  </a:cubicBezTo>
                  <a:lnTo>
                    <a:pt x="752728" y="637664"/>
                  </a:lnTo>
                  <a:cubicBezTo>
                    <a:pt x="752728" y="565675"/>
                    <a:pt x="727676" y="497763"/>
                    <a:pt x="684917" y="453839"/>
                  </a:cubicBezTo>
                  <a:cubicBezTo>
                    <a:pt x="622363" y="389581"/>
                    <a:pt x="535209" y="389581"/>
                    <a:pt x="472654" y="453838"/>
                  </a:cubicBezTo>
                  <a:cubicBezTo>
                    <a:pt x="429894" y="497762"/>
                    <a:pt x="404842" y="565674"/>
                    <a:pt x="404842" y="637663"/>
                  </a:cubicBezTo>
                  <a:lnTo>
                    <a:pt x="304583" y="637664"/>
                  </a:lnTo>
                  <a:cubicBezTo>
                    <a:pt x="304583" y="529208"/>
                    <a:pt x="348262" y="427577"/>
                    <a:pt x="421596" y="365404"/>
                  </a:cubicBezTo>
                  <a:cubicBezTo>
                    <a:pt x="468791" y="325392"/>
                    <a:pt x="523788" y="305386"/>
                    <a:pt x="578786" y="305386"/>
                  </a:cubicBezTo>
                  <a:close/>
                  <a:moveTo>
                    <a:pt x="575404" y="0"/>
                  </a:moveTo>
                  <a:cubicBezTo>
                    <a:pt x="690590" y="0"/>
                    <a:pt x="805777" y="41712"/>
                    <a:pt x="904686" y="125137"/>
                  </a:cubicBezTo>
                  <a:cubicBezTo>
                    <a:pt x="1058907" y="255214"/>
                    <a:pt x="1150806" y="468171"/>
                    <a:pt x="1150805" y="695472"/>
                  </a:cubicBezTo>
                  <a:lnTo>
                    <a:pt x="940415" y="695470"/>
                  </a:lnTo>
                  <a:cubicBezTo>
                    <a:pt x="940415" y="544657"/>
                    <a:pt x="887633" y="402423"/>
                    <a:pt x="797598" y="310618"/>
                  </a:cubicBezTo>
                  <a:cubicBezTo>
                    <a:pt x="666535" y="176979"/>
                    <a:pt x="484273" y="176979"/>
                    <a:pt x="353210" y="310617"/>
                  </a:cubicBezTo>
                  <a:cubicBezTo>
                    <a:pt x="263175" y="402421"/>
                    <a:pt x="210392" y="544655"/>
                    <a:pt x="210392" y="695469"/>
                  </a:cubicBezTo>
                  <a:lnTo>
                    <a:pt x="0" y="695469"/>
                  </a:lnTo>
                  <a:cubicBezTo>
                    <a:pt x="0" y="468168"/>
                    <a:pt x="91899" y="255211"/>
                    <a:pt x="246121" y="125135"/>
                  </a:cubicBezTo>
                  <a:cubicBezTo>
                    <a:pt x="345031" y="41711"/>
                    <a:pt x="460218" y="-1"/>
                    <a:pt x="575404" y="0"/>
                  </a:cubicBez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MY">
                <a:solidFill>
                  <a:schemeClr val="tx1"/>
                </a:solidFill>
              </a:endParaRPr>
            </a:p>
          </p:txBody>
        </p:sp>
        <p:sp>
          <p:nvSpPr>
            <p:cNvPr id="108" name="Freeform: Shape 107">
              <a:extLst>
                <a:ext uri="{FF2B5EF4-FFF2-40B4-BE49-F238E27FC236}">
                  <a16:creationId xmlns:a16="http://schemas.microsoft.com/office/drawing/2014/main" id="{FC6003FB-9DA3-4B7A-91E0-1065D8800554}"/>
                </a:ext>
              </a:extLst>
            </p:cNvPr>
            <p:cNvSpPr/>
            <p:nvPr/>
          </p:nvSpPr>
          <p:spPr>
            <a:xfrm rot="13599951">
              <a:off x="6465430" y="6434586"/>
              <a:ext cx="407887" cy="210986"/>
            </a:xfrm>
            <a:custGeom>
              <a:avLst/>
              <a:gdLst>
                <a:gd name="connsiteX0" fmla="*/ 578786 w 1150805"/>
                <a:gd name="connsiteY0" fmla="*/ 305386 h 695472"/>
                <a:gd name="connsiteX1" fmla="*/ 735975 w 1150805"/>
                <a:gd name="connsiteY1" fmla="*/ 365405 h 695472"/>
                <a:gd name="connsiteX2" fmla="*/ 852987 w 1150805"/>
                <a:gd name="connsiteY2" fmla="*/ 637665 h 695472"/>
                <a:gd name="connsiteX3" fmla="*/ 752728 w 1150805"/>
                <a:gd name="connsiteY3" fmla="*/ 637664 h 695472"/>
                <a:gd name="connsiteX4" fmla="*/ 684917 w 1150805"/>
                <a:gd name="connsiteY4" fmla="*/ 453839 h 695472"/>
                <a:gd name="connsiteX5" fmla="*/ 472654 w 1150805"/>
                <a:gd name="connsiteY5" fmla="*/ 453838 h 695472"/>
                <a:gd name="connsiteX6" fmla="*/ 404842 w 1150805"/>
                <a:gd name="connsiteY6" fmla="*/ 637663 h 695472"/>
                <a:gd name="connsiteX7" fmla="*/ 304583 w 1150805"/>
                <a:gd name="connsiteY7" fmla="*/ 637664 h 695472"/>
                <a:gd name="connsiteX8" fmla="*/ 421596 w 1150805"/>
                <a:gd name="connsiteY8" fmla="*/ 365404 h 695472"/>
                <a:gd name="connsiteX9" fmla="*/ 578786 w 1150805"/>
                <a:gd name="connsiteY9" fmla="*/ 305386 h 695472"/>
                <a:gd name="connsiteX10" fmla="*/ 575404 w 1150805"/>
                <a:gd name="connsiteY10" fmla="*/ 0 h 695472"/>
                <a:gd name="connsiteX11" fmla="*/ 904686 w 1150805"/>
                <a:gd name="connsiteY11" fmla="*/ 125137 h 695472"/>
                <a:gd name="connsiteX12" fmla="*/ 1150805 w 1150805"/>
                <a:gd name="connsiteY12" fmla="*/ 695472 h 695472"/>
                <a:gd name="connsiteX13" fmla="*/ 940415 w 1150805"/>
                <a:gd name="connsiteY13" fmla="*/ 695470 h 695472"/>
                <a:gd name="connsiteX14" fmla="*/ 797598 w 1150805"/>
                <a:gd name="connsiteY14" fmla="*/ 310618 h 695472"/>
                <a:gd name="connsiteX15" fmla="*/ 353210 w 1150805"/>
                <a:gd name="connsiteY15" fmla="*/ 310617 h 695472"/>
                <a:gd name="connsiteX16" fmla="*/ 210392 w 1150805"/>
                <a:gd name="connsiteY16" fmla="*/ 695469 h 695472"/>
                <a:gd name="connsiteX17" fmla="*/ 0 w 1150805"/>
                <a:gd name="connsiteY17" fmla="*/ 695469 h 695472"/>
                <a:gd name="connsiteX18" fmla="*/ 246121 w 1150805"/>
                <a:gd name="connsiteY18" fmla="*/ 125135 h 695472"/>
                <a:gd name="connsiteX19" fmla="*/ 575404 w 1150805"/>
                <a:gd name="connsiteY19" fmla="*/ 0 h 695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50805" h="695472">
                  <a:moveTo>
                    <a:pt x="578786" y="305386"/>
                  </a:moveTo>
                  <a:cubicBezTo>
                    <a:pt x="633783" y="305386"/>
                    <a:pt x="688781" y="325393"/>
                    <a:pt x="735975" y="365405"/>
                  </a:cubicBezTo>
                  <a:cubicBezTo>
                    <a:pt x="809309" y="427579"/>
                    <a:pt x="852987" y="529209"/>
                    <a:pt x="852987" y="637665"/>
                  </a:cubicBezTo>
                  <a:lnTo>
                    <a:pt x="752728" y="637664"/>
                  </a:lnTo>
                  <a:cubicBezTo>
                    <a:pt x="752728" y="565675"/>
                    <a:pt x="727676" y="497763"/>
                    <a:pt x="684917" y="453839"/>
                  </a:cubicBezTo>
                  <a:cubicBezTo>
                    <a:pt x="622363" y="389581"/>
                    <a:pt x="535209" y="389581"/>
                    <a:pt x="472654" y="453838"/>
                  </a:cubicBezTo>
                  <a:cubicBezTo>
                    <a:pt x="429894" y="497762"/>
                    <a:pt x="404842" y="565674"/>
                    <a:pt x="404842" y="637663"/>
                  </a:cubicBezTo>
                  <a:lnTo>
                    <a:pt x="304583" y="637664"/>
                  </a:lnTo>
                  <a:cubicBezTo>
                    <a:pt x="304583" y="529208"/>
                    <a:pt x="348262" y="427577"/>
                    <a:pt x="421596" y="365404"/>
                  </a:cubicBezTo>
                  <a:cubicBezTo>
                    <a:pt x="468791" y="325392"/>
                    <a:pt x="523788" y="305386"/>
                    <a:pt x="578786" y="305386"/>
                  </a:cubicBezTo>
                  <a:close/>
                  <a:moveTo>
                    <a:pt x="575404" y="0"/>
                  </a:moveTo>
                  <a:cubicBezTo>
                    <a:pt x="690590" y="0"/>
                    <a:pt x="805777" y="41712"/>
                    <a:pt x="904686" y="125137"/>
                  </a:cubicBezTo>
                  <a:cubicBezTo>
                    <a:pt x="1058907" y="255214"/>
                    <a:pt x="1150806" y="468171"/>
                    <a:pt x="1150805" y="695472"/>
                  </a:cubicBezTo>
                  <a:lnTo>
                    <a:pt x="940415" y="695470"/>
                  </a:lnTo>
                  <a:cubicBezTo>
                    <a:pt x="940415" y="544657"/>
                    <a:pt x="887633" y="402423"/>
                    <a:pt x="797598" y="310618"/>
                  </a:cubicBezTo>
                  <a:cubicBezTo>
                    <a:pt x="666535" y="176979"/>
                    <a:pt x="484273" y="176979"/>
                    <a:pt x="353210" y="310617"/>
                  </a:cubicBezTo>
                  <a:cubicBezTo>
                    <a:pt x="263175" y="402421"/>
                    <a:pt x="210392" y="544655"/>
                    <a:pt x="210392" y="695469"/>
                  </a:cubicBezTo>
                  <a:lnTo>
                    <a:pt x="0" y="695469"/>
                  </a:lnTo>
                  <a:cubicBezTo>
                    <a:pt x="0" y="468168"/>
                    <a:pt x="91899" y="255211"/>
                    <a:pt x="246121" y="125135"/>
                  </a:cubicBezTo>
                  <a:cubicBezTo>
                    <a:pt x="345031" y="41711"/>
                    <a:pt x="460218" y="-1"/>
                    <a:pt x="575404" y="0"/>
                  </a:cubicBez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MY">
                <a:solidFill>
                  <a:schemeClr val="tx1"/>
                </a:solidFill>
              </a:endParaRPr>
            </a:p>
          </p:txBody>
        </p:sp>
        <p:sp>
          <p:nvSpPr>
            <p:cNvPr id="109" name="Freeform: Shape 108">
              <a:extLst>
                <a:ext uri="{FF2B5EF4-FFF2-40B4-BE49-F238E27FC236}">
                  <a16:creationId xmlns:a16="http://schemas.microsoft.com/office/drawing/2014/main" id="{6EC7FEB8-9DEE-4409-8B85-63C13E0F221D}"/>
                </a:ext>
              </a:extLst>
            </p:cNvPr>
            <p:cNvSpPr/>
            <p:nvPr/>
          </p:nvSpPr>
          <p:spPr>
            <a:xfrm rot="6781528">
              <a:off x="11552865" y="4109206"/>
              <a:ext cx="407887" cy="210986"/>
            </a:xfrm>
            <a:custGeom>
              <a:avLst/>
              <a:gdLst>
                <a:gd name="connsiteX0" fmla="*/ 578786 w 1150805"/>
                <a:gd name="connsiteY0" fmla="*/ 305386 h 695472"/>
                <a:gd name="connsiteX1" fmla="*/ 735975 w 1150805"/>
                <a:gd name="connsiteY1" fmla="*/ 365405 h 695472"/>
                <a:gd name="connsiteX2" fmla="*/ 852987 w 1150805"/>
                <a:gd name="connsiteY2" fmla="*/ 637665 h 695472"/>
                <a:gd name="connsiteX3" fmla="*/ 752728 w 1150805"/>
                <a:gd name="connsiteY3" fmla="*/ 637664 h 695472"/>
                <a:gd name="connsiteX4" fmla="*/ 684917 w 1150805"/>
                <a:gd name="connsiteY4" fmla="*/ 453839 h 695472"/>
                <a:gd name="connsiteX5" fmla="*/ 472654 w 1150805"/>
                <a:gd name="connsiteY5" fmla="*/ 453838 h 695472"/>
                <a:gd name="connsiteX6" fmla="*/ 404842 w 1150805"/>
                <a:gd name="connsiteY6" fmla="*/ 637663 h 695472"/>
                <a:gd name="connsiteX7" fmla="*/ 304583 w 1150805"/>
                <a:gd name="connsiteY7" fmla="*/ 637664 h 695472"/>
                <a:gd name="connsiteX8" fmla="*/ 421596 w 1150805"/>
                <a:gd name="connsiteY8" fmla="*/ 365404 h 695472"/>
                <a:gd name="connsiteX9" fmla="*/ 578786 w 1150805"/>
                <a:gd name="connsiteY9" fmla="*/ 305386 h 695472"/>
                <a:gd name="connsiteX10" fmla="*/ 575404 w 1150805"/>
                <a:gd name="connsiteY10" fmla="*/ 0 h 695472"/>
                <a:gd name="connsiteX11" fmla="*/ 904686 w 1150805"/>
                <a:gd name="connsiteY11" fmla="*/ 125137 h 695472"/>
                <a:gd name="connsiteX12" fmla="*/ 1150805 w 1150805"/>
                <a:gd name="connsiteY12" fmla="*/ 695472 h 695472"/>
                <a:gd name="connsiteX13" fmla="*/ 940415 w 1150805"/>
                <a:gd name="connsiteY13" fmla="*/ 695470 h 695472"/>
                <a:gd name="connsiteX14" fmla="*/ 797598 w 1150805"/>
                <a:gd name="connsiteY14" fmla="*/ 310618 h 695472"/>
                <a:gd name="connsiteX15" fmla="*/ 353210 w 1150805"/>
                <a:gd name="connsiteY15" fmla="*/ 310617 h 695472"/>
                <a:gd name="connsiteX16" fmla="*/ 210392 w 1150805"/>
                <a:gd name="connsiteY16" fmla="*/ 695469 h 695472"/>
                <a:gd name="connsiteX17" fmla="*/ 0 w 1150805"/>
                <a:gd name="connsiteY17" fmla="*/ 695469 h 695472"/>
                <a:gd name="connsiteX18" fmla="*/ 246121 w 1150805"/>
                <a:gd name="connsiteY18" fmla="*/ 125135 h 695472"/>
                <a:gd name="connsiteX19" fmla="*/ 575404 w 1150805"/>
                <a:gd name="connsiteY19" fmla="*/ 0 h 695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50805" h="695472">
                  <a:moveTo>
                    <a:pt x="578786" y="305386"/>
                  </a:moveTo>
                  <a:cubicBezTo>
                    <a:pt x="633783" y="305386"/>
                    <a:pt x="688781" y="325393"/>
                    <a:pt x="735975" y="365405"/>
                  </a:cubicBezTo>
                  <a:cubicBezTo>
                    <a:pt x="809309" y="427579"/>
                    <a:pt x="852987" y="529209"/>
                    <a:pt x="852987" y="637665"/>
                  </a:cubicBezTo>
                  <a:lnTo>
                    <a:pt x="752728" y="637664"/>
                  </a:lnTo>
                  <a:cubicBezTo>
                    <a:pt x="752728" y="565675"/>
                    <a:pt x="727676" y="497763"/>
                    <a:pt x="684917" y="453839"/>
                  </a:cubicBezTo>
                  <a:cubicBezTo>
                    <a:pt x="622363" y="389581"/>
                    <a:pt x="535209" y="389581"/>
                    <a:pt x="472654" y="453838"/>
                  </a:cubicBezTo>
                  <a:cubicBezTo>
                    <a:pt x="429894" y="497762"/>
                    <a:pt x="404842" y="565674"/>
                    <a:pt x="404842" y="637663"/>
                  </a:cubicBezTo>
                  <a:lnTo>
                    <a:pt x="304583" y="637664"/>
                  </a:lnTo>
                  <a:cubicBezTo>
                    <a:pt x="304583" y="529208"/>
                    <a:pt x="348262" y="427577"/>
                    <a:pt x="421596" y="365404"/>
                  </a:cubicBezTo>
                  <a:cubicBezTo>
                    <a:pt x="468791" y="325392"/>
                    <a:pt x="523788" y="305386"/>
                    <a:pt x="578786" y="305386"/>
                  </a:cubicBezTo>
                  <a:close/>
                  <a:moveTo>
                    <a:pt x="575404" y="0"/>
                  </a:moveTo>
                  <a:cubicBezTo>
                    <a:pt x="690590" y="0"/>
                    <a:pt x="805777" y="41712"/>
                    <a:pt x="904686" y="125137"/>
                  </a:cubicBezTo>
                  <a:cubicBezTo>
                    <a:pt x="1058907" y="255214"/>
                    <a:pt x="1150806" y="468171"/>
                    <a:pt x="1150805" y="695472"/>
                  </a:cubicBezTo>
                  <a:lnTo>
                    <a:pt x="940415" y="695470"/>
                  </a:lnTo>
                  <a:cubicBezTo>
                    <a:pt x="940415" y="544657"/>
                    <a:pt x="887633" y="402423"/>
                    <a:pt x="797598" y="310618"/>
                  </a:cubicBezTo>
                  <a:cubicBezTo>
                    <a:pt x="666535" y="176979"/>
                    <a:pt x="484273" y="176979"/>
                    <a:pt x="353210" y="310617"/>
                  </a:cubicBezTo>
                  <a:cubicBezTo>
                    <a:pt x="263175" y="402421"/>
                    <a:pt x="210392" y="544655"/>
                    <a:pt x="210392" y="695469"/>
                  </a:cubicBezTo>
                  <a:lnTo>
                    <a:pt x="0" y="695469"/>
                  </a:lnTo>
                  <a:cubicBezTo>
                    <a:pt x="0" y="468168"/>
                    <a:pt x="91899" y="255211"/>
                    <a:pt x="246121" y="125135"/>
                  </a:cubicBezTo>
                  <a:cubicBezTo>
                    <a:pt x="345031" y="41711"/>
                    <a:pt x="460218" y="-1"/>
                    <a:pt x="575404" y="0"/>
                  </a:cubicBez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MY">
                <a:solidFill>
                  <a:schemeClr val="tx1"/>
                </a:solidFill>
              </a:endParaRPr>
            </a:p>
          </p:txBody>
        </p:sp>
        <p:sp>
          <p:nvSpPr>
            <p:cNvPr id="110" name="Freeform: Shape 109">
              <a:extLst>
                <a:ext uri="{FF2B5EF4-FFF2-40B4-BE49-F238E27FC236}">
                  <a16:creationId xmlns:a16="http://schemas.microsoft.com/office/drawing/2014/main" id="{5CE051CE-A87E-4674-83A5-FBD4830FA8CA}"/>
                </a:ext>
              </a:extLst>
            </p:cNvPr>
            <p:cNvSpPr/>
            <p:nvPr/>
          </p:nvSpPr>
          <p:spPr>
            <a:xfrm rot="15363249">
              <a:off x="6428373" y="1079332"/>
              <a:ext cx="407887" cy="210986"/>
            </a:xfrm>
            <a:custGeom>
              <a:avLst/>
              <a:gdLst>
                <a:gd name="connsiteX0" fmla="*/ 578786 w 1150805"/>
                <a:gd name="connsiteY0" fmla="*/ 305386 h 695472"/>
                <a:gd name="connsiteX1" fmla="*/ 735975 w 1150805"/>
                <a:gd name="connsiteY1" fmla="*/ 365405 h 695472"/>
                <a:gd name="connsiteX2" fmla="*/ 852987 w 1150805"/>
                <a:gd name="connsiteY2" fmla="*/ 637665 h 695472"/>
                <a:gd name="connsiteX3" fmla="*/ 752728 w 1150805"/>
                <a:gd name="connsiteY3" fmla="*/ 637664 h 695472"/>
                <a:gd name="connsiteX4" fmla="*/ 684917 w 1150805"/>
                <a:gd name="connsiteY4" fmla="*/ 453839 h 695472"/>
                <a:gd name="connsiteX5" fmla="*/ 472654 w 1150805"/>
                <a:gd name="connsiteY5" fmla="*/ 453838 h 695472"/>
                <a:gd name="connsiteX6" fmla="*/ 404842 w 1150805"/>
                <a:gd name="connsiteY6" fmla="*/ 637663 h 695472"/>
                <a:gd name="connsiteX7" fmla="*/ 304583 w 1150805"/>
                <a:gd name="connsiteY7" fmla="*/ 637664 h 695472"/>
                <a:gd name="connsiteX8" fmla="*/ 421596 w 1150805"/>
                <a:gd name="connsiteY8" fmla="*/ 365404 h 695472"/>
                <a:gd name="connsiteX9" fmla="*/ 578786 w 1150805"/>
                <a:gd name="connsiteY9" fmla="*/ 305386 h 695472"/>
                <a:gd name="connsiteX10" fmla="*/ 575404 w 1150805"/>
                <a:gd name="connsiteY10" fmla="*/ 0 h 695472"/>
                <a:gd name="connsiteX11" fmla="*/ 904686 w 1150805"/>
                <a:gd name="connsiteY11" fmla="*/ 125137 h 695472"/>
                <a:gd name="connsiteX12" fmla="*/ 1150805 w 1150805"/>
                <a:gd name="connsiteY12" fmla="*/ 695472 h 695472"/>
                <a:gd name="connsiteX13" fmla="*/ 940415 w 1150805"/>
                <a:gd name="connsiteY13" fmla="*/ 695470 h 695472"/>
                <a:gd name="connsiteX14" fmla="*/ 797598 w 1150805"/>
                <a:gd name="connsiteY14" fmla="*/ 310618 h 695472"/>
                <a:gd name="connsiteX15" fmla="*/ 353210 w 1150805"/>
                <a:gd name="connsiteY15" fmla="*/ 310617 h 695472"/>
                <a:gd name="connsiteX16" fmla="*/ 210392 w 1150805"/>
                <a:gd name="connsiteY16" fmla="*/ 695469 h 695472"/>
                <a:gd name="connsiteX17" fmla="*/ 0 w 1150805"/>
                <a:gd name="connsiteY17" fmla="*/ 695469 h 695472"/>
                <a:gd name="connsiteX18" fmla="*/ 246121 w 1150805"/>
                <a:gd name="connsiteY18" fmla="*/ 125135 h 695472"/>
                <a:gd name="connsiteX19" fmla="*/ 575404 w 1150805"/>
                <a:gd name="connsiteY19" fmla="*/ 0 h 695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50805" h="695472">
                  <a:moveTo>
                    <a:pt x="578786" y="305386"/>
                  </a:moveTo>
                  <a:cubicBezTo>
                    <a:pt x="633783" y="305386"/>
                    <a:pt x="688781" y="325393"/>
                    <a:pt x="735975" y="365405"/>
                  </a:cubicBezTo>
                  <a:cubicBezTo>
                    <a:pt x="809309" y="427579"/>
                    <a:pt x="852987" y="529209"/>
                    <a:pt x="852987" y="637665"/>
                  </a:cubicBezTo>
                  <a:lnTo>
                    <a:pt x="752728" y="637664"/>
                  </a:lnTo>
                  <a:cubicBezTo>
                    <a:pt x="752728" y="565675"/>
                    <a:pt x="727676" y="497763"/>
                    <a:pt x="684917" y="453839"/>
                  </a:cubicBezTo>
                  <a:cubicBezTo>
                    <a:pt x="622363" y="389581"/>
                    <a:pt x="535209" y="389581"/>
                    <a:pt x="472654" y="453838"/>
                  </a:cubicBezTo>
                  <a:cubicBezTo>
                    <a:pt x="429894" y="497762"/>
                    <a:pt x="404842" y="565674"/>
                    <a:pt x="404842" y="637663"/>
                  </a:cubicBezTo>
                  <a:lnTo>
                    <a:pt x="304583" y="637664"/>
                  </a:lnTo>
                  <a:cubicBezTo>
                    <a:pt x="304583" y="529208"/>
                    <a:pt x="348262" y="427577"/>
                    <a:pt x="421596" y="365404"/>
                  </a:cubicBezTo>
                  <a:cubicBezTo>
                    <a:pt x="468791" y="325392"/>
                    <a:pt x="523788" y="305386"/>
                    <a:pt x="578786" y="305386"/>
                  </a:cubicBezTo>
                  <a:close/>
                  <a:moveTo>
                    <a:pt x="575404" y="0"/>
                  </a:moveTo>
                  <a:cubicBezTo>
                    <a:pt x="690590" y="0"/>
                    <a:pt x="805777" y="41712"/>
                    <a:pt x="904686" y="125137"/>
                  </a:cubicBezTo>
                  <a:cubicBezTo>
                    <a:pt x="1058907" y="255214"/>
                    <a:pt x="1150806" y="468171"/>
                    <a:pt x="1150805" y="695472"/>
                  </a:cubicBezTo>
                  <a:lnTo>
                    <a:pt x="940415" y="695470"/>
                  </a:lnTo>
                  <a:cubicBezTo>
                    <a:pt x="940415" y="544657"/>
                    <a:pt x="887633" y="402423"/>
                    <a:pt x="797598" y="310618"/>
                  </a:cubicBezTo>
                  <a:cubicBezTo>
                    <a:pt x="666535" y="176979"/>
                    <a:pt x="484273" y="176979"/>
                    <a:pt x="353210" y="310617"/>
                  </a:cubicBezTo>
                  <a:cubicBezTo>
                    <a:pt x="263175" y="402421"/>
                    <a:pt x="210392" y="544655"/>
                    <a:pt x="210392" y="695469"/>
                  </a:cubicBezTo>
                  <a:lnTo>
                    <a:pt x="0" y="695469"/>
                  </a:lnTo>
                  <a:cubicBezTo>
                    <a:pt x="0" y="468168"/>
                    <a:pt x="91899" y="255211"/>
                    <a:pt x="246121" y="125135"/>
                  </a:cubicBezTo>
                  <a:cubicBezTo>
                    <a:pt x="345031" y="41711"/>
                    <a:pt x="460218" y="-1"/>
                    <a:pt x="575404" y="0"/>
                  </a:cubicBez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MY">
                <a:solidFill>
                  <a:schemeClr val="tx1"/>
                </a:solidFill>
              </a:endParaRPr>
            </a:p>
          </p:txBody>
        </p:sp>
      </p:grpSp>
      <p:grpSp>
        <p:nvGrpSpPr>
          <p:cNvPr id="103" name="SmartPhone 1">
            <a:extLst>
              <a:ext uri="{FF2B5EF4-FFF2-40B4-BE49-F238E27FC236}">
                <a16:creationId xmlns:a16="http://schemas.microsoft.com/office/drawing/2014/main" id="{FB4BEAAA-3BD7-44C2-A232-9A2137DE37CC}"/>
              </a:ext>
            </a:extLst>
          </p:cNvPr>
          <p:cNvGrpSpPr/>
          <p:nvPr/>
        </p:nvGrpSpPr>
        <p:grpSpPr>
          <a:xfrm>
            <a:off x="906241" y="78557"/>
            <a:ext cx="4410823" cy="6708913"/>
            <a:chOff x="906241" y="73720"/>
            <a:chExt cx="4410823" cy="6708913"/>
          </a:xfrm>
        </p:grpSpPr>
        <p:sp>
          <p:nvSpPr>
            <p:cNvPr id="6" name="Rectangle: Rounded Corners 5">
              <a:extLst>
                <a:ext uri="{FF2B5EF4-FFF2-40B4-BE49-F238E27FC236}">
                  <a16:creationId xmlns:a16="http://schemas.microsoft.com/office/drawing/2014/main" id="{8FACA68A-6D5E-4BC6-87B2-8F7A598D0174}"/>
                </a:ext>
              </a:extLst>
            </p:cNvPr>
            <p:cNvSpPr/>
            <p:nvPr/>
          </p:nvSpPr>
          <p:spPr>
            <a:xfrm>
              <a:off x="1000419" y="73720"/>
              <a:ext cx="4216474" cy="6708913"/>
            </a:xfrm>
            <a:prstGeom prst="roundRect">
              <a:avLst>
                <a:gd name="adj" fmla="val 9800"/>
              </a:avLst>
            </a:prstGeom>
            <a:solidFill>
              <a:srgbClr val="CE7736"/>
            </a:solidFill>
            <a:ln>
              <a:noFill/>
            </a:ln>
            <a:effectLst/>
            <a:scene3d>
              <a:camera prst="orthographicFront">
                <a:rot lat="0" lon="0" rev="0"/>
              </a:camera>
              <a:lightRig rig="contrasting" dir="t">
                <a:rot lat="0" lon="0" rev="1500000"/>
              </a:lightRig>
            </a:scene3d>
            <a:sp3d prstMaterial="metal">
              <a:bevelT w="88900" h="88900"/>
            </a:sp3d>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MY" dirty="0"/>
            </a:p>
          </p:txBody>
        </p:sp>
        <p:sp>
          <p:nvSpPr>
            <p:cNvPr id="7" name="Rectangle: Rounded Corners 6">
              <a:extLst>
                <a:ext uri="{FF2B5EF4-FFF2-40B4-BE49-F238E27FC236}">
                  <a16:creationId xmlns:a16="http://schemas.microsoft.com/office/drawing/2014/main" id="{21358C61-51EB-4EB1-B16A-523E9B3E3651}"/>
                </a:ext>
              </a:extLst>
            </p:cNvPr>
            <p:cNvSpPr/>
            <p:nvPr/>
          </p:nvSpPr>
          <p:spPr>
            <a:xfrm>
              <a:off x="1072062" y="187936"/>
              <a:ext cx="4070834" cy="6520208"/>
            </a:xfrm>
            <a:prstGeom prst="roundRect">
              <a:avLst>
                <a:gd name="adj" fmla="val 9800"/>
              </a:avLst>
            </a:prstGeom>
            <a:solidFill>
              <a:srgbClr val="FFCC29"/>
            </a:solidFill>
            <a:ln>
              <a:noFill/>
            </a:ln>
            <a:effectLst/>
            <a:scene3d>
              <a:camera prst="orthographicFront">
                <a:rot lat="0" lon="0" rev="0"/>
              </a:camera>
              <a:lightRig rig="contrasting" dir="t">
                <a:rot lat="0" lon="0" rev="1500000"/>
              </a:lightRig>
            </a:scene3d>
            <a:sp3d prstMaterial="metal">
              <a:bevelT w="88900" h="88900"/>
            </a:sp3d>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MY" dirty="0"/>
            </a:p>
          </p:txBody>
        </p:sp>
        <p:sp>
          <p:nvSpPr>
            <p:cNvPr id="8" name="Freeform: Shape 7">
              <a:extLst>
                <a:ext uri="{FF2B5EF4-FFF2-40B4-BE49-F238E27FC236}">
                  <a16:creationId xmlns:a16="http://schemas.microsoft.com/office/drawing/2014/main" id="{18E82F37-E8F8-444F-A0AF-D35865251F53}"/>
                </a:ext>
              </a:extLst>
            </p:cNvPr>
            <p:cNvSpPr/>
            <p:nvPr/>
          </p:nvSpPr>
          <p:spPr>
            <a:xfrm>
              <a:off x="1153269" y="302150"/>
              <a:ext cx="3908347" cy="6059662"/>
            </a:xfrm>
            <a:custGeom>
              <a:avLst/>
              <a:gdLst>
                <a:gd name="connsiteX0" fmla="*/ 1854583 w 3362507"/>
                <a:gd name="connsiteY0" fmla="*/ 806 h 5811478"/>
                <a:gd name="connsiteX1" fmla="*/ 1504597 w 3362507"/>
                <a:gd name="connsiteY1" fmla="*/ 2058 h 5811478"/>
                <a:gd name="connsiteX2" fmla="*/ 1568997 w 3362507"/>
                <a:gd name="connsiteY2" fmla="*/ 222158 h 5811478"/>
                <a:gd name="connsiteX3" fmla="*/ 1797511 w 3362507"/>
                <a:gd name="connsiteY3" fmla="*/ 223425 h 5811478"/>
                <a:gd name="connsiteX4" fmla="*/ 1854583 w 3362507"/>
                <a:gd name="connsiteY4" fmla="*/ 806 h 5811478"/>
                <a:gd name="connsiteX5" fmla="*/ 329526 w 3362507"/>
                <a:gd name="connsiteY5" fmla="*/ 0 h 5811478"/>
                <a:gd name="connsiteX6" fmla="*/ 3032981 w 3362507"/>
                <a:gd name="connsiteY6" fmla="*/ 0 h 5811478"/>
                <a:gd name="connsiteX7" fmla="*/ 3362507 w 3362507"/>
                <a:gd name="connsiteY7" fmla="*/ 329526 h 5811478"/>
                <a:gd name="connsiteX8" fmla="*/ 3362507 w 3362507"/>
                <a:gd name="connsiteY8" fmla="*/ 5481952 h 5811478"/>
                <a:gd name="connsiteX9" fmla="*/ 3032981 w 3362507"/>
                <a:gd name="connsiteY9" fmla="*/ 5811478 h 5811478"/>
                <a:gd name="connsiteX10" fmla="*/ 329526 w 3362507"/>
                <a:gd name="connsiteY10" fmla="*/ 5811478 h 5811478"/>
                <a:gd name="connsiteX11" fmla="*/ 0 w 3362507"/>
                <a:gd name="connsiteY11" fmla="*/ 5481952 h 5811478"/>
                <a:gd name="connsiteX12" fmla="*/ 0 w 3362507"/>
                <a:gd name="connsiteY12" fmla="*/ 329526 h 5811478"/>
                <a:gd name="connsiteX13" fmla="*/ 329526 w 3362507"/>
                <a:gd name="connsiteY13" fmla="*/ 0 h 5811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62507" h="5811478">
                  <a:moveTo>
                    <a:pt x="1854583" y="806"/>
                  </a:moveTo>
                  <a:lnTo>
                    <a:pt x="1504597" y="2058"/>
                  </a:lnTo>
                  <a:cubicBezTo>
                    <a:pt x="1472770" y="80309"/>
                    <a:pt x="1499238" y="170771"/>
                    <a:pt x="1568997" y="222158"/>
                  </a:cubicBezTo>
                  <a:cubicBezTo>
                    <a:pt x="1637327" y="272494"/>
                    <a:pt x="1730526" y="273010"/>
                    <a:pt x="1797511" y="223425"/>
                  </a:cubicBezTo>
                  <a:cubicBezTo>
                    <a:pt x="1866938" y="172032"/>
                    <a:pt x="1890531" y="80006"/>
                    <a:pt x="1854583" y="806"/>
                  </a:cubicBezTo>
                  <a:close/>
                  <a:moveTo>
                    <a:pt x="329526" y="0"/>
                  </a:moveTo>
                  <a:lnTo>
                    <a:pt x="3032981" y="0"/>
                  </a:lnTo>
                  <a:cubicBezTo>
                    <a:pt x="3214973" y="0"/>
                    <a:pt x="3362507" y="147534"/>
                    <a:pt x="3362507" y="329526"/>
                  </a:cubicBezTo>
                  <a:lnTo>
                    <a:pt x="3362507" y="5481952"/>
                  </a:lnTo>
                  <a:cubicBezTo>
                    <a:pt x="3362507" y="5663944"/>
                    <a:pt x="3214973" y="5811478"/>
                    <a:pt x="3032981" y="5811478"/>
                  </a:cubicBezTo>
                  <a:lnTo>
                    <a:pt x="329526" y="5811478"/>
                  </a:lnTo>
                  <a:cubicBezTo>
                    <a:pt x="147534" y="5811478"/>
                    <a:pt x="0" y="5663944"/>
                    <a:pt x="0" y="5481952"/>
                  </a:cubicBezTo>
                  <a:lnTo>
                    <a:pt x="0" y="329526"/>
                  </a:lnTo>
                  <a:cubicBezTo>
                    <a:pt x="0" y="147534"/>
                    <a:pt x="147534" y="0"/>
                    <a:pt x="329526" y="0"/>
                  </a:cubicBezTo>
                  <a:close/>
                </a:path>
              </a:pathLst>
            </a:custGeom>
            <a:solidFill>
              <a:srgbClr val="FFFFFF"/>
            </a:solidFill>
            <a:ln>
              <a:noFill/>
            </a:ln>
            <a:effectLst>
              <a:glow rad="63500">
                <a:schemeClr val="accent4">
                  <a:satMod val="175000"/>
                  <a:alpha val="40000"/>
                </a:schemeClr>
              </a:glow>
              <a:outerShdw blurRad="57785" dist="33020" dir="3180000" algn="ctr">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MY" dirty="0"/>
            </a:p>
          </p:txBody>
        </p:sp>
        <p:grpSp>
          <p:nvGrpSpPr>
            <p:cNvPr id="9" name="Group 8">
              <a:extLst>
                <a:ext uri="{FF2B5EF4-FFF2-40B4-BE49-F238E27FC236}">
                  <a16:creationId xmlns:a16="http://schemas.microsoft.com/office/drawing/2014/main" id="{6810CDF7-050C-4194-A1AD-6A43C89D5D85}"/>
                </a:ext>
              </a:extLst>
            </p:cNvPr>
            <p:cNvGrpSpPr/>
            <p:nvPr/>
          </p:nvGrpSpPr>
          <p:grpSpPr>
            <a:xfrm>
              <a:off x="2485020" y="187936"/>
              <a:ext cx="1333543" cy="6509188"/>
              <a:chOff x="1579953" y="321469"/>
              <a:chExt cx="1255563" cy="6242593"/>
            </a:xfrm>
          </p:grpSpPr>
          <p:grpSp>
            <p:nvGrpSpPr>
              <p:cNvPr id="10" name="Group 9">
                <a:extLst>
                  <a:ext uri="{FF2B5EF4-FFF2-40B4-BE49-F238E27FC236}">
                    <a16:creationId xmlns:a16="http://schemas.microsoft.com/office/drawing/2014/main" id="{3F3BE9A3-5D25-4136-A8E5-9C17A4F19568}"/>
                  </a:ext>
                </a:extLst>
              </p:cNvPr>
              <p:cNvGrpSpPr/>
              <p:nvPr/>
            </p:nvGrpSpPr>
            <p:grpSpPr>
              <a:xfrm>
                <a:off x="1692965" y="321469"/>
                <a:ext cx="902082" cy="316467"/>
                <a:chOff x="6096000" y="211931"/>
                <a:chExt cx="902082" cy="316467"/>
              </a:xfrm>
            </p:grpSpPr>
            <p:sp>
              <p:nvSpPr>
                <p:cNvPr id="12" name="Freeform: Shape 11">
                  <a:extLst>
                    <a:ext uri="{FF2B5EF4-FFF2-40B4-BE49-F238E27FC236}">
                      <a16:creationId xmlns:a16="http://schemas.microsoft.com/office/drawing/2014/main" id="{0608AAB0-282F-4561-9F62-BC59A63BF915}"/>
                    </a:ext>
                  </a:extLst>
                </p:cNvPr>
                <p:cNvSpPr/>
                <p:nvPr/>
              </p:nvSpPr>
              <p:spPr>
                <a:xfrm flipH="1">
                  <a:off x="6096000" y="211931"/>
                  <a:ext cx="902082" cy="45719"/>
                </a:xfrm>
                <a:custGeom>
                  <a:avLst/>
                  <a:gdLst>
                    <a:gd name="connsiteX0" fmla="*/ 2738452 w 2764170"/>
                    <a:gd name="connsiteY0" fmla="*/ 0 h 64655"/>
                    <a:gd name="connsiteX1" fmla="*/ 2721308 w 2764170"/>
                    <a:gd name="connsiteY1" fmla="*/ 0 h 64655"/>
                    <a:gd name="connsiteX2" fmla="*/ 42862 w 2764170"/>
                    <a:gd name="connsiteY2" fmla="*/ 0 h 64655"/>
                    <a:gd name="connsiteX3" fmla="*/ 25718 w 2764170"/>
                    <a:gd name="connsiteY3" fmla="*/ 0 h 64655"/>
                    <a:gd name="connsiteX4" fmla="*/ 25718 w 2764170"/>
                    <a:gd name="connsiteY4" fmla="*/ 25 h 64655"/>
                    <a:gd name="connsiteX5" fmla="*/ 17145 w 2764170"/>
                    <a:gd name="connsiteY5" fmla="*/ 25 h 64655"/>
                    <a:gd name="connsiteX6" fmla="*/ 0 w 2764170"/>
                    <a:gd name="connsiteY6" fmla="*/ 25 h 64655"/>
                    <a:gd name="connsiteX7" fmla="*/ 0 w 2764170"/>
                    <a:gd name="connsiteY7" fmla="*/ 4036 h 64655"/>
                    <a:gd name="connsiteX8" fmla="*/ 83872 w 2764170"/>
                    <a:gd name="connsiteY8" fmla="*/ 35986 h 64655"/>
                    <a:gd name="connsiteX9" fmla="*/ 286192 w 2764170"/>
                    <a:gd name="connsiteY9" fmla="*/ 64655 h 64655"/>
                    <a:gd name="connsiteX10" fmla="*/ 286559 w 2764170"/>
                    <a:gd name="connsiteY10" fmla="*/ 64655 h 64655"/>
                    <a:gd name="connsiteX11" fmla="*/ 2477611 w 2764170"/>
                    <a:gd name="connsiteY11" fmla="*/ 64655 h 64655"/>
                    <a:gd name="connsiteX12" fmla="*/ 2477978 w 2764170"/>
                    <a:gd name="connsiteY12" fmla="*/ 64655 h 64655"/>
                    <a:gd name="connsiteX13" fmla="*/ 2680298 w 2764170"/>
                    <a:gd name="connsiteY13" fmla="*/ 35986 h 64655"/>
                    <a:gd name="connsiteX14" fmla="*/ 2764170 w 2764170"/>
                    <a:gd name="connsiteY14" fmla="*/ 4036 h 64655"/>
                    <a:gd name="connsiteX15" fmla="*/ 2764170 w 2764170"/>
                    <a:gd name="connsiteY15" fmla="*/ 25 h 64655"/>
                    <a:gd name="connsiteX16" fmla="*/ 2747025 w 2764170"/>
                    <a:gd name="connsiteY16" fmla="*/ 25 h 64655"/>
                    <a:gd name="connsiteX17" fmla="*/ 2738452 w 2764170"/>
                    <a:gd name="connsiteY17" fmla="*/ 25 h 646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64170" h="64655">
                      <a:moveTo>
                        <a:pt x="2738452" y="0"/>
                      </a:moveTo>
                      <a:lnTo>
                        <a:pt x="2721308" y="0"/>
                      </a:lnTo>
                      <a:lnTo>
                        <a:pt x="42862" y="0"/>
                      </a:lnTo>
                      <a:lnTo>
                        <a:pt x="25718" y="0"/>
                      </a:lnTo>
                      <a:lnTo>
                        <a:pt x="25718" y="25"/>
                      </a:lnTo>
                      <a:lnTo>
                        <a:pt x="17145" y="25"/>
                      </a:lnTo>
                      <a:lnTo>
                        <a:pt x="0" y="25"/>
                      </a:lnTo>
                      <a:lnTo>
                        <a:pt x="0" y="4036"/>
                      </a:lnTo>
                      <a:lnTo>
                        <a:pt x="83872" y="35986"/>
                      </a:lnTo>
                      <a:cubicBezTo>
                        <a:pt x="146059" y="54447"/>
                        <a:pt x="214429" y="64655"/>
                        <a:pt x="286192" y="64655"/>
                      </a:cubicBezTo>
                      <a:lnTo>
                        <a:pt x="286559" y="64655"/>
                      </a:lnTo>
                      <a:lnTo>
                        <a:pt x="2477611" y="64655"/>
                      </a:lnTo>
                      <a:lnTo>
                        <a:pt x="2477978" y="64655"/>
                      </a:lnTo>
                      <a:cubicBezTo>
                        <a:pt x="2549741" y="64655"/>
                        <a:pt x="2618111" y="54447"/>
                        <a:pt x="2680298" y="35986"/>
                      </a:cubicBezTo>
                      <a:lnTo>
                        <a:pt x="2764170" y="4036"/>
                      </a:lnTo>
                      <a:lnTo>
                        <a:pt x="2764170" y="25"/>
                      </a:lnTo>
                      <a:lnTo>
                        <a:pt x="2747025" y="25"/>
                      </a:lnTo>
                      <a:lnTo>
                        <a:pt x="2738452" y="25"/>
                      </a:lnTo>
                      <a:close/>
                    </a:path>
                  </a:pathLst>
                </a:custGeom>
                <a:pattFill prst="pct30">
                  <a:fgClr>
                    <a:srgbClr val="FFCB28"/>
                  </a:fgClr>
                  <a:bgClr>
                    <a:srgbClr val="FFF2CC"/>
                  </a:bgClr>
                </a:patt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MY" dirty="0"/>
                </a:p>
              </p:txBody>
            </p:sp>
            <p:sp>
              <p:nvSpPr>
                <p:cNvPr id="13" name="Flowchart: Connector 12">
                  <a:extLst>
                    <a:ext uri="{FF2B5EF4-FFF2-40B4-BE49-F238E27FC236}">
                      <a16:creationId xmlns:a16="http://schemas.microsoft.com/office/drawing/2014/main" id="{ADBF93AE-2692-4A52-A285-8489DE5C1276}"/>
                    </a:ext>
                  </a:extLst>
                </p:cNvPr>
                <p:cNvSpPr/>
                <p:nvPr/>
              </p:nvSpPr>
              <p:spPr>
                <a:xfrm>
                  <a:off x="6458071" y="313133"/>
                  <a:ext cx="224488" cy="215265"/>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grpSp>
          <p:sp>
            <p:nvSpPr>
              <p:cNvPr id="11" name="TextBox 10">
                <a:extLst>
                  <a:ext uri="{FF2B5EF4-FFF2-40B4-BE49-F238E27FC236}">
                    <a16:creationId xmlns:a16="http://schemas.microsoft.com/office/drawing/2014/main" id="{115C88DD-69A5-4888-91C8-3AFFFC7BE101}"/>
                  </a:ext>
                </a:extLst>
              </p:cNvPr>
              <p:cNvSpPr txBox="1"/>
              <p:nvPr/>
            </p:nvSpPr>
            <p:spPr>
              <a:xfrm>
                <a:off x="1579953" y="6256285"/>
                <a:ext cx="1255563" cy="307777"/>
              </a:xfrm>
              <a:prstGeom prst="rect">
                <a:avLst/>
              </a:prstGeom>
              <a:noFill/>
            </p:spPr>
            <p:txBody>
              <a:bodyPr wrap="square" rtlCol="0">
                <a:spAutoFit/>
              </a:bodyPr>
              <a:lstStyle/>
              <a:p>
                <a:r>
                  <a:rPr lang="en-US" sz="1400" b="1" dirty="0">
                    <a:solidFill>
                      <a:srgbClr val="D78F5A"/>
                    </a:solidFill>
                  </a:rPr>
                  <a:t>SMARTPHONE</a:t>
                </a:r>
                <a:endParaRPr lang="en-MY" sz="1400" b="1" dirty="0">
                  <a:solidFill>
                    <a:srgbClr val="D78F5A"/>
                  </a:solidFill>
                </a:endParaRPr>
              </a:p>
            </p:txBody>
          </p:sp>
        </p:grpSp>
        <p:sp>
          <p:nvSpPr>
            <p:cNvPr id="30" name="TextBox 29">
              <a:extLst>
                <a:ext uri="{FF2B5EF4-FFF2-40B4-BE49-F238E27FC236}">
                  <a16:creationId xmlns:a16="http://schemas.microsoft.com/office/drawing/2014/main" id="{2560F82C-9DDD-451F-AB20-E5C409C17AD4}"/>
                </a:ext>
              </a:extLst>
            </p:cNvPr>
            <p:cNvSpPr txBox="1"/>
            <p:nvPr/>
          </p:nvSpPr>
          <p:spPr>
            <a:xfrm>
              <a:off x="1377903" y="815765"/>
              <a:ext cx="3371570" cy="338554"/>
            </a:xfrm>
            <a:prstGeom prst="rect">
              <a:avLst/>
            </a:prstGeom>
            <a:noFill/>
          </p:spPr>
          <p:txBody>
            <a:bodyPr wrap="square" rtlCol="0">
              <a:spAutoFit/>
            </a:bodyPr>
            <a:lstStyle/>
            <a:p>
              <a:r>
                <a:rPr lang="en-US" sz="1600" b="1" dirty="0" err="1">
                  <a:latin typeface="Arial" panose="020B0604020202020204" pitchFamily="34" charset="0"/>
                  <a:cs typeface="Arial" panose="020B0604020202020204" pitchFamily="34" charset="0"/>
                </a:rPr>
                <a:t>member_username</a:t>
              </a:r>
              <a:r>
                <a:rPr lang="en-US" sz="1600" b="1" dirty="0">
                  <a:latin typeface="Arial" panose="020B0604020202020204" pitchFamily="34" charset="0"/>
                  <a:cs typeface="Arial" panose="020B0604020202020204" pitchFamily="34" charset="0"/>
                </a:rPr>
                <a:t>/</a:t>
              </a:r>
              <a:r>
                <a:rPr lang="en-US" sz="1600" b="1" dirty="0" err="1">
                  <a:latin typeface="Arial" panose="020B0604020202020204" pitchFamily="34" charset="0"/>
                  <a:cs typeface="Arial" panose="020B0604020202020204" pitchFamily="34" charset="0"/>
                </a:rPr>
                <a:t>group_name</a:t>
              </a:r>
              <a:endParaRPr lang="en-MY" sz="1600" b="1" dirty="0">
                <a:latin typeface="Arial" panose="020B0604020202020204" pitchFamily="34" charset="0"/>
                <a:cs typeface="Arial" panose="020B0604020202020204" pitchFamily="34" charset="0"/>
              </a:endParaRPr>
            </a:p>
          </p:txBody>
        </p:sp>
        <p:grpSp>
          <p:nvGrpSpPr>
            <p:cNvPr id="31" name="Group 30">
              <a:extLst>
                <a:ext uri="{FF2B5EF4-FFF2-40B4-BE49-F238E27FC236}">
                  <a16:creationId xmlns:a16="http://schemas.microsoft.com/office/drawing/2014/main" id="{D01DE7B5-906B-4482-A9F2-03970D56CB22}"/>
                </a:ext>
              </a:extLst>
            </p:cNvPr>
            <p:cNvGrpSpPr/>
            <p:nvPr/>
          </p:nvGrpSpPr>
          <p:grpSpPr>
            <a:xfrm rot="16200000">
              <a:off x="4857698" y="946761"/>
              <a:ext cx="182796" cy="45719"/>
              <a:chOff x="2727601" y="2857097"/>
              <a:chExt cx="402487" cy="80310"/>
            </a:xfrm>
          </p:grpSpPr>
          <p:sp>
            <p:nvSpPr>
              <p:cNvPr id="32" name="Flowchart: Connector 31">
                <a:extLst>
                  <a:ext uri="{FF2B5EF4-FFF2-40B4-BE49-F238E27FC236}">
                    <a16:creationId xmlns:a16="http://schemas.microsoft.com/office/drawing/2014/main" id="{CA5D5D78-E7CA-46A4-9586-6C31642D1FCB}"/>
                  </a:ext>
                </a:extLst>
              </p:cNvPr>
              <p:cNvSpPr/>
              <p:nvPr/>
            </p:nvSpPr>
            <p:spPr>
              <a:xfrm>
                <a:off x="2727601" y="2857097"/>
                <a:ext cx="84425" cy="80310"/>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33" name="Flowchart: Connector 32">
                <a:extLst>
                  <a:ext uri="{FF2B5EF4-FFF2-40B4-BE49-F238E27FC236}">
                    <a16:creationId xmlns:a16="http://schemas.microsoft.com/office/drawing/2014/main" id="{36E299E3-0946-48A8-B78F-1CC3AFCF0CF5}"/>
                  </a:ext>
                </a:extLst>
              </p:cNvPr>
              <p:cNvSpPr/>
              <p:nvPr/>
            </p:nvSpPr>
            <p:spPr>
              <a:xfrm>
                <a:off x="2886632" y="2857097"/>
                <a:ext cx="84425" cy="80310"/>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34" name="Flowchart: Connector 33">
                <a:extLst>
                  <a:ext uri="{FF2B5EF4-FFF2-40B4-BE49-F238E27FC236}">
                    <a16:creationId xmlns:a16="http://schemas.microsoft.com/office/drawing/2014/main" id="{BC0296ED-67E1-41CC-9B26-4AE135B0C01D}"/>
                  </a:ext>
                </a:extLst>
              </p:cNvPr>
              <p:cNvSpPr/>
              <p:nvPr/>
            </p:nvSpPr>
            <p:spPr>
              <a:xfrm>
                <a:off x="3045663" y="2857097"/>
                <a:ext cx="84425" cy="80310"/>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grpSp>
        <p:sp>
          <p:nvSpPr>
            <p:cNvPr id="35" name="TextBox 34">
              <a:extLst>
                <a:ext uri="{FF2B5EF4-FFF2-40B4-BE49-F238E27FC236}">
                  <a16:creationId xmlns:a16="http://schemas.microsoft.com/office/drawing/2014/main" id="{A9504DAD-EB51-4E0D-A1F2-692F92C85A6C}"/>
                </a:ext>
              </a:extLst>
            </p:cNvPr>
            <p:cNvSpPr txBox="1"/>
            <p:nvPr/>
          </p:nvSpPr>
          <p:spPr>
            <a:xfrm>
              <a:off x="1585338" y="3273955"/>
              <a:ext cx="777219" cy="584775"/>
            </a:xfrm>
            <a:prstGeom prst="rect">
              <a:avLst/>
            </a:prstGeom>
            <a:noFill/>
          </p:spPr>
          <p:txBody>
            <a:bodyPr wrap="square" rtlCol="0">
              <a:spAutoFit/>
            </a:bodyPr>
            <a:lstStyle/>
            <a:p>
              <a:pPr algn="ctr"/>
              <a:r>
                <a:rPr lang="en-US" sz="1600" b="1" dirty="0">
                  <a:latin typeface="Arial" panose="020B0604020202020204" pitchFamily="34" charset="0"/>
                  <a:cs typeface="Arial" panose="020B0604020202020204" pitchFamily="34" charset="0"/>
                </a:rPr>
                <a:t>13 </a:t>
              </a:r>
            </a:p>
            <a:p>
              <a:pPr algn="ctr"/>
              <a:r>
                <a:rPr lang="en-US" sz="1600" dirty="0">
                  <a:latin typeface="Arial" panose="020B0604020202020204" pitchFamily="34" charset="0"/>
                  <a:cs typeface="Arial" panose="020B0604020202020204" pitchFamily="34" charset="0"/>
                </a:rPr>
                <a:t>Posts</a:t>
              </a:r>
              <a:endParaRPr lang="en-MY" sz="1600" dirty="0">
                <a:latin typeface="Arial" panose="020B0604020202020204" pitchFamily="34" charset="0"/>
                <a:cs typeface="Arial" panose="020B0604020202020204" pitchFamily="34" charset="0"/>
              </a:endParaRPr>
            </a:p>
          </p:txBody>
        </p:sp>
        <p:sp>
          <p:nvSpPr>
            <p:cNvPr id="36" name="TextBox 35">
              <a:extLst>
                <a:ext uri="{FF2B5EF4-FFF2-40B4-BE49-F238E27FC236}">
                  <a16:creationId xmlns:a16="http://schemas.microsoft.com/office/drawing/2014/main" id="{DC17DE02-4936-4D49-BA71-974E1AFE6DB0}"/>
                </a:ext>
              </a:extLst>
            </p:cNvPr>
            <p:cNvSpPr txBox="1"/>
            <p:nvPr/>
          </p:nvSpPr>
          <p:spPr>
            <a:xfrm>
              <a:off x="2403161" y="3273955"/>
              <a:ext cx="1094872" cy="584775"/>
            </a:xfrm>
            <a:prstGeom prst="rect">
              <a:avLst/>
            </a:prstGeom>
            <a:noFill/>
          </p:spPr>
          <p:txBody>
            <a:bodyPr wrap="square" rtlCol="0">
              <a:spAutoFit/>
            </a:bodyPr>
            <a:lstStyle/>
            <a:p>
              <a:pPr algn="ctr"/>
              <a:r>
                <a:rPr lang="en-US" sz="1600" b="1" dirty="0">
                  <a:latin typeface="Arial" panose="020B0604020202020204" pitchFamily="34" charset="0"/>
                  <a:cs typeface="Arial" panose="020B0604020202020204" pitchFamily="34" charset="0"/>
                </a:rPr>
                <a:t>750 </a:t>
              </a:r>
            </a:p>
            <a:p>
              <a:pPr algn="ctr"/>
              <a:r>
                <a:rPr lang="en-US" sz="1600" dirty="0">
                  <a:latin typeface="Arial" panose="020B0604020202020204" pitchFamily="34" charset="0"/>
                  <a:cs typeface="Arial" panose="020B0604020202020204" pitchFamily="34" charset="0"/>
                </a:rPr>
                <a:t>Followers</a:t>
              </a:r>
              <a:endParaRPr lang="en-MY" sz="1600" dirty="0">
                <a:latin typeface="Arial" panose="020B0604020202020204" pitchFamily="34" charset="0"/>
                <a:cs typeface="Arial" panose="020B0604020202020204" pitchFamily="34" charset="0"/>
              </a:endParaRPr>
            </a:p>
          </p:txBody>
        </p:sp>
        <p:sp>
          <p:nvSpPr>
            <p:cNvPr id="37" name="TextBox 36">
              <a:extLst>
                <a:ext uri="{FF2B5EF4-FFF2-40B4-BE49-F238E27FC236}">
                  <a16:creationId xmlns:a16="http://schemas.microsoft.com/office/drawing/2014/main" id="{1C881155-831C-48E0-A933-56B6606AB65A}"/>
                </a:ext>
              </a:extLst>
            </p:cNvPr>
            <p:cNvSpPr txBox="1"/>
            <p:nvPr/>
          </p:nvSpPr>
          <p:spPr>
            <a:xfrm>
              <a:off x="3538637" y="3273955"/>
              <a:ext cx="1085427" cy="584775"/>
            </a:xfrm>
            <a:prstGeom prst="rect">
              <a:avLst/>
            </a:prstGeom>
            <a:noFill/>
          </p:spPr>
          <p:txBody>
            <a:bodyPr wrap="square" rtlCol="0">
              <a:spAutoFit/>
            </a:bodyPr>
            <a:lstStyle/>
            <a:p>
              <a:pPr algn="ctr"/>
              <a:r>
                <a:rPr lang="en-US" sz="1600" b="1" dirty="0">
                  <a:latin typeface="Arial" panose="020B0604020202020204" pitchFamily="34" charset="0"/>
                  <a:cs typeface="Arial" panose="020B0604020202020204" pitchFamily="34" charset="0"/>
                </a:rPr>
                <a:t>749</a:t>
              </a:r>
            </a:p>
            <a:p>
              <a:pPr algn="ctr"/>
              <a:r>
                <a:rPr lang="en-US" sz="1600" dirty="0">
                  <a:latin typeface="Arial" panose="020B0604020202020204" pitchFamily="34" charset="0"/>
                  <a:cs typeface="Arial" panose="020B0604020202020204" pitchFamily="34" charset="0"/>
                </a:rPr>
                <a:t>Following</a:t>
              </a:r>
              <a:endParaRPr lang="en-MY" sz="1600" dirty="0">
                <a:latin typeface="Arial" panose="020B0604020202020204" pitchFamily="34" charset="0"/>
                <a:cs typeface="Arial" panose="020B0604020202020204" pitchFamily="34" charset="0"/>
              </a:endParaRPr>
            </a:p>
          </p:txBody>
        </p:sp>
        <p:sp>
          <p:nvSpPr>
            <p:cNvPr id="38" name="TextBox 37">
              <a:extLst>
                <a:ext uri="{FF2B5EF4-FFF2-40B4-BE49-F238E27FC236}">
                  <a16:creationId xmlns:a16="http://schemas.microsoft.com/office/drawing/2014/main" id="{32E206B4-BC80-45FC-94CE-3D326E5BBDD3}"/>
                </a:ext>
              </a:extLst>
            </p:cNvPr>
            <p:cNvSpPr txBox="1"/>
            <p:nvPr/>
          </p:nvSpPr>
          <p:spPr>
            <a:xfrm>
              <a:off x="1234148" y="3979374"/>
              <a:ext cx="3908347" cy="338554"/>
            </a:xfrm>
            <a:prstGeom prst="rect">
              <a:avLst/>
            </a:prstGeom>
            <a:noFill/>
          </p:spPr>
          <p:txBody>
            <a:bodyPr wrap="square" rtlCol="0">
              <a:spAutoFit/>
            </a:bodyPr>
            <a:lstStyle/>
            <a:p>
              <a:r>
                <a:rPr lang="en-US" sz="1600" b="1" dirty="0">
                  <a:latin typeface="Arial" panose="020B0604020202020204" pitchFamily="34" charset="0"/>
                  <a:cs typeface="Arial" panose="020B0604020202020204" pitchFamily="34" charset="0"/>
                </a:rPr>
                <a:t>Member Name</a:t>
              </a:r>
              <a:endParaRPr lang="en-MY" sz="1600" b="1" dirty="0">
                <a:latin typeface="Arial" panose="020B0604020202020204" pitchFamily="34" charset="0"/>
                <a:cs typeface="Arial" panose="020B0604020202020204" pitchFamily="34" charset="0"/>
              </a:endParaRPr>
            </a:p>
          </p:txBody>
        </p:sp>
        <p:sp>
          <p:nvSpPr>
            <p:cNvPr id="39" name="TextBox 38">
              <a:extLst>
                <a:ext uri="{FF2B5EF4-FFF2-40B4-BE49-F238E27FC236}">
                  <a16:creationId xmlns:a16="http://schemas.microsoft.com/office/drawing/2014/main" id="{7A7889F6-4E68-472E-AF83-B2F4E0C6E0C4}"/>
                </a:ext>
              </a:extLst>
            </p:cNvPr>
            <p:cNvSpPr txBox="1"/>
            <p:nvPr/>
          </p:nvSpPr>
          <p:spPr>
            <a:xfrm>
              <a:off x="1234148" y="4323323"/>
              <a:ext cx="3908347" cy="323165"/>
            </a:xfrm>
            <a:prstGeom prst="rect">
              <a:avLst/>
            </a:prstGeom>
            <a:noFill/>
          </p:spPr>
          <p:txBody>
            <a:bodyPr wrap="square" rtlCol="0">
              <a:spAutoFit/>
            </a:bodyPr>
            <a:lstStyle/>
            <a:p>
              <a:r>
                <a:rPr lang="en-US" sz="1500" dirty="0">
                  <a:solidFill>
                    <a:srgbClr val="133148"/>
                  </a:solidFill>
                  <a:latin typeface="Arial" panose="020B0604020202020204" pitchFamily="34" charset="0"/>
                  <a:cs typeface="Arial" panose="020B0604020202020204" pitchFamily="34" charset="0"/>
                </a:rPr>
                <a:t>ID Number</a:t>
              </a:r>
              <a:endParaRPr lang="en-MY" sz="1500" dirty="0">
                <a:solidFill>
                  <a:srgbClr val="133148"/>
                </a:solidFill>
                <a:latin typeface="Arial" panose="020B0604020202020204" pitchFamily="34" charset="0"/>
                <a:cs typeface="Arial" panose="020B0604020202020204" pitchFamily="34" charset="0"/>
              </a:endParaRPr>
            </a:p>
          </p:txBody>
        </p:sp>
        <p:sp>
          <p:nvSpPr>
            <p:cNvPr id="40" name="TextBox 39">
              <a:extLst>
                <a:ext uri="{FF2B5EF4-FFF2-40B4-BE49-F238E27FC236}">
                  <a16:creationId xmlns:a16="http://schemas.microsoft.com/office/drawing/2014/main" id="{96DE97C3-F334-40C4-AD4B-8D3444A7B9E3}"/>
                </a:ext>
              </a:extLst>
            </p:cNvPr>
            <p:cNvSpPr txBox="1"/>
            <p:nvPr/>
          </p:nvSpPr>
          <p:spPr>
            <a:xfrm>
              <a:off x="1234147" y="4692420"/>
              <a:ext cx="3908347" cy="323165"/>
            </a:xfrm>
            <a:prstGeom prst="rect">
              <a:avLst/>
            </a:prstGeom>
            <a:noFill/>
          </p:spPr>
          <p:txBody>
            <a:bodyPr wrap="square" rtlCol="0">
              <a:spAutoFit/>
            </a:bodyPr>
            <a:lstStyle/>
            <a:p>
              <a:r>
                <a:rPr lang="en-US" sz="1500" dirty="0">
                  <a:latin typeface="Arial" panose="020B0604020202020204" pitchFamily="34" charset="0"/>
                  <a:cs typeface="Arial" panose="020B0604020202020204" pitchFamily="34" charset="0"/>
                </a:rPr>
                <a:t>Your bio description…</a:t>
              </a:r>
              <a:endParaRPr lang="en-MY" sz="1500"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F9EB628F-C1CF-44F8-AF8E-539CB6064342}"/>
                </a:ext>
              </a:extLst>
            </p:cNvPr>
            <p:cNvGrpSpPr/>
            <p:nvPr/>
          </p:nvGrpSpPr>
          <p:grpSpPr>
            <a:xfrm>
              <a:off x="1231003" y="5237685"/>
              <a:ext cx="3770716" cy="398039"/>
              <a:chOff x="1231003" y="5237685"/>
              <a:chExt cx="3770716" cy="398039"/>
            </a:xfrm>
          </p:grpSpPr>
          <p:sp>
            <p:nvSpPr>
              <p:cNvPr id="41" name="Rectangle: Rounded Corners 40">
                <a:extLst>
                  <a:ext uri="{FF2B5EF4-FFF2-40B4-BE49-F238E27FC236}">
                    <a16:creationId xmlns:a16="http://schemas.microsoft.com/office/drawing/2014/main" id="{AD18D616-3457-4D28-851A-491161C434B5}"/>
                  </a:ext>
                </a:extLst>
              </p:cNvPr>
              <p:cNvSpPr/>
              <p:nvPr/>
            </p:nvSpPr>
            <p:spPr>
              <a:xfrm>
                <a:off x="1231003" y="5237685"/>
                <a:ext cx="1649261" cy="398039"/>
              </a:xfrm>
              <a:prstGeom prst="roundRect">
                <a:avLst/>
              </a:prstGeom>
              <a:solidFill>
                <a:srgbClr val="0186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latin typeface="Arial" panose="020B0604020202020204" pitchFamily="34" charset="0"/>
                    <a:cs typeface="Arial" panose="020B0604020202020204" pitchFamily="34" charset="0"/>
                  </a:rPr>
                  <a:t>Following</a:t>
                </a:r>
                <a:endParaRPr lang="en-MY" sz="1400" b="1" dirty="0">
                  <a:solidFill>
                    <a:schemeClr val="bg1"/>
                  </a:solidFill>
                  <a:latin typeface="Arial" panose="020B0604020202020204" pitchFamily="34" charset="0"/>
                  <a:cs typeface="Arial" panose="020B0604020202020204" pitchFamily="34" charset="0"/>
                </a:endParaRPr>
              </a:p>
            </p:txBody>
          </p:sp>
          <p:sp>
            <p:nvSpPr>
              <p:cNvPr id="42" name="Rectangle: Rounded Corners 41">
                <a:extLst>
                  <a:ext uri="{FF2B5EF4-FFF2-40B4-BE49-F238E27FC236}">
                    <a16:creationId xmlns:a16="http://schemas.microsoft.com/office/drawing/2014/main" id="{AC9BBF4F-D19E-4DA8-96CD-38C07E5D7C8D}"/>
                  </a:ext>
                </a:extLst>
              </p:cNvPr>
              <p:cNvSpPr/>
              <p:nvPr/>
            </p:nvSpPr>
            <p:spPr>
              <a:xfrm>
                <a:off x="2927342" y="5237685"/>
                <a:ext cx="1666965" cy="398039"/>
              </a:xfrm>
              <a:prstGeom prst="roundRect">
                <a:avLst/>
              </a:prstGeom>
              <a:noFill/>
              <a:ln w="19050">
                <a:solidFill>
                  <a:srgbClr val="D3D3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rgbClr val="2E2E2E"/>
                    </a:solidFill>
                    <a:latin typeface="Arial" panose="020B0604020202020204" pitchFamily="34" charset="0"/>
                    <a:cs typeface="Arial" panose="020B0604020202020204" pitchFamily="34" charset="0"/>
                  </a:rPr>
                  <a:t>Message</a:t>
                </a:r>
                <a:endParaRPr lang="en-MY" sz="1400" b="1" dirty="0">
                  <a:solidFill>
                    <a:srgbClr val="2E2E2E"/>
                  </a:solidFill>
                  <a:latin typeface="Arial" panose="020B0604020202020204" pitchFamily="34" charset="0"/>
                  <a:cs typeface="Arial" panose="020B0604020202020204" pitchFamily="34" charset="0"/>
                </a:endParaRPr>
              </a:p>
            </p:txBody>
          </p:sp>
          <p:grpSp>
            <p:nvGrpSpPr>
              <p:cNvPr id="43" name="Group 42">
                <a:extLst>
                  <a:ext uri="{FF2B5EF4-FFF2-40B4-BE49-F238E27FC236}">
                    <a16:creationId xmlns:a16="http://schemas.microsoft.com/office/drawing/2014/main" id="{34876AB2-A530-4CD2-A618-D8CA502FF2D3}"/>
                  </a:ext>
                </a:extLst>
              </p:cNvPr>
              <p:cNvGrpSpPr/>
              <p:nvPr/>
            </p:nvGrpSpPr>
            <p:grpSpPr>
              <a:xfrm>
                <a:off x="4644530" y="5237685"/>
                <a:ext cx="357189" cy="398039"/>
                <a:chOff x="5282863" y="4355643"/>
                <a:chExt cx="357189" cy="398039"/>
              </a:xfrm>
            </p:grpSpPr>
            <p:sp>
              <p:nvSpPr>
                <p:cNvPr id="44" name="Rectangle: Rounded Corners 43">
                  <a:extLst>
                    <a:ext uri="{FF2B5EF4-FFF2-40B4-BE49-F238E27FC236}">
                      <a16:creationId xmlns:a16="http://schemas.microsoft.com/office/drawing/2014/main" id="{934B9FB9-6947-48D8-8F11-8FA520AF7A15}"/>
                    </a:ext>
                  </a:extLst>
                </p:cNvPr>
                <p:cNvSpPr/>
                <p:nvPr/>
              </p:nvSpPr>
              <p:spPr>
                <a:xfrm>
                  <a:off x="5282863" y="4355643"/>
                  <a:ext cx="357189" cy="398039"/>
                </a:xfrm>
                <a:prstGeom prst="roundRect">
                  <a:avLst/>
                </a:prstGeom>
                <a:noFill/>
                <a:ln w="19050">
                  <a:solidFill>
                    <a:srgbClr val="D3D3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sz="1400" b="1" dirty="0">
                    <a:solidFill>
                      <a:srgbClr val="2E2E2E"/>
                    </a:solidFill>
                    <a:latin typeface="Arial" panose="020B0604020202020204" pitchFamily="34" charset="0"/>
                    <a:cs typeface="Arial" panose="020B0604020202020204" pitchFamily="34" charset="0"/>
                  </a:endParaRPr>
                </a:p>
              </p:txBody>
            </p:sp>
            <p:grpSp>
              <p:nvGrpSpPr>
                <p:cNvPr id="45" name="Group 44">
                  <a:extLst>
                    <a:ext uri="{FF2B5EF4-FFF2-40B4-BE49-F238E27FC236}">
                      <a16:creationId xmlns:a16="http://schemas.microsoft.com/office/drawing/2014/main" id="{627ADEE6-1E83-4548-ACCA-AFDC1DAED345}"/>
                    </a:ext>
                  </a:extLst>
                </p:cNvPr>
                <p:cNvGrpSpPr/>
                <p:nvPr/>
              </p:nvGrpSpPr>
              <p:grpSpPr>
                <a:xfrm>
                  <a:off x="5375937" y="4507354"/>
                  <a:ext cx="171039" cy="94615"/>
                  <a:chOff x="11989165" y="1534160"/>
                  <a:chExt cx="171039" cy="94615"/>
                </a:xfrm>
              </p:grpSpPr>
              <p:cxnSp>
                <p:nvCxnSpPr>
                  <p:cNvPr id="46" name="Straight Connector 45">
                    <a:extLst>
                      <a:ext uri="{FF2B5EF4-FFF2-40B4-BE49-F238E27FC236}">
                        <a16:creationId xmlns:a16="http://schemas.microsoft.com/office/drawing/2014/main" id="{13917236-C24B-4731-BA08-AEE107110257}"/>
                      </a:ext>
                    </a:extLst>
                  </p:cNvPr>
                  <p:cNvCxnSpPr>
                    <a:cxnSpLocks/>
                  </p:cNvCxnSpPr>
                  <p:nvPr/>
                </p:nvCxnSpPr>
                <p:spPr>
                  <a:xfrm>
                    <a:off x="11989165" y="1534160"/>
                    <a:ext cx="80915" cy="94615"/>
                  </a:xfrm>
                  <a:prstGeom prst="line">
                    <a:avLst/>
                  </a:prstGeom>
                  <a:ln w="19050" cap="rnd">
                    <a:solidFill>
                      <a:srgbClr val="282828"/>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4E017813-D1A9-4C2D-9A5F-A192C836AFEB}"/>
                      </a:ext>
                    </a:extLst>
                  </p:cNvPr>
                  <p:cNvCxnSpPr>
                    <a:cxnSpLocks/>
                  </p:cNvCxnSpPr>
                  <p:nvPr/>
                </p:nvCxnSpPr>
                <p:spPr>
                  <a:xfrm flipH="1">
                    <a:off x="12070080" y="1534160"/>
                    <a:ext cx="90124" cy="94614"/>
                  </a:xfrm>
                  <a:prstGeom prst="line">
                    <a:avLst/>
                  </a:prstGeom>
                  <a:ln w="19050" cap="rnd">
                    <a:solidFill>
                      <a:srgbClr val="282828"/>
                    </a:solidFill>
                  </a:ln>
                </p:spPr>
                <p:style>
                  <a:lnRef idx="1">
                    <a:schemeClr val="accent1"/>
                  </a:lnRef>
                  <a:fillRef idx="0">
                    <a:schemeClr val="accent1"/>
                  </a:fillRef>
                  <a:effectRef idx="0">
                    <a:schemeClr val="accent1"/>
                  </a:effectRef>
                  <a:fontRef idx="minor">
                    <a:schemeClr val="tx1"/>
                  </a:fontRef>
                </p:style>
              </p:cxnSp>
            </p:grpSp>
          </p:grpSp>
        </p:grpSp>
        <p:pic>
          <p:nvPicPr>
            <p:cNvPr id="48" name="Picture 2" descr="See the source image">
              <a:extLst>
                <a:ext uri="{FF2B5EF4-FFF2-40B4-BE49-F238E27FC236}">
                  <a16:creationId xmlns:a16="http://schemas.microsoft.com/office/drawing/2014/main" id="{45A803A5-8E68-473F-B713-B1D9455280A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6130" t="16771" r="16218" b="16247"/>
            <a:stretch/>
          </p:blipFill>
          <p:spPr bwMode="auto">
            <a:xfrm>
              <a:off x="2270235" y="1376419"/>
              <a:ext cx="1692166" cy="1675436"/>
            </a:xfrm>
            <a:prstGeom prst="flowChartConnector">
              <a:avLst/>
            </a:prstGeom>
            <a:noFill/>
            <a:extLst>
              <a:ext uri="{909E8E84-426E-40DD-AFC4-6F175D3DCCD1}">
                <a14:hiddenFill xmlns:a14="http://schemas.microsoft.com/office/drawing/2010/main">
                  <a:solidFill>
                    <a:srgbClr val="FFFFFF"/>
                  </a:solidFill>
                </a14:hiddenFill>
              </a:ext>
            </a:extLst>
          </p:spPr>
        </p:pic>
        <p:sp>
          <p:nvSpPr>
            <p:cNvPr id="92" name="Rectangle: Rounded Corners 91">
              <a:extLst>
                <a:ext uri="{FF2B5EF4-FFF2-40B4-BE49-F238E27FC236}">
                  <a16:creationId xmlns:a16="http://schemas.microsoft.com/office/drawing/2014/main" id="{AAA0E527-839D-4AC5-A97E-5AAF2007A189}"/>
                </a:ext>
              </a:extLst>
            </p:cNvPr>
            <p:cNvSpPr/>
            <p:nvPr/>
          </p:nvSpPr>
          <p:spPr>
            <a:xfrm>
              <a:off x="906241" y="446092"/>
              <a:ext cx="45719" cy="1237198"/>
            </a:xfrm>
            <a:prstGeom prst="roundRect">
              <a:avLst>
                <a:gd name="adj" fmla="val 50000"/>
              </a:avLst>
            </a:prstGeom>
            <a:gradFill flip="none" rotWithShape="1">
              <a:gsLst>
                <a:gs pos="92500">
                  <a:srgbClr val="FFD168">
                    <a:alpha val="68000"/>
                  </a:srgbClr>
                </a:gs>
                <a:gs pos="0">
                  <a:srgbClr val="FF6F7B"/>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93" name="Rectangle: Rounded Corners 92">
              <a:extLst>
                <a:ext uri="{FF2B5EF4-FFF2-40B4-BE49-F238E27FC236}">
                  <a16:creationId xmlns:a16="http://schemas.microsoft.com/office/drawing/2014/main" id="{559C5BA9-A156-4F6A-B79A-81E80B678543}"/>
                </a:ext>
              </a:extLst>
            </p:cNvPr>
            <p:cNvSpPr/>
            <p:nvPr/>
          </p:nvSpPr>
          <p:spPr>
            <a:xfrm flipV="1">
              <a:off x="5271345" y="5124614"/>
              <a:ext cx="45719" cy="1237198"/>
            </a:xfrm>
            <a:prstGeom prst="roundRect">
              <a:avLst>
                <a:gd name="adj" fmla="val 50000"/>
              </a:avLst>
            </a:prstGeom>
            <a:gradFill flip="none" rotWithShape="1">
              <a:gsLst>
                <a:gs pos="40000">
                  <a:srgbClr val="AF7BDF"/>
                </a:gs>
                <a:gs pos="82000">
                  <a:srgbClr val="8262E8">
                    <a:alpha val="40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grpSp>
          <p:nvGrpSpPr>
            <p:cNvPr id="111" name="Group 110">
              <a:extLst>
                <a:ext uri="{FF2B5EF4-FFF2-40B4-BE49-F238E27FC236}">
                  <a16:creationId xmlns:a16="http://schemas.microsoft.com/office/drawing/2014/main" id="{709682DD-67E3-4D64-8415-8CE02A2C8766}"/>
                </a:ext>
              </a:extLst>
            </p:cNvPr>
            <p:cNvGrpSpPr/>
            <p:nvPr/>
          </p:nvGrpSpPr>
          <p:grpSpPr>
            <a:xfrm>
              <a:off x="1421627" y="237512"/>
              <a:ext cx="3350611" cy="291287"/>
              <a:chOff x="1421627" y="237512"/>
              <a:chExt cx="3350611" cy="291287"/>
            </a:xfrm>
          </p:grpSpPr>
          <p:grpSp>
            <p:nvGrpSpPr>
              <p:cNvPr id="112" name="Group 111">
                <a:extLst>
                  <a:ext uri="{FF2B5EF4-FFF2-40B4-BE49-F238E27FC236}">
                    <a16:creationId xmlns:a16="http://schemas.microsoft.com/office/drawing/2014/main" id="{90B3FF0C-0269-46C3-B54E-8D3EC79B5F43}"/>
                  </a:ext>
                </a:extLst>
              </p:cNvPr>
              <p:cNvGrpSpPr/>
              <p:nvPr/>
            </p:nvGrpSpPr>
            <p:grpSpPr>
              <a:xfrm>
                <a:off x="1421627" y="355818"/>
                <a:ext cx="139819" cy="103908"/>
                <a:chOff x="317205" y="1759227"/>
                <a:chExt cx="526854" cy="427382"/>
              </a:xfrm>
              <a:solidFill>
                <a:schemeClr val="bg1"/>
              </a:solidFill>
            </p:grpSpPr>
            <p:sp>
              <p:nvSpPr>
                <p:cNvPr id="123" name="Rectangle 122">
                  <a:extLst>
                    <a:ext uri="{FF2B5EF4-FFF2-40B4-BE49-F238E27FC236}">
                      <a16:creationId xmlns:a16="http://schemas.microsoft.com/office/drawing/2014/main" id="{4552C5C8-C6FA-481E-B03D-D8F56EC49037}"/>
                    </a:ext>
                  </a:extLst>
                </p:cNvPr>
                <p:cNvSpPr/>
                <p:nvPr/>
              </p:nvSpPr>
              <p:spPr>
                <a:xfrm>
                  <a:off x="317205" y="2077278"/>
                  <a:ext cx="80360" cy="109331"/>
                </a:xfrm>
                <a:prstGeom prst="rect">
                  <a:avLst/>
                </a:prstGeom>
                <a:solidFill>
                  <a:srgbClr val="6767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24" name="Rectangle 123">
                  <a:extLst>
                    <a:ext uri="{FF2B5EF4-FFF2-40B4-BE49-F238E27FC236}">
                      <a16:creationId xmlns:a16="http://schemas.microsoft.com/office/drawing/2014/main" id="{F98DEB85-D5E9-4948-BB37-B16E4023ECDF}"/>
                    </a:ext>
                  </a:extLst>
                </p:cNvPr>
                <p:cNvSpPr/>
                <p:nvPr/>
              </p:nvSpPr>
              <p:spPr>
                <a:xfrm>
                  <a:off x="435407" y="1997765"/>
                  <a:ext cx="80359" cy="188844"/>
                </a:xfrm>
                <a:prstGeom prst="rect">
                  <a:avLst/>
                </a:prstGeom>
                <a:solidFill>
                  <a:srgbClr val="6767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125" name="Rectangle 124">
                  <a:extLst>
                    <a:ext uri="{FF2B5EF4-FFF2-40B4-BE49-F238E27FC236}">
                      <a16:creationId xmlns:a16="http://schemas.microsoft.com/office/drawing/2014/main" id="{DFD6D320-39CF-42DA-AD6C-00A5156CFFA3}"/>
                    </a:ext>
                  </a:extLst>
                </p:cNvPr>
                <p:cNvSpPr/>
                <p:nvPr/>
              </p:nvSpPr>
              <p:spPr>
                <a:xfrm>
                  <a:off x="540051" y="1918251"/>
                  <a:ext cx="80359" cy="268358"/>
                </a:xfrm>
                <a:prstGeom prst="rect">
                  <a:avLst/>
                </a:prstGeom>
                <a:solidFill>
                  <a:srgbClr val="6767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126" name="Rectangle 125">
                  <a:extLst>
                    <a:ext uri="{FF2B5EF4-FFF2-40B4-BE49-F238E27FC236}">
                      <a16:creationId xmlns:a16="http://schemas.microsoft.com/office/drawing/2014/main" id="{D43D37C3-F47E-41DB-8308-F27F0A9E1C4F}"/>
                    </a:ext>
                  </a:extLst>
                </p:cNvPr>
                <p:cNvSpPr/>
                <p:nvPr/>
              </p:nvSpPr>
              <p:spPr>
                <a:xfrm>
                  <a:off x="651874" y="1835426"/>
                  <a:ext cx="80359" cy="351183"/>
                </a:xfrm>
                <a:prstGeom prst="rect">
                  <a:avLst/>
                </a:prstGeom>
                <a:solidFill>
                  <a:srgbClr val="6767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27" name="Rectangle 126">
                  <a:extLst>
                    <a:ext uri="{FF2B5EF4-FFF2-40B4-BE49-F238E27FC236}">
                      <a16:creationId xmlns:a16="http://schemas.microsoft.com/office/drawing/2014/main" id="{021EE59B-C64D-43D0-8ADA-BF807E6A0339}"/>
                    </a:ext>
                  </a:extLst>
                </p:cNvPr>
                <p:cNvSpPr/>
                <p:nvPr/>
              </p:nvSpPr>
              <p:spPr>
                <a:xfrm>
                  <a:off x="763700" y="1759227"/>
                  <a:ext cx="80359" cy="427382"/>
                </a:xfrm>
                <a:prstGeom prst="rect">
                  <a:avLst/>
                </a:prstGeom>
                <a:solidFill>
                  <a:srgbClr val="6767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grpSp>
          <p:sp>
            <p:nvSpPr>
              <p:cNvPr id="113" name="Freeform: Shape 112">
                <a:extLst>
                  <a:ext uri="{FF2B5EF4-FFF2-40B4-BE49-F238E27FC236}">
                    <a16:creationId xmlns:a16="http://schemas.microsoft.com/office/drawing/2014/main" id="{162D502E-D035-49A3-871A-0CF0BAE53CC9}"/>
                  </a:ext>
                </a:extLst>
              </p:cNvPr>
              <p:cNvSpPr/>
              <p:nvPr/>
            </p:nvSpPr>
            <p:spPr>
              <a:xfrm rot="16418755">
                <a:off x="1672044" y="342181"/>
                <a:ext cx="103803" cy="125455"/>
              </a:xfrm>
              <a:custGeom>
                <a:avLst/>
                <a:gdLst>
                  <a:gd name="connsiteX0" fmla="*/ 1281824 w 3656956"/>
                  <a:gd name="connsiteY0" fmla="*/ 2633626 h 4951914"/>
                  <a:gd name="connsiteX1" fmla="*/ 680377 w 3656956"/>
                  <a:gd name="connsiteY1" fmla="*/ 3318650 h 4951914"/>
                  <a:gd name="connsiteX2" fmla="*/ 1200 w 3656956"/>
                  <a:gd name="connsiteY2" fmla="*/ 2710608 h 4951914"/>
                  <a:gd name="connsiteX3" fmla="*/ 602647 w 3656956"/>
                  <a:gd name="connsiteY3" fmla="*/ 2025584 h 4951914"/>
                  <a:gd name="connsiteX4" fmla="*/ 1281824 w 3656956"/>
                  <a:gd name="connsiteY4" fmla="*/ 2633626 h 4951914"/>
                  <a:gd name="connsiteX5" fmla="*/ 2002344 w 3656956"/>
                  <a:gd name="connsiteY5" fmla="*/ 2668188 h 4951914"/>
                  <a:gd name="connsiteX6" fmla="*/ 1666027 w 3656956"/>
                  <a:gd name="connsiteY6" fmla="*/ 3665324 h 4951914"/>
                  <a:gd name="connsiteX7" fmla="*/ 1193363 w 3656956"/>
                  <a:gd name="connsiteY7" fmla="*/ 3379793 h 4951914"/>
                  <a:gd name="connsiteX8" fmla="*/ 998307 w 3656956"/>
                  <a:gd name="connsiteY8" fmla="*/ 1837219 h 4951914"/>
                  <a:gd name="connsiteX9" fmla="*/ 1403536 w 3656956"/>
                  <a:gd name="connsiteY9" fmla="*/ 1461248 h 4951914"/>
                  <a:gd name="connsiteX10" fmla="*/ 2002344 w 3656956"/>
                  <a:gd name="connsiteY10" fmla="*/ 2668188 h 4951914"/>
                  <a:gd name="connsiteX11" fmla="*/ 2859163 w 3656956"/>
                  <a:gd name="connsiteY11" fmla="*/ 2518288 h 4951914"/>
                  <a:gd name="connsiteX12" fmla="*/ 2159439 w 3656956"/>
                  <a:gd name="connsiteY12" fmla="*/ 4322634 h 4951914"/>
                  <a:gd name="connsiteX13" fmla="*/ 1639504 w 3656956"/>
                  <a:gd name="connsiteY13" fmla="*/ 3911569 h 4951914"/>
                  <a:gd name="connsiteX14" fmla="*/ 1492083 w 3656956"/>
                  <a:gd name="connsiteY14" fmla="*/ 1217335 h 4951914"/>
                  <a:gd name="connsiteX15" fmla="*/ 1977171 w 3656956"/>
                  <a:gd name="connsiteY15" fmla="*/ 765483 h 4951914"/>
                  <a:gd name="connsiteX16" fmla="*/ 2859163 w 3656956"/>
                  <a:gd name="connsiteY16" fmla="*/ 2518288 h 4951914"/>
                  <a:gd name="connsiteX17" fmla="*/ 3647208 w 3656956"/>
                  <a:gd name="connsiteY17" fmla="*/ 2400872 h 4951914"/>
                  <a:gd name="connsiteX18" fmla="*/ 2784591 w 3656956"/>
                  <a:gd name="connsiteY18" fmla="*/ 4951914 h 4951914"/>
                  <a:gd name="connsiteX19" fmla="*/ 2364248 w 3656956"/>
                  <a:gd name="connsiteY19" fmla="*/ 4469741 h 4951914"/>
                  <a:gd name="connsiteX20" fmla="*/ 3013471 w 3656956"/>
                  <a:gd name="connsiteY20" fmla="*/ 2459051 h 4951914"/>
                  <a:gd name="connsiteX21" fmla="*/ 2038563 w 3656956"/>
                  <a:gd name="connsiteY21" fmla="*/ 550183 h 4951914"/>
                  <a:gd name="connsiteX22" fmla="*/ 2363816 w 3656956"/>
                  <a:gd name="connsiteY22" fmla="*/ 0 h 4951914"/>
                  <a:gd name="connsiteX23" fmla="*/ 3647208 w 3656956"/>
                  <a:gd name="connsiteY23" fmla="*/ 2400872 h 4951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56956" h="4951914">
                    <a:moveTo>
                      <a:pt x="1281824" y="2633626"/>
                    </a:moveTo>
                    <a:cubicBezTo>
                      <a:pt x="1303288" y="2990696"/>
                      <a:pt x="1034011" y="3297392"/>
                      <a:pt x="680377" y="3318650"/>
                    </a:cubicBezTo>
                    <a:cubicBezTo>
                      <a:pt x="326742" y="3339908"/>
                      <a:pt x="22664" y="3067678"/>
                      <a:pt x="1200" y="2710608"/>
                    </a:cubicBezTo>
                    <a:cubicBezTo>
                      <a:pt x="-20265" y="2353537"/>
                      <a:pt x="249012" y="2046842"/>
                      <a:pt x="602647" y="2025584"/>
                    </a:cubicBezTo>
                    <a:cubicBezTo>
                      <a:pt x="956281" y="2004326"/>
                      <a:pt x="1260359" y="2276555"/>
                      <a:pt x="1281824" y="2633626"/>
                    </a:cubicBezTo>
                    <a:close/>
                    <a:moveTo>
                      <a:pt x="2002344" y="2668188"/>
                    </a:moveTo>
                    <a:cubicBezTo>
                      <a:pt x="2009746" y="3013385"/>
                      <a:pt x="1899616" y="3362358"/>
                      <a:pt x="1666027" y="3665324"/>
                    </a:cubicBezTo>
                    <a:lnTo>
                      <a:pt x="1193363" y="3379793"/>
                    </a:lnTo>
                    <a:cubicBezTo>
                      <a:pt x="1605382" y="2898861"/>
                      <a:pt x="1521410" y="2234774"/>
                      <a:pt x="998307" y="1837219"/>
                    </a:cubicBezTo>
                    <a:lnTo>
                      <a:pt x="1403536" y="1461248"/>
                    </a:lnTo>
                    <a:cubicBezTo>
                      <a:pt x="1789024" y="1786783"/>
                      <a:pt x="1992828" y="2224365"/>
                      <a:pt x="2002344" y="2668188"/>
                    </a:cubicBezTo>
                    <a:close/>
                    <a:moveTo>
                      <a:pt x="2859163" y="2518288"/>
                    </a:moveTo>
                    <a:cubicBezTo>
                      <a:pt x="2891975" y="3158632"/>
                      <a:pt x="2661166" y="3807565"/>
                      <a:pt x="2159439" y="4322634"/>
                    </a:cubicBezTo>
                    <a:lnTo>
                      <a:pt x="1639504" y="3911569"/>
                    </a:lnTo>
                    <a:cubicBezTo>
                      <a:pt x="2444778" y="3139032"/>
                      <a:pt x="2379119" y="1939058"/>
                      <a:pt x="1492083" y="1217335"/>
                    </a:cubicBezTo>
                    <a:lnTo>
                      <a:pt x="1977171" y="765483"/>
                    </a:lnTo>
                    <a:cubicBezTo>
                      <a:pt x="2529922" y="1246191"/>
                      <a:pt x="2826352" y="1877944"/>
                      <a:pt x="2859163" y="2518288"/>
                    </a:cubicBezTo>
                    <a:close/>
                    <a:moveTo>
                      <a:pt x="3647208" y="2400872"/>
                    </a:moveTo>
                    <a:cubicBezTo>
                      <a:pt x="3717909" y="3351849"/>
                      <a:pt x="3401362" y="4287984"/>
                      <a:pt x="2784591" y="4951914"/>
                    </a:cubicBezTo>
                    <a:lnTo>
                      <a:pt x="2364248" y="4469741"/>
                    </a:lnTo>
                    <a:cubicBezTo>
                      <a:pt x="2828531" y="3941020"/>
                      <a:pt x="3065945" y="3205732"/>
                      <a:pt x="3013471" y="2459051"/>
                    </a:cubicBezTo>
                    <a:cubicBezTo>
                      <a:pt x="2959178" y="1686499"/>
                      <a:pt x="2600441" y="984092"/>
                      <a:pt x="2038563" y="550183"/>
                    </a:cubicBezTo>
                    <a:lnTo>
                      <a:pt x="2363816" y="0"/>
                    </a:lnTo>
                    <a:cubicBezTo>
                      <a:pt x="3101211" y="538285"/>
                      <a:pt x="3574567" y="1423804"/>
                      <a:pt x="3647208" y="2400872"/>
                    </a:cubicBezTo>
                    <a:close/>
                  </a:path>
                </a:pathLst>
              </a:custGeom>
              <a:solidFill>
                <a:srgbClr val="676767"/>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14" name="TextBox 113">
                <a:extLst>
                  <a:ext uri="{FF2B5EF4-FFF2-40B4-BE49-F238E27FC236}">
                    <a16:creationId xmlns:a16="http://schemas.microsoft.com/office/drawing/2014/main" id="{FF7B859A-5504-4929-8C24-9673582D7084}"/>
                  </a:ext>
                </a:extLst>
              </p:cNvPr>
              <p:cNvSpPr txBox="1"/>
              <p:nvPr/>
            </p:nvSpPr>
            <p:spPr>
              <a:xfrm>
                <a:off x="3757216" y="282578"/>
                <a:ext cx="509155" cy="246221"/>
              </a:xfrm>
              <a:prstGeom prst="rect">
                <a:avLst/>
              </a:prstGeom>
              <a:noFill/>
            </p:spPr>
            <p:txBody>
              <a:bodyPr wrap="square" rtlCol="0">
                <a:spAutoFit/>
              </a:bodyPr>
              <a:lstStyle/>
              <a:p>
                <a:r>
                  <a:rPr lang="en-US" sz="1000" dirty="0">
                    <a:solidFill>
                      <a:srgbClr val="676767"/>
                    </a:solidFill>
                  </a:rPr>
                  <a:t>100%</a:t>
                </a:r>
                <a:endParaRPr lang="en-MY" sz="1000" dirty="0">
                  <a:solidFill>
                    <a:srgbClr val="676767"/>
                  </a:solidFill>
                </a:endParaRPr>
              </a:p>
            </p:txBody>
          </p:sp>
          <p:grpSp>
            <p:nvGrpSpPr>
              <p:cNvPr id="115" name="Group 114">
                <a:extLst>
                  <a:ext uri="{FF2B5EF4-FFF2-40B4-BE49-F238E27FC236}">
                    <a16:creationId xmlns:a16="http://schemas.microsoft.com/office/drawing/2014/main" id="{983C5873-154D-4A06-8EB0-2F48013B802E}"/>
                  </a:ext>
                </a:extLst>
              </p:cNvPr>
              <p:cNvGrpSpPr/>
              <p:nvPr/>
            </p:nvGrpSpPr>
            <p:grpSpPr>
              <a:xfrm>
                <a:off x="4187974" y="359525"/>
                <a:ext cx="200492" cy="105455"/>
                <a:chOff x="1752757" y="1461060"/>
                <a:chExt cx="8795953" cy="3208690"/>
              </a:xfrm>
            </p:grpSpPr>
            <p:sp>
              <p:nvSpPr>
                <p:cNvPr id="121" name="Rectangle: Rounded Corners 120">
                  <a:extLst>
                    <a:ext uri="{FF2B5EF4-FFF2-40B4-BE49-F238E27FC236}">
                      <a16:creationId xmlns:a16="http://schemas.microsoft.com/office/drawing/2014/main" id="{283817F1-1866-4F79-AE74-109690410A24}"/>
                    </a:ext>
                  </a:extLst>
                </p:cNvPr>
                <p:cNvSpPr/>
                <p:nvPr/>
              </p:nvSpPr>
              <p:spPr>
                <a:xfrm>
                  <a:off x="1752757" y="1461106"/>
                  <a:ext cx="7762846" cy="3208644"/>
                </a:xfrm>
                <a:prstGeom prst="roundRect">
                  <a:avLst>
                    <a:gd name="adj" fmla="val 9442"/>
                  </a:avLst>
                </a:prstGeom>
                <a:solidFill>
                  <a:srgbClr val="6767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122" name="Freeform: Shape 121">
                  <a:extLst>
                    <a:ext uri="{FF2B5EF4-FFF2-40B4-BE49-F238E27FC236}">
                      <a16:creationId xmlns:a16="http://schemas.microsoft.com/office/drawing/2014/main" id="{6CE655B6-4768-46FA-93A3-980CDA1D12CC}"/>
                    </a:ext>
                  </a:extLst>
                </p:cNvPr>
                <p:cNvSpPr/>
                <p:nvPr/>
              </p:nvSpPr>
              <p:spPr>
                <a:xfrm rot="16200000">
                  <a:off x="8796613" y="2917592"/>
                  <a:ext cx="3208630" cy="295565"/>
                </a:xfrm>
                <a:custGeom>
                  <a:avLst/>
                  <a:gdLst>
                    <a:gd name="connsiteX0" fmla="*/ 3208655 w 3208655"/>
                    <a:gd name="connsiteY0" fmla="*/ 147782 h 295564"/>
                    <a:gd name="connsiteX1" fmla="*/ 3042229 w 3208655"/>
                    <a:gd name="connsiteY1" fmla="*/ 295564 h 295564"/>
                    <a:gd name="connsiteX2" fmla="*/ 2340607 w 3208655"/>
                    <a:gd name="connsiteY2" fmla="*/ 295564 h 295564"/>
                    <a:gd name="connsiteX3" fmla="*/ 2325514 w 3208655"/>
                    <a:gd name="connsiteY3" fmla="*/ 292858 h 295564"/>
                    <a:gd name="connsiteX4" fmla="*/ 2310421 w 3208655"/>
                    <a:gd name="connsiteY4" fmla="*/ 295564 h 295564"/>
                    <a:gd name="connsiteX5" fmla="*/ 1608799 w 3208655"/>
                    <a:gd name="connsiteY5" fmla="*/ 295564 h 295564"/>
                    <a:gd name="connsiteX6" fmla="*/ 1593706 w 3208655"/>
                    <a:gd name="connsiteY6" fmla="*/ 292858 h 295564"/>
                    <a:gd name="connsiteX7" fmla="*/ 1578613 w 3208655"/>
                    <a:gd name="connsiteY7" fmla="*/ 295564 h 295564"/>
                    <a:gd name="connsiteX8" fmla="*/ 876991 w 3208655"/>
                    <a:gd name="connsiteY8" fmla="*/ 295564 h 295564"/>
                    <a:gd name="connsiteX9" fmla="*/ 872520 w 3208655"/>
                    <a:gd name="connsiteY9" fmla="*/ 294762 h 295564"/>
                    <a:gd name="connsiteX10" fmla="*/ 868048 w 3208655"/>
                    <a:gd name="connsiteY10" fmla="*/ 295564 h 295564"/>
                    <a:gd name="connsiteX11" fmla="*/ 166426 w 3208655"/>
                    <a:gd name="connsiteY11" fmla="*/ 295564 h 295564"/>
                    <a:gd name="connsiteX12" fmla="*/ 0 w 3208655"/>
                    <a:gd name="connsiteY12" fmla="*/ 147782 h 295564"/>
                    <a:gd name="connsiteX13" fmla="*/ 166426 w 3208655"/>
                    <a:gd name="connsiteY13" fmla="*/ 0 h 295564"/>
                    <a:gd name="connsiteX14" fmla="*/ 868048 w 3208655"/>
                    <a:gd name="connsiteY14" fmla="*/ 0 h 295564"/>
                    <a:gd name="connsiteX15" fmla="*/ 872520 w 3208655"/>
                    <a:gd name="connsiteY15" fmla="*/ 802 h 295564"/>
                    <a:gd name="connsiteX16" fmla="*/ 876991 w 3208655"/>
                    <a:gd name="connsiteY16" fmla="*/ 0 h 295564"/>
                    <a:gd name="connsiteX17" fmla="*/ 1578613 w 3208655"/>
                    <a:gd name="connsiteY17" fmla="*/ 0 h 295564"/>
                    <a:gd name="connsiteX18" fmla="*/ 1593706 w 3208655"/>
                    <a:gd name="connsiteY18" fmla="*/ 2706 h 295564"/>
                    <a:gd name="connsiteX19" fmla="*/ 1608799 w 3208655"/>
                    <a:gd name="connsiteY19" fmla="*/ 0 h 295564"/>
                    <a:gd name="connsiteX20" fmla="*/ 2310421 w 3208655"/>
                    <a:gd name="connsiteY20" fmla="*/ 0 h 295564"/>
                    <a:gd name="connsiteX21" fmla="*/ 2325514 w 3208655"/>
                    <a:gd name="connsiteY21" fmla="*/ 2706 h 295564"/>
                    <a:gd name="connsiteX22" fmla="*/ 2340607 w 3208655"/>
                    <a:gd name="connsiteY22" fmla="*/ 0 h 295564"/>
                    <a:gd name="connsiteX23" fmla="*/ 3042229 w 3208655"/>
                    <a:gd name="connsiteY23" fmla="*/ 0 h 295564"/>
                    <a:gd name="connsiteX24" fmla="*/ 3208655 w 3208655"/>
                    <a:gd name="connsiteY24" fmla="*/ 147782 h 295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208655" h="295564">
                      <a:moveTo>
                        <a:pt x="3208655" y="147782"/>
                      </a:moveTo>
                      <a:cubicBezTo>
                        <a:pt x="3208655" y="229404"/>
                        <a:pt x="3134135" y="295564"/>
                        <a:pt x="3042229" y="295564"/>
                      </a:cubicBezTo>
                      <a:lnTo>
                        <a:pt x="2340607" y="295564"/>
                      </a:lnTo>
                      <a:lnTo>
                        <a:pt x="2325514" y="292858"/>
                      </a:lnTo>
                      <a:lnTo>
                        <a:pt x="2310421" y="295564"/>
                      </a:lnTo>
                      <a:lnTo>
                        <a:pt x="1608799" y="295564"/>
                      </a:lnTo>
                      <a:lnTo>
                        <a:pt x="1593706" y="292858"/>
                      </a:lnTo>
                      <a:lnTo>
                        <a:pt x="1578613" y="295564"/>
                      </a:lnTo>
                      <a:lnTo>
                        <a:pt x="876991" y="295564"/>
                      </a:lnTo>
                      <a:lnTo>
                        <a:pt x="872520" y="294762"/>
                      </a:lnTo>
                      <a:lnTo>
                        <a:pt x="868048" y="295564"/>
                      </a:lnTo>
                      <a:lnTo>
                        <a:pt x="166426" y="295564"/>
                      </a:lnTo>
                      <a:cubicBezTo>
                        <a:pt x="74521" y="295564"/>
                        <a:pt x="0" y="229404"/>
                        <a:pt x="0" y="147782"/>
                      </a:cubicBezTo>
                      <a:cubicBezTo>
                        <a:pt x="0" y="66160"/>
                        <a:pt x="74521" y="0"/>
                        <a:pt x="166426" y="0"/>
                      </a:cubicBezTo>
                      <a:lnTo>
                        <a:pt x="868048" y="0"/>
                      </a:lnTo>
                      <a:lnTo>
                        <a:pt x="872520" y="802"/>
                      </a:lnTo>
                      <a:lnTo>
                        <a:pt x="876991" y="0"/>
                      </a:lnTo>
                      <a:lnTo>
                        <a:pt x="1578613" y="0"/>
                      </a:lnTo>
                      <a:lnTo>
                        <a:pt x="1593706" y="2706"/>
                      </a:lnTo>
                      <a:lnTo>
                        <a:pt x="1608799" y="0"/>
                      </a:lnTo>
                      <a:lnTo>
                        <a:pt x="2310421" y="0"/>
                      </a:lnTo>
                      <a:lnTo>
                        <a:pt x="2325514" y="2706"/>
                      </a:lnTo>
                      <a:lnTo>
                        <a:pt x="2340607" y="0"/>
                      </a:lnTo>
                      <a:lnTo>
                        <a:pt x="3042229" y="0"/>
                      </a:lnTo>
                      <a:cubicBezTo>
                        <a:pt x="3134135" y="0"/>
                        <a:pt x="3208655" y="66160"/>
                        <a:pt x="3208655" y="147782"/>
                      </a:cubicBezTo>
                      <a:close/>
                    </a:path>
                  </a:pathLst>
                </a:custGeom>
                <a:solidFill>
                  <a:srgbClr val="67676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MY" dirty="0"/>
                </a:p>
              </p:txBody>
            </p:sp>
          </p:grpSp>
          <p:grpSp>
            <p:nvGrpSpPr>
              <p:cNvPr id="116" name="Group 115">
                <a:extLst>
                  <a:ext uri="{FF2B5EF4-FFF2-40B4-BE49-F238E27FC236}">
                    <a16:creationId xmlns:a16="http://schemas.microsoft.com/office/drawing/2014/main" id="{331E74CA-EC20-4274-A8F5-90D4AFB17E9C}"/>
                  </a:ext>
                </a:extLst>
              </p:cNvPr>
              <p:cNvGrpSpPr/>
              <p:nvPr/>
            </p:nvGrpSpPr>
            <p:grpSpPr>
              <a:xfrm>
                <a:off x="1886474" y="237512"/>
                <a:ext cx="128900" cy="222524"/>
                <a:chOff x="4911403" y="238335"/>
                <a:chExt cx="128900" cy="222524"/>
              </a:xfrm>
            </p:grpSpPr>
            <p:sp>
              <p:nvSpPr>
                <p:cNvPr id="118" name="Rectangle: Rounded Corners 117">
                  <a:extLst>
                    <a:ext uri="{FF2B5EF4-FFF2-40B4-BE49-F238E27FC236}">
                      <a16:creationId xmlns:a16="http://schemas.microsoft.com/office/drawing/2014/main" id="{1C92781E-BED9-439F-9A4C-FE9688395612}"/>
                    </a:ext>
                  </a:extLst>
                </p:cNvPr>
                <p:cNvSpPr/>
                <p:nvPr/>
              </p:nvSpPr>
              <p:spPr>
                <a:xfrm>
                  <a:off x="4911403" y="354262"/>
                  <a:ext cx="125201" cy="106597"/>
                </a:xfrm>
                <a:prstGeom prst="roundRect">
                  <a:avLst>
                    <a:gd name="adj" fmla="val 26751"/>
                  </a:avLst>
                </a:prstGeom>
                <a:noFill/>
                <a:ln w="9525">
                  <a:solidFill>
                    <a:srgbClr val="67676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19" name="Flowchart: Connector 118">
                  <a:extLst>
                    <a:ext uri="{FF2B5EF4-FFF2-40B4-BE49-F238E27FC236}">
                      <a16:creationId xmlns:a16="http://schemas.microsoft.com/office/drawing/2014/main" id="{99058162-4137-4329-8163-9E0C32A9137B}"/>
                    </a:ext>
                  </a:extLst>
                </p:cNvPr>
                <p:cNvSpPr/>
                <p:nvPr/>
              </p:nvSpPr>
              <p:spPr>
                <a:xfrm>
                  <a:off x="4936807" y="373000"/>
                  <a:ext cx="74391" cy="70813"/>
                </a:xfrm>
                <a:prstGeom prst="flowChartConnector">
                  <a:avLst/>
                </a:prstGeom>
                <a:noFill/>
                <a:ln w="9525">
                  <a:solidFill>
                    <a:srgbClr val="67676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120" name="TextBox 119">
                  <a:extLst>
                    <a:ext uri="{FF2B5EF4-FFF2-40B4-BE49-F238E27FC236}">
                      <a16:creationId xmlns:a16="http://schemas.microsoft.com/office/drawing/2014/main" id="{A922C9BB-FB73-4A3B-93A4-40955CF4B783}"/>
                    </a:ext>
                  </a:extLst>
                </p:cNvPr>
                <p:cNvSpPr txBox="1"/>
                <p:nvPr/>
              </p:nvSpPr>
              <p:spPr>
                <a:xfrm>
                  <a:off x="4957704" y="238335"/>
                  <a:ext cx="82599" cy="216093"/>
                </a:xfrm>
                <a:prstGeom prst="rect">
                  <a:avLst/>
                </a:prstGeom>
                <a:noFill/>
              </p:spPr>
              <p:txBody>
                <a:bodyPr wrap="square" rtlCol="0">
                  <a:spAutoFit/>
                </a:bodyPr>
                <a:lstStyle/>
                <a:p>
                  <a:r>
                    <a:rPr lang="en-US" sz="800" dirty="0">
                      <a:solidFill>
                        <a:srgbClr val="676767"/>
                      </a:solidFill>
                    </a:rPr>
                    <a:t>.</a:t>
                  </a:r>
                  <a:endParaRPr lang="en-MY" sz="800" dirty="0">
                    <a:solidFill>
                      <a:srgbClr val="676767"/>
                    </a:solidFill>
                  </a:endParaRPr>
                </a:p>
              </p:txBody>
            </p:sp>
          </p:grpSp>
          <p:sp>
            <p:nvSpPr>
              <p:cNvPr id="117" name="TextBox 116">
                <a:extLst>
                  <a:ext uri="{FF2B5EF4-FFF2-40B4-BE49-F238E27FC236}">
                    <a16:creationId xmlns:a16="http://schemas.microsoft.com/office/drawing/2014/main" id="{A7BDE955-1BD9-41D1-BBE1-4BA04BF15EDE}"/>
                  </a:ext>
                </a:extLst>
              </p:cNvPr>
              <p:cNvSpPr txBox="1"/>
              <p:nvPr/>
            </p:nvSpPr>
            <p:spPr>
              <a:xfrm>
                <a:off x="4354111" y="279646"/>
                <a:ext cx="418127" cy="246221"/>
              </a:xfrm>
              <a:prstGeom prst="rect">
                <a:avLst/>
              </a:prstGeom>
              <a:noFill/>
            </p:spPr>
            <p:txBody>
              <a:bodyPr wrap="square" rtlCol="0">
                <a:spAutoFit/>
              </a:bodyPr>
              <a:lstStyle/>
              <a:p>
                <a:r>
                  <a:rPr lang="en-US" sz="1000" dirty="0">
                    <a:solidFill>
                      <a:srgbClr val="676767"/>
                    </a:solidFill>
                  </a:rPr>
                  <a:t>2:30</a:t>
                </a:r>
                <a:endParaRPr lang="en-MY" sz="1000" dirty="0">
                  <a:solidFill>
                    <a:srgbClr val="676767"/>
                  </a:solidFill>
                </a:endParaRPr>
              </a:p>
            </p:txBody>
          </p:sp>
        </p:grpSp>
      </p:grpSp>
      <p:grpSp>
        <p:nvGrpSpPr>
          <p:cNvPr id="145" name="SmartPhone 2">
            <a:extLst>
              <a:ext uri="{FF2B5EF4-FFF2-40B4-BE49-F238E27FC236}">
                <a16:creationId xmlns:a16="http://schemas.microsoft.com/office/drawing/2014/main" id="{EAD08180-E68F-40F8-BBE6-DEEF3EFB651C}"/>
              </a:ext>
            </a:extLst>
          </p:cNvPr>
          <p:cNvGrpSpPr/>
          <p:nvPr/>
        </p:nvGrpSpPr>
        <p:grpSpPr>
          <a:xfrm>
            <a:off x="7007383" y="84749"/>
            <a:ext cx="4409343" cy="6708913"/>
            <a:chOff x="7007383" y="84740"/>
            <a:chExt cx="4409343" cy="6708913"/>
          </a:xfrm>
        </p:grpSpPr>
        <p:sp>
          <p:nvSpPr>
            <p:cNvPr id="49" name="Rectangle: Rounded Corners 48">
              <a:extLst>
                <a:ext uri="{FF2B5EF4-FFF2-40B4-BE49-F238E27FC236}">
                  <a16:creationId xmlns:a16="http://schemas.microsoft.com/office/drawing/2014/main" id="{E2070184-6E55-48F8-947F-E9B60A59C387}"/>
                </a:ext>
              </a:extLst>
            </p:cNvPr>
            <p:cNvSpPr/>
            <p:nvPr/>
          </p:nvSpPr>
          <p:spPr>
            <a:xfrm>
              <a:off x="7099659" y="84740"/>
              <a:ext cx="4216474" cy="6708913"/>
            </a:xfrm>
            <a:prstGeom prst="roundRect">
              <a:avLst>
                <a:gd name="adj" fmla="val 9800"/>
              </a:avLst>
            </a:prstGeom>
            <a:solidFill>
              <a:srgbClr val="CE7736"/>
            </a:solidFill>
            <a:ln>
              <a:noFill/>
            </a:ln>
            <a:effectLst/>
            <a:scene3d>
              <a:camera prst="orthographicFront">
                <a:rot lat="0" lon="0" rev="0"/>
              </a:camera>
              <a:lightRig rig="contrasting" dir="t">
                <a:rot lat="0" lon="0" rev="1500000"/>
              </a:lightRig>
            </a:scene3d>
            <a:sp3d prstMaterial="metal">
              <a:bevelT w="88900" h="88900"/>
            </a:sp3d>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MY" dirty="0"/>
            </a:p>
          </p:txBody>
        </p:sp>
        <p:sp>
          <p:nvSpPr>
            <p:cNvPr id="50" name="Rectangle: Rounded Corners 49">
              <a:extLst>
                <a:ext uri="{FF2B5EF4-FFF2-40B4-BE49-F238E27FC236}">
                  <a16:creationId xmlns:a16="http://schemas.microsoft.com/office/drawing/2014/main" id="{71B3BDC1-2F25-4F92-B6F9-3A57AC2FB109}"/>
                </a:ext>
              </a:extLst>
            </p:cNvPr>
            <p:cNvSpPr/>
            <p:nvPr/>
          </p:nvSpPr>
          <p:spPr>
            <a:xfrm>
              <a:off x="7171302" y="198956"/>
              <a:ext cx="4070834" cy="6520208"/>
            </a:xfrm>
            <a:prstGeom prst="roundRect">
              <a:avLst>
                <a:gd name="adj" fmla="val 9800"/>
              </a:avLst>
            </a:prstGeom>
            <a:solidFill>
              <a:srgbClr val="FFCC29"/>
            </a:solidFill>
            <a:ln>
              <a:noFill/>
            </a:ln>
            <a:effectLst/>
            <a:scene3d>
              <a:camera prst="orthographicFront">
                <a:rot lat="0" lon="0" rev="0"/>
              </a:camera>
              <a:lightRig rig="contrasting" dir="t">
                <a:rot lat="0" lon="0" rev="1500000"/>
              </a:lightRig>
            </a:scene3d>
            <a:sp3d prstMaterial="metal">
              <a:bevelT w="88900" h="88900"/>
            </a:sp3d>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MY" dirty="0"/>
            </a:p>
          </p:txBody>
        </p:sp>
        <p:sp>
          <p:nvSpPr>
            <p:cNvPr id="51" name="Freeform: Shape 50">
              <a:extLst>
                <a:ext uri="{FF2B5EF4-FFF2-40B4-BE49-F238E27FC236}">
                  <a16:creationId xmlns:a16="http://schemas.microsoft.com/office/drawing/2014/main" id="{F31632D9-52A1-4735-B9DB-3E33FA4BE027}"/>
                </a:ext>
              </a:extLst>
            </p:cNvPr>
            <p:cNvSpPr/>
            <p:nvPr/>
          </p:nvSpPr>
          <p:spPr>
            <a:xfrm>
              <a:off x="7252509" y="313170"/>
              <a:ext cx="3908347" cy="6059662"/>
            </a:xfrm>
            <a:custGeom>
              <a:avLst/>
              <a:gdLst>
                <a:gd name="connsiteX0" fmla="*/ 1854583 w 3362507"/>
                <a:gd name="connsiteY0" fmla="*/ 806 h 5811478"/>
                <a:gd name="connsiteX1" fmla="*/ 1504597 w 3362507"/>
                <a:gd name="connsiteY1" fmla="*/ 2058 h 5811478"/>
                <a:gd name="connsiteX2" fmla="*/ 1568997 w 3362507"/>
                <a:gd name="connsiteY2" fmla="*/ 222158 h 5811478"/>
                <a:gd name="connsiteX3" fmla="*/ 1797511 w 3362507"/>
                <a:gd name="connsiteY3" fmla="*/ 223425 h 5811478"/>
                <a:gd name="connsiteX4" fmla="*/ 1854583 w 3362507"/>
                <a:gd name="connsiteY4" fmla="*/ 806 h 5811478"/>
                <a:gd name="connsiteX5" fmla="*/ 329526 w 3362507"/>
                <a:gd name="connsiteY5" fmla="*/ 0 h 5811478"/>
                <a:gd name="connsiteX6" fmla="*/ 3032981 w 3362507"/>
                <a:gd name="connsiteY6" fmla="*/ 0 h 5811478"/>
                <a:gd name="connsiteX7" fmla="*/ 3362507 w 3362507"/>
                <a:gd name="connsiteY7" fmla="*/ 329526 h 5811478"/>
                <a:gd name="connsiteX8" fmla="*/ 3362507 w 3362507"/>
                <a:gd name="connsiteY8" fmla="*/ 5481952 h 5811478"/>
                <a:gd name="connsiteX9" fmla="*/ 3032981 w 3362507"/>
                <a:gd name="connsiteY9" fmla="*/ 5811478 h 5811478"/>
                <a:gd name="connsiteX10" fmla="*/ 329526 w 3362507"/>
                <a:gd name="connsiteY10" fmla="*/ 5811478 h 5811478"/>
                <a:gd name="connsiteX11" fmla="*/ 0 w 3362507"/>
                <a:gd name="connsiteY11" fmla="*/ 5481952 h 5811478"/>
                <a:gd name="connsiteX12" fmla="*/ 0 w 3362507"/>
                <a:gd name="connsiteY12" fmla="*/ 329526 h 5811478"/>
                <a:gd name="connsiteX13" fmla="*/ 329526 w 3362507"/>
                <a:gd name="connsiteY13" fmla="*/ 0 h 5811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62507" h="5811478">
                  <a:moveTo>
                    <a:pt x="1854583" y="806"/>
                  </a:moveTo>
                  <a:lnTo>
                    <a:pt x="1504597" y="2058"/>
                  </a:lnTo>
                  <a:cubicBezTo>
                    <a:pt x="1472770" y="80309"/>
                    <a:pt x="1499238" y="170771"/>
                    <a:pt x="1568997" y="222158"/>
                  </a:cubicBezTo>
                  <a:cubicBezTo>
                    <a:pt x="1637327" y="272494"/>
                    <a:pt x="1730526" y="273010"/>
                    <a:pt x="1797511" y="223425"/>
                  </a:cubicBezTo>
                  <a:cubicBezTo>
                    <a:pt x="1866938" y="172032"/>
                    <a:pt x="1890531" y="80006"/>
                    <a:pt x="1854583" y="806"/>
                  </a:cubicBezTo>
                  <a:close/>
                  <a:moveTo>
                    <a:pt x="329526" y="0"/>
                  </a:moveTo>
                  <a:lnTo>
                    <a:pt x="3032981" y="0"/>
                  </a:lnTo>
                  <a:cubicBezTo>
                    <a:pt x="3214973" y="0"/>
                    <a:pt x="3362507" y="147534"/>
                    <a:pt x="3362507" y="329526"/>
                  </a:cubicBezTo>
                  <a:lnTo>
                    <a:pt x="3362507" y="5481952"/>
                  </a:lnTo>
                  <a:cubicBezTo>
                    <a:pt x="3362507" y="5663944"/>
                    <a:pt x="3214973" y="5811478"/>
                    <a:pt x="3032981" y="5811478"/>
                  </a:cubicBezTo>
                  <a:lnTo>
                    <a:pt x="329526" y="5811478"/>
                  </a:lnTo>
                  <a:cubicBezTo>
                    <a:pt x="147534" y="5811478"/>
                    <a:pt x="0" y="5663944"/>
                    <a:pt x="0" y="5481952"/>
                  </a:cubicBezTo>
                  <a:lnTo>
                    <a:pt x="0" y="329526"/>
                  </a:lnTo>
                  <a:cubicBezTo>
                    <a:pt x="0" y="147534"/>
                    <a:pt x="147534" y="0"/>
                    <a:pt x="329526" y="0"/>
                  </a:cubicBezTo>
                  <a:close/>
                </a:path>
              </a:pathLst>
            </a:custGeom>
            <a:solidFill>
              <a:srgbClr val="FFFFFF"/>
            </a:solidFill>
            <a:ln>
              <a:noFill/>
            </a:ln>
            <a:effectLst>
              <a:glow rad="63500">
                <a:schemeClr val="accent4">
                  <a:satMod val="175000"/>
                  <a:alpha val="40000"/>
                </a:schemeClr>
              </a:glow>
              <a:outerShdw blurRad="57785" dist="33020" dir="3180000" algn="ctr">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MY" dirty="0"/>
            </a:p>
          </p:txBody>
        </p:sp>
        <p:grpSp>
          <p:nvGrpSpPr>
            <p:cNvPr id="52" name="Group 51">
              <a:extLst>
                <a:ext uri="{FF2B5EF4-FFF2-40B4-BE49-F238E27FC236}">
                  <a16:creationId xmlns:a16="http://schemas.microsoft.com/office/drawing/2014/main" id="{992856E0-9D2E-4E02-B3D4-299ED5B8E058}"/>
                </a:ext>
              </a:extLst>
            </p:cNvPr>
            <p:cNvGrpSpPr/>
            <p:nvPr/>
          </p:nvGrpSpPr>
          <p:grpSpPr>
            <a:xfrm>
              <a:off x="8584260" y="198956"/>
              <a:ext cx="1333543" cy="6509188"/>
              <a:chOff x="1579953" y="321469"/>
              <a:chExt cx="1255563" cy="6242593"/>
            </a:xfrm>
          </p:grpSpPr>
          <p:grpSp>
            <p:nvGrpSpPr>
              <p:cNvPr id="53" name="Group 52">
                <a:extLst>
                  <a:ext uri="{FF2B5EF4-FFF2-40B4-BE49-F238E27FC236}">
                    <a16:creationId xmlns:a16="http://schemas.microsoft.com/office/drawing/2014/main" id="{19F10315-D66B-4A73-AA76-7E81E8E65D74}"/>
                  </a:ext>
                </a:extLst>
              </p:cNvPr>
              <p:cNvGrpSpPr/>
              <p:nvPr/>
            </p:nvGrpSpPr>
            <p:grpSpPr>
              <a:xfrm>
                <a:off x="1692965" y="321469"/>
                <a:ext cx="902082" cy="316467"/>
                <a:chOff x="6096000" y="211931"/>
                <a:chExt cx="902082" cy="316467"/>
              </a:xfrm>
            </p:grpSpPr>
            <p:sp>
              <p:nvSpPr>
                <p:cNvPr id="55" name="Freeform: Shape 54">
                  <a:extLst>
                    <a:ext uri="{FF2B5EF4-FFF2-40B4-BE49-F238E27FC236}">
                      <a16:creationId xmlns:a16="http://schemas.microsoft.com/office/drawing/2014/main" id="{AFAD4231-0B43-4C1D-BD08-639993D449D3}"/>
                    </a:ext>
                  </a:extLst>
                </p:cNvPr>
                <p:cNvSpPr/>
                <p:nvPr/>
              </p:nvSpPr>
              <p:spPr>
                <a:xfrm flipH="1">
                  <a:off x="6096000" y="211931"/>
                  <a:ext cx="902082" cy="45719"/>
                </a:xfrm>
                <a:custGeom>
                  <a:avLst/>
                  <a:gdLst>
                    <a:gd name="connsiteX0" fmla="*/ 2738452 w 2764170"/>
                    <a:gd name="connsiteY0" fmla="*/ 0 h 64655"/>
                    <a:gd name="connsiteX1" fmla="*/ 2721308 w 2764170"/>
                    <a:gd name="connsiteY1" fmla="*/ 0 h 64655"/>
                    <a:gd name="connsiteX2" fmla="*/ 42862 w 2764170"/>
                    <a:gd name="connsiteY2" fmla="*/ 0 h 64655"/>
                    <a:gd name="connsiteX3" fmla="*/ 25718 w 2764170"/>
                    <a:gd name="connsiteY3" fmla="*/ 0 h 64655"/>
                    <a:gd name="connsiteX4" fmla="*/ 25718 w 2764170"/>
                    <a:gd name="connsiteY4" fmla="*/ 25 h 64655"/>
                    <a:gd name="connsiteX5" fmla="*/ 17145 w 2764170"/>
                    <a:gd name="connsiteY5" fmla="*/ 25 h 64655"/>
                    <a:gd name="connsiteX6" fmla="*/ 0 w 2764170"/>
                    <a:gd name="connsiteY6" fmla="*/ 25 h 64655"/>
                    <a:gd name="connsiteX7" fmla="*/ 0 w 2764170"/>
                    <a:gd name="connsiteY7" fmla="*/ 4036 h 64655"/>
                    <a:gd name="connsiteX8" fmla="*/ 83872 w 2764170"/>
                    <a:gd name="connsiteY8" fmla="*/ 35986 h 64655"/>
                    <a:gd name="connsiteX9" fmla="*/ 286192 w 2764170"/>
                    <a:gd name="connsiteY9" fmla="*/ 64655 h 64655"/>
                    <a:gd name="connsiteX10" fmla="*/ 286559 w 2764170"/>
                    <a:gd name="connsiteY10" fmla="*/ 64655 h 64655"/>
                    <a:gd name="connsiteX11" fmla="*/ 2477611 w 2764170"/>
                    <a:gd name="connsiteY11" fmla="*/ 64655 h 64655"/>
                    <a:gd name="connsiteX12" fmla="*/ 2477978 w 2764170"/>
                    <a:gd name="connsiteY12" fmla="*/ 64655 h 64655"/>
                    <a:gd name="connsiteX13" fmla="*/ 2680298 w 2764170"/>
                    <a:gd name="connsiteY13" fmla="*/ 35986 h 64655"/>
                    <a:gd name="connsiteX14" fmla="*/ 2764170 w 2764170"/>
                    <a:gd name="connsiteY14" fmla="*/ 4036 h 64655"/>
                    <a:gd name="connsiteX15" fmla="*/ 2764170 w 2764170"/>
                    <a:gd name="connsiteY15" fmla="*/ 25 h 64655"/>
                    <a:gd name="connsiteX16" fmla="*/ 2747025 w 2764170"/>
                    <a:gd name="connsiteY16" fmla="*/ 25 h 64655"/>
                    <a:gd name="connsiteX17" fmla="*/ 2738452 w 2764170"/>
                    <a:gd name="connsiteY17" fmla="*/ 25 h 646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64170" h="64655">
                      <a:moveTo>
                        <a:pt x="2738452" y="0"/>
                      </a:moveTo>
                      <a:lnTo>
                        <a:pt x="2721308" y="0"/>
                      </a:lnTo>
                      <a:lnTo>
                        <a:pt x="42862" y="0"/>
                      </a:lnTo>
                      <a:lnTo>
                        <a:pt x="25718" y="0"/>
                      </a:lnTo>
                      <a:lnTo>
                        <a:pt x="25718" y="25"/>
                      </a:lnTo>
                      <a:lnTo>
                        <a:pt x="17145" y="25"/>
                      </a:lnTo>
                      <a:lnTo>
                        <a:pt x="0" y="25"/>
                      </a:lnTo>
                      <a:lnTo>
                        <a:pt x="0" y="4036"/>
                      </a:lnTo>
                      <a:lnTo>
                        <a:pt x="83872" y="35986"/>
                      </a:lnTo>
                      <a:cubicBezTo>
                        <a:pt x="146059" y="54447"/>
                        <a:pt x="214429" y="64655"/>
                        <a:pt x="286192" y="64655"/>
                      </a:cubicBezTo>
                      <a:lnTo>
                        <a:pt x="286559" y="64655"/>
                      </a:lnTo>
                      <a:lnTo>
                        <a:pt x="2477611" y="64655"/>
                      </a:lnTo>
                      <a:lnTo>
                        <a:pt x="2477978" y="64655"/>
                      </a:lnTo>
                      <a:cubicBezTo>
                        <a:pt x="2549741" y="64655"/>
                        <a:pt x="2618111" y="54447"/>
                        <a:pt x="2680298" y="35986"/>
                      </a:cubicBezTo>
                      <a:lnTo>
                        <a:pt x="2764170" y="4036"/>
                      </a:lnTo>
                      <a:lnTo>
                        <a:pt x="2764170" y="25"/>
                      </a:lnTo>
                      <a:lnTo>
                        <a:pt x="2747025" y="25"/>
                      </a:lnTo>
                      <a:lnTo>
                        <a:pt x="2738452" y="25"/>
                      </a:lnTo>
                      <a:close/>
                    </a:path>
                  </a:pathLst>
                </a:custGeom>
                <a:pattFill prst="pct30">
                  <a:fgClr>
                    <a:srgbClr val="FFCB28"/>
                  </a:fgClr>
                  <a:bgClr>
                    <a:srgbClr val="FFF2CC"/>
                  </a:bgClr>
                </a:patt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MY" dirty="0"/>
                </a:p>
              </p:txBody>
            </p:sp>
            <p:sp>
              <p:nvSpPr>
                <p:cNvPr id="56" name="Flowchart: Connector 55">
                  <a:extLst>
                    <a:ext uri="{FF2B5EF4-FFF2-40B4-BE49-F238E27FC236}">
                      <a16:creationId xmlns:a16="http://schemas.microsoft.com/office/drawing/2014/main" id="{3259395C-BAA6-4C73-BD75-588391C7B4AD}"/>
                    </a:ext>
                  </a:extLst>
                </p:cNvPr>
                <p:cNvSpPr/>
                <p:nvPr/>
              </p:nvSpPr>
              <p:spPr>
                <a:xfrm>
                  <a:off x="6458071" y="313133"/>
                  <a:ext cx="224488" cy="215265"/>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grpSp>
          <p:sp>
            <p:nvSpPr>
              <p:cNvPr id="54" name="TextBox 53">
                <a:extLst>
                  <a:ext uri="{FF2B5EF4-FFF2-40B4-BE49-F238E27FC236}">
                    <a16:creationId xmlns:a16="http://schemas.microsoft.com/office/drawing/2014/main" id="{D57A098B-287F-45AA-9C50-1DDBD4BC90B6}"/>
                  </a:ext>
                </a:extLst>
              </p:cNvPr>
              <p:cNvSpPr txBox="1"/>
              <p:nvPr/>
            </p:nvSpPr>
            <p:spPr>
              <a:xfrm>
                <a:off x="1579953" y="6256285"/>
                <a:ext cx="1255563" cy="307777"/>
              </a:xfrm>
              <a:prstGeom prst="rect">
                <a:avLst/>
              </a:prstGeom>
              <a:noFill/>
            </p:spPr>
            <p:txBody>
              <a:bodyPr wrap="square" rtlCol="0">
                <a:spAutoFit/>
              </a:bodyPr>
              <a:lstStyle/>
              <a:p>
                <a:r>
                  <a:rPr lang="en-US" sz="1400" b="1" dirty="0">
                    <a:solidFill>
                      <a:srgbClr val="D78F5A"/>
                    </a:solidFill>
                  </a:rPr>
                  <a:t>SMARTPHONE</a:t>
                </a:r>
                <a:endParaRPr lang="en-MY" sz="1400" b="1" dirty="0">
                  <a:solidFill>
                    <a:srgbClr val="D78F5A"/>
                  </a:solidFill>
                </a:endParaRPr>
              </a:p>
            </p:txBody>
          </p:sp>
        </p:grpSp>
        <p:sp>
          <p:nvSpPr>
            <p:cNvPr id="73" name="TextBox 72">
              <a:extLst>
                <a:ext uri="{FF2B5EF4-FFF2-40B4-BE49-F238E27FC236}">
                  <a16:creationId xmlns:a16="http://schemas.microsoft.com/office/drawing/2014/main" id="{97D0FD2E-17CF-4104-8E5A-A86CCC1B9559}"/>
                </a:ext>
              </a:extLst>
            </p:cNvPr>
            <p:cNvSpPr txBox="1"/>
            <p:nvPr/>
          </p:nvSpPr>
          <p:spPr>
            <a:xfrm>
              <a:off x="7477143" y="826785"/>
              <a:ext cx="3371570" cy="338554"/>
            </a:xfrm>
            <a:prstGeom prst="rect">
              <a:avLst/>
            </a:prstGeom>
            <a:noFill/>
          </p:spPr>
          <p:txBody>
            <a:bodyPr wrap="square" rtlCol="0">
              <a:spAutoFit/>
            </a:bodyPr>
            <a:lstStyle/>
            <a:p>
              <a:r>
                <a:rPr lang="en-US" sz="1600" b="1" dirty="0" err="1">
                  <a:latin typeface="Arial" panose="020B0604020202020204" pitchFamily="34" charset="0"/>
                  <a:cs typeface="Arial" panose="020B0604020202020204" pitchFamily="34" charset="0"/>
                </a:rPr>
                <a:t>member_username</a:t>
              </a:r>
              <a:r>
                <a:rPr lang="en-US" sz="1600" b="1" dirty="0">
                  <a:latin typeface="Arial" panose="020B0604020202020204" pitchFamily="34" charset="0"/>
                  <a:cs typeface="Arial" panose="020B0604020202020204" pitchFamily="34" charset="0"/>
                </a:rPr>
                <a:t>/</a:t>
              </a:r>
              <a:r>
                <a:rPr lang="en-US" sz="1600" b="1" dirty="0" err="1">
                  <a:latin typeface="Arial" panose="020B0604020202020204" pitchFamily="34" charset="0"/>
                  <a:cs typeface="Arial" panose="020B0604020202020204" pitchFamily="34" charset="0"/>
                </a:rPr>
                <a:t>group_name</a:t>
              </a:r>
              <a:endParaRPr lang="en-MY" sz="1600" b="1" dirty="0">
                <a:latin typeface="Arial" panose="020B0604020202020204" pitchFamily="34" charset="0"/>
                <a:cs typeface="Arial" panose="020B0604020202020204" pitchFamily="34" charset="0"/>
              </a:endParaRPr>
            </a:p>
          </p:txBody>
        </p:sp>
        <p:grpSp>
          <p:nvGrpSpPr>
            <p:cNvPr id="74" name="Group 73">
              <a:extLst>
                <a:ext uri="{FF2B5EF4-FFF2-40B4-BE49-F238E27FC236}">
                  <a16:creationId xmlns:a16="http://schemas.microsoft.com/office/drawing/2014/main" id="{4ADB623D-C82A-4BB5-B703-7A0BFA925337}"/>
                </a:ext>
              </a:extLst>
            </p:cNvPr>
            <p:cNvGrpSpPr/>
            <p:nvPr/>
          </p:nvGrpSpPr>
          <p:grpSpPr>
            <a:xfrm rot="16200000">
              <a:off x="10956938" y="957781"/>
              <a:ext cx="182796" cy="45719"/>
              <a:chOff x="2727601" y="2857097"/>
              <a:chExt cx="402487" cy="80310"/>
            </a:xfrm>
          </p:grpSpPr>
          <p:sp>
            <p:nvSpPr>
              <p:cNvPr id="75" name="Flowchart: Connector 74">
                <a:extLst>
                  <a:ext uri="{FF2B5EF4-FFF2-40B4-BE49-F238E27FC236}">
                    <a16:creationId xmlns:a16="http://schemas.microsoft.com/office/drawing/2014/main" id="{1A8846F9-4175-4816-8E2A-6E5CBD2C9166}"/>
                  </a:ext>
                </a:extLst>
              </p:cNvPr>
              <p:cNvSpPr/>
              <p:nvPr/>
            </p:nvSpPr>
            <p:spPr>
              <a:xfrm>
                <a:off x="2727601" y="2857097"/>
                <a:ext cx="84425" cy="80310"/>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76" name="Flowchart: Connector 75">
                <a:extLst>
                  <a:ext uri="{FF2B5EF4-FFF2-40B4-BE49-F238E27FC236}">
                    <a16:creationId xmlns:a16="http://schemas.microsoft.com/office/drawing/2014/main" id="{9F93FEA4-D733-478C-A9A4-3B5ECDBD56B3}"/>
                  </a:ext>
                </a:extLst>
              </p:cNvPr>
              <p:cNvSpPr/>
              <p:nvPr/>
            </p:nvSpPr>
            <p:spPr>
              <a:xfrm>
                <a:off x="2886632" y="2857097"/>
                <a:ext cx="84425" cy="80310"/>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77" name="Flowchart: Connector 76">
                <a:extLst>
                  <a:ext uri="{FF2B5EF4-FFF2-40B4-BE49-F238E27FC236}">
                    <a16:creationId xmlns:a16="http://schemas.microsoft.com/office/drawing/2014/main" id="{D3457E28-4DAC-4C86-9780-6B87610ADD31}"/>
                  </a:ext>
                </a:extLst>
              </p:cNvPr>
              <p:cNvSpPr/>
              <p:nvPr/>
            </p:nvSpPr>
            <p:spPr>
              <a:xfrm>
                <a:off x="3045663" y="2857097"/>
                <a:ext cx="84425" cy="80310"/>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grpSp>
        <p:sp>
          <p:nvSpPr>
            <p:cNvPr id="78" name="TextBox 77">
              <a:extLst>
                <a:ext uri="{FF2B5EF4-FFF2-40B4-BE49-F238E27FC236}">
                  <a16:creationId xmlns:a16="http://schemas.microsoft.com/office/drawing/2014/main" id="{8C1B6297-15A9-4949-B216-9CD12FC96C05}"/>
                </a:ext>
              </a:extLst>
            </p:cNvPr>
            <p:cNvSpPr txBox="1"/>
            <p:nvPr/>
          </p:nvSpPr>
          <p:spPr>
            <a:xfrm>
              <a:off x="7684578" y="3284975"/>
              <a:ext cx="777219" cy="584775"/>
            </a:xfrm>
            <a:prstGeom prst="rect">
              <a:avLst/>
            </a:prstGeom>
            <a:noFill/>
          </p:spPr>
          <p:txBody>
            <a:bodyPr wrap="square" rtlCol="0">
              <a:spAutoFit/>
            </a:bodyPr>
            <a:lstStyle/>
            <a:p>
              <a:pPr algn="ctr"/>
              <a:r>
                <a:rPr lang="en-US" sz="1600" b="1" dirty="0">
                  <a:latin typeface="Arial" panose="020B0604020202020204" pitchFamily="34" charset="0"/>
                  <a:cs typeface="Arial" panose="020B0604020202020204" pitchFamily="34" charset="0"/>
                </a:rPr>
                <a:t>13 </a:t>
              </a:r>
            </a:p>
            <a:p>
              <a:pPr algn="ctr"/>
              <a:r>
                <a:rPr lang="en-US" sz="1600" dirty="0">
                  <a:latin typeface="Arial" panose="020B0604020202020204" pitchFamily="34" charset="0"/>
                  <a:cs typeface="Arial" panose="020B0604020202020204" pitchFamily="34" charset="0"/>
                </a:rPr>
                <a:t>Posts</a:t>
              </a:r>
              <a:endParaRPr lang="en-MY" sz="1600" dirty="0">
                <a:latin typeface="Arial" panose="020B0604020202020204" pitchFamily="34" charset="0"/>
                <a:cs typeface="Arial" panose="020B0604020202020204" pitchFamily="34" charset="0"/>
              </a:endParaRPr>
            </a:p>
          </p:txBody>
        </p:sp>
        <p:sp>
          <p:nvSpPr>
            <p:cNvPr id="79" name="TextBox 78">
              <a:extLst>
                <a:ext uri="{FF2B5EF4-FFF2-40B4-BE49-F238E27FC236}">
                  <a16:creationId xmlns:a16="http://schemas.microsoft.com/office/drawing/2014/main" id="{48A8E732-9F97-445A-8188-1B3703EFD9B8}"/>
                </a:ext>
              </a:extLst>
            </p:cNvPr>
            <p:cNvSpPr txBox="1"/>
            <p:nvPr/>
          </p:nvSpPr>
          <p:spPr>
            <a:xfrm>
              <a:off x="8502401" y="3284975"/>
              <a:ext cx="1094872" cy="584775"/>
            </a:xfrm>
            <a:prstGeom prst="rect">
              <a:avLst/>
            </a:prstGeom>
            <a:noFill/>
          </p:spPr>
          <p:txBody>
            <a:bodyPr wrap="square" rtlCol="0">
              <a:spAutoFit/>
            </a:bodyPr>
            <a:lstStyle/>
            <a:p>
              <a:pPr algn="ctr"/>
              <a:r>
                <a:rPr lang="en-US" sz="1600" b="1" dirty="0">
                  <a:latin typeface="Arial" panose="020B0604020202020204" pitchFamily="34" charset="0"/>
                  <a:cs typeface="Arial" panose="020B0604020202020204" pitchFamily="34" charset="0"/>
                </a:rPr>
                <a:t>750 </a:t>
              </a:r>
            </a:p>
            <a:p>
              <a:pPr algn="ctr"/>
              <a:r>
                <a:rPr lang="en-US" sz="1600" dirty="0">
                  <a:latin typeface="Arial" panose="020B0604020202020204" pitchFamily="34" charset="0"/>
                  <a:cs typeface="Arial" panose="020B0604020202020204" pitchFamily="34" charset="0"/>
                </a:rPr>
                <a:t>Followers</a:t>
              </a:r>
              <a:endParaRPr lang="en-MY" sz="1600" dirty="0">
                <a:latin typeface="Arial" panose="020B0604020202020204" pitchFamily="34" charset="0"/>
                <a:cs typeface="Arial" panose="020B0604020202020204" pitchFamily="34" charset="0"/>
              </a:endParaRPr>
            </a:p>
          </p:txBody>
        </p:sp>
        <p:sp>
          <p:nvSpPr>
            <p:cNvPr id="80" name="TextBox 79">
              <a:extLst>
                <a:ext uri="{FF2B5EF4-FFF2-40B4-BE49-F238E27FC236}">
                  <a16:creationId xmlns:a16="http://schemas.microsoft.com/office/drawing/2014/main" id="{83B0E166-9D05-4D49-9A4B-BF833C2E60A6}"/>
                </a:ext>
              </a:extLst>
            </p:cNvPr>
            <p:cNvSpPr txBox="1"/>
            <p:nvPr/>
          </p:nvSpPr>
          <p:spPr>
            <a:xfrm>
              <a:off x="9637877" y="3284975"/>
              <a:ext cx="1085427" cy="584775"/>
            </a:xfrm>
            <a:prstGeom prst="rect">
              <a:avLst/>
            </a:prstGeom>
            <a:noFill/>
          </p:spPr>
          <p:txBody>
            <a:bodyPr wrap="square" rtlCol="0">
              <a:spAutoFit/>
            </a:bodyPr>
            <a:lstStyle/>
            <a:p>
              <a:pPr algn="ctr"/>
              <a:r>
                <a:rPr lang="en-US" sz="1600" b="1" dirty="0">
                  <a:latin typeface="Arial" panose="020B0604020202020204" pitchFamily="34" charset="0"/>
                  <a:cs typeface="Arial" panose="020B0604020202020204" pitchFamily="34" charset="0"/>
                </a:rPr>
                <a:t>749</a:t>
              </a:r>
            </a:p>
            <a:p>
              <a:pPr algn="ctr"/>
              <a:r>
                <a:rPr lang="en-US" sz="1600" dirty="0">
                  <a:latin typeface="Arial" panose="020B0604020202020204" pitchFamily="34" charset="0"/>
                  <a:cs typeface="Arial" panose="020B0604020202020204" pitchFamily="34" charset="0"/>
                </a:rPr>
                <a:t>Following</a:t>
              </a:r>
              <a:endParaRPr lang="en-MY" sz="1600" dirty="0">
                <a:latin typeface="Arial" panose="020B0604020202020204" pitchFamily="34" charset="0"/>
                <a:cs typeface="Arial" panose="020B0604020202020204" pitchFamily="34" charset="0"/>
              </a:endParaRPr>
            </a:p>
          </p:txBody>
        </p:sp>
        <p:sp>
          <p:nvSpPr>
            <p:cNvPr id="81" name="TextBox 80">
              <a:extLst>
                <a:ext uri="{FF2B5EF4-FFF2-40B4-BE49-F238E27FC236}">
                  <a16:creationId xmlns:a16="http://schemas.microsoft.com/office/drawing/2014/main" id="{D84DCC68-75C7-4C16-B35B-E755698CF7B7}"/>
                </a:ext>
              </a:extLst>
            </p:cNvPr>
            <p:cNvSpPr txBox="1"/>
            <p:nvPr/>
          </p:nvSpPr>
          <p:spPr>
            <a:xfrm>
              <a:off x="7333388" y="3990394"/>
              <a:ext cx="3908347" cy="338554"/>
            </a:xfrm>
            <a:prstGeom prst="rect">
              <a:avLst/>
            </a:prstGeom>
            <a:noFill/>
          </p:spPr>
          <p:txBody>
            <a:bodyPr wrap="square" rtlCol="0">
              <a:spAutoFit/>
            </a:bodyPr>
            <a:lstStyle/>
            <a:p>
              <a:r>
                <a:rPr lang="en-US" sz="1600" b="1" dirty="0">
                  <a:latin typeface="Arial" panose="020B0604020202020204" pitchFamily="34" charset="0"/>
                  <a:cs typeface="Arial" panose="020B0604020202020204" pitchFamily="34" charset="0"/>
                </a:rPr>
                <a:t>Member Name</a:t>
              </a:r>
              <a:endParaRPr lang="en-MY" sz="1600" b="1" dirty="0">
                <a:latin typeface="Arial" panose="020B0604020202020204" pitchFamily="34" charset="0"/>
                <a:cs typeface="Arial" panose="020B0604020202020204" pitchFamily="34" charset="0"/>
              </a:endParaRPr>
            </a:p>
          </p:txBody>
        </p:sp>
        <p:sp>
          <p:nvSpPr>
            <p:cNvPr id="82" name="TextBox 81">
              <a:extLst>
                <a:ext uri="{FF2B5EF4-FFF2-40B4-BE49-F238E27FC236}">
                  <a16:creationId xmlns:a16="http://schemas.microsoft.com/office/drawing/2014/main" id="{6921A3BD-8CCD-4E40-AEDF-781500C915B5}"/>
                </a:ext>
              </a:extLst>
            </p:cNvPr>
            <p:cNvSpPr txBox="1"/>
            <p:nvPr/>
          </p:nvSpPr>
          <p:spPr>
            <a:xfrm>
              <a:off x="7333388" y="4334343"/>
              <a:ext cx="3908347" cy="323165"/>
            </a:xfrm>
            <a:prstGeom prst="rect">
              <a:avLst/>
            </a:prstGeom>
            <a:noFill/>
          </p:spPr>
          <p:txBody>
            <a:bodyPr wrap="square" rtlCol="0">
              <a:spAutoFit/>
            </a:bodyPr>
            <a:lstStyle/>
            <a:p>
              <a:r>
                <a:rPr lang="en-US" sz="1500" dirty="0">
                  <a:solidFill>
                    <a:srgbClr val="133148"/>
                  </a:solidFill>
                  <a:latin typeface="Arial" panose="020B0604020202020204" pitchFamily="34" charset="0"/>
                  <a:cs typeface="Arial" panose="020B0604020202020204" pitchFamily="34" charset="0"/>
                </a:rPr>
                <a:t>ID Number</a:t>
              </a:r>
              <a:endParaRPr lang="en-MY" sz="1500" dirty="0">
                <a:solidFill>
                  <a:srgbClr val="133148"/>
                </a:solidFill>
                <a:latin typeface="Arial" panose="020B0604020202020204" pitchFamily="34" charset="0"/>
                <a:cs typeface="Arial" panose="020B0604020202020204" pitchFamily="34" charset="0"/>
              </a:endParaRPr>
            </a:p>
          </p:txBody>
        </p:sp>
        <p:sp>
          <p:nvSpPr>
            <p:cNvPr id="83" name="TextBox 82">
              <a:extLst>
                <a:ext uri="{FF2B5EF4-FFF2-40B4-BE49-F238E27FC236}">
                  <a16:creationId xmlns:a16="http://schemas.microsoft.com/office/drawing/2014/main" id="{9F666FD5-4D61-4453-BD53-3759575A8718}"/>
                </a:ext>
              </a:extLst>
            </p:cNvPr>
            <p:cNvSpPr txBox="1"/>
            <p:nvPr/>
          </p:nvSpPr>
          <p:spPr>
            <a:xfrm>
              <a:off x="7333387" y="4703440"/>
              <a:ext cx="3908347" cy="323165"/>
            </a:xfrm>
            <a:prstGeom prst="rect">
              <a:avLst/>
            </a:prstGeom>
            <a:noFill/>
          </p:spPr>
          <p:txBody>
            <a:bodyPr wrap="square" rtlCol="0">
              <a:spAutoFit/>
            </a:bodyPr>
            <a:lstStyle/>
            <a:p>
              <a:r>
                <a:rPr lang="en-US" sz="1500" dirty="0">
                  <a:latin typeface="Arial" panose="020B0604020202020204" pitchFamily="34" charset="0"/>
                  <a:cs typeface="Arial" panose="020B0604020202020204" pitchFamily="34" charset="0"/>
                </a:rPr>
                <a:t>Your bio description…</a:t>
              </a:r>
              <a:endParaRPr lang="en-MY" sz="1500" dirty="0">
                <a:latin typeface="Arial" panose="020B0604020202020204" pitchFamily="34" charset="0"/>
                <a:cs typeface="Arial" panose="020B0604020202020204" pitchFamily="34" charset="0"/>
              </a:endParaRPr>
            </a:p>
          </p:txBody>
        </p:sp>
        <p:grpSp>
          <p:nvGrpSpPr>
            <p:cNvPr id="3" name="Group 2">
              <a:extLst>
                <a:ext uri="{FF2B5EF4-FFF2-40B4-BE49-F238E27FC236}">
                  <a16:creationId xmlns:a16="http://schemas.microsoft.com/office/drawing/2014/main" id="{4D12C443-B6CF-4165-8D27-6F21DD917D8A}"/>
                </a:ext>
              </a:extLst>
            </p:cNvPr>
            <p:cNvGrpSpPr/>
            <p:nvPr/>
          </p:nvGrpSpPr>
          <p:grpSpPr>
            <a:xfrm>
              <a:off x="7330243" y="5248705"/>
              <a:ext cx="3770716" cy="398039"/>
              <a:chOff x="7330243" y="5248705"/>
              <a:chExt cx="3770716" cy="398039"/>
            </a:xfrm>
          </p:grpSpPr>
          <p:sp>
            <p:nvSpPr>
              <p:cNvPr id="84" name="Rectangle: Rounded Corners 83">
                <a:extLst>
                  <a:ext uri="{FF2B5EF4-FFF2-40B4-BE49-F238E27FC236}">
                    <a16:creationId xmlns:a16="http://schemas.microsoft.com/office/drawing/2014/main" id="{67ACC6BD-EA3C-4153-B8B2-B0936A1CD295}"/>
                  </a:ext>
                </a:extLst>
              </p:cNvPr>
              <p:cNvSpPr/>
              <p:nvPr/>
            </p:nvSpPr>
            <p:spPr>
              <a:xfrm>
                <a:off x="7330243" y="5248705"/>
                <a:ext cx="1649261" cy="398039"/>
              </a:xfrm>
              <a:prstGeom prst="roundRect">
                <a:avLst/>
              </a:prstGeom>
              <a:solidFill>
                <a:srgbClr val="0186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latin typeface="Arial" panose="020B0604020202020204" pitchFamily="34" charset="0"/>
                    <a:cs typeface="Arial" panose="020B0604020202020204" pitchFamily="34" charset="0"/>
                  </a:rPr>
                  <a:t>Following</a:t>
                </a:r>
                <a:endParaRPr lang="en-MY" sz="1400" b="1" dirty="0">
                  <a:solidFill>
                    <a:schemeClr val="bg1"/>
                  </a:solidFill>
                  <a:latin typeface="Arial" panose="020B0604020202020204" pitchFamily="34" charset="0"/>
                  <a:cs typeface="Arial" panose="020B0604020202020204" pitchFamily="34" charset="0"/>
                </a:endParaRPr>
              </a:p>
            </p:txBody>
          </p:sp>
          <p:sp>
            <p:nvSpPr>
              <p:cNvPr id="85" name="Rectangle: Rounded Corners 84">
                <a:extLst>
                  <a:ext uri="{FF2B5EF4-FFF2-40B4-BE49-F238E27FC236}">
                    <a16:creationId xmlns:a16="http://schemas.microsoft.com/office/drawing/2014/main" id="{2AF4320C-FB55-4947-9FEF-D0CD1B5C5ACA}"/>
                  </a:ext>
                </a:extLst>
              </p:cNvPr>
              <p:cNvSpPr/>
              <p:nvPr/>
            </p:nvSpPr>
            <p:spPr>
              <a:xfrm>
                <a:off x="9026582" y="5248705"/>
                <a:ext cx="1666965" cy="398039"/>
              </a:xfrm>
              <a:prstGeom prst="roundRect">
                <a:avLst/>
              </a:prstGeom>
              <a:noFill/>
              <a:ln w="19050">
                <a:solidFill>
                  <a:srgbClr val="D3D3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rgbClr val="2E2E2E"/>
                    </a:solidFill>
                    <a:latin typeface="Arial" panose="020B0604020202020204" pitchFamily="34" charset="0"/>
                    <a:cs typeface="Arial" panose="020B0604020202020204" pitchFamily="34" charset="0"/>
                  </a:rPr>
                  <a:t>Message</a:t>
                </a:r>
                <a:endParaRPr lang="en-MY" sz="1400" b="1" dirty="0">
                  <a:solidFill>
                    <a:srgbClr val="2E2E2E"/>
                  </a:solidFill>
                  <a:latin typeface="Arial" panose="020B0604020202020204" pitchFamily="34" charset="0"/>
                  <a:cs typeface="Arial" panose="020B0604020202020204" pitchFamily="34" charset="0"/>
                </a:endParaRPr>
              </a:p>
            </p:txBody>
          </p:sp>
          <p:grpSp>
            <p:nvGrpSpPr>
              <p:cNvPr id="86" name="Group 85">
                <a:extLst>
                  <a:ext uri="{FF2B5EF4-FFF2-40B4-BE49-F238E27FC236}">
                    <a16:creationId xmlns:a16="http://schemas.microsoft.com/office/drawing/2014/main" id="{665F2374-A358-40FC-8EFC-27A25AE88B15}"/>
                  </a:ext>
                </a:extLst>
              </p:cNvPr>
              <p:cNvGrpSpPr/>
              <p:nvPr/>
            </p:nvGrpSpPr>
            <p:grpSpPr>
              <a:xfrm>
                <a:off x="10743770" y="5248705"/>
                <a:ext cx="357189" cy="398039"/>
                <a:chOff x="5282863" y="4355643"/>
                <a:chExt cx="357189" cy="398039"/>
              </a:xfrm>
            </p:grpSpPr>
            <p:sp>
              <p:nvSpPr>
                <p:cNvPr id="87" name="Rectangle: Rounded Corners 86">
                  <a:extLst>
                    <a:ext uri="{FF2B5EF4-FFF2-40B4-BE49-F238E27FC236}">
                      <a16:creationId xmlns:a16="http://schemas.microsoft.com/office/drawing/2014/main" id="{98D78D93-9CF1-407C-A928-7C294A7512F0}"/>
                    </a:ext>
                  </a:extLst>
                </p:cNvPr>
                <p:cNvSpPr/>
                <p:nvPr/>
              </p:nvSpPr>
              <p:spPr>
                <a:xfrm>
                  <a:off x="5282863" y="4355643"/>
                  <a:ext cx="357189" cy="398039"/>
                </a:xfrm>
                <a:prstGeom prst="roundRect">
                  <a:avLst/>
                </a:prstGeom>
                <a:noFill/>
                <a:ln w="19050">
                  <a:solidFill>
                    <a:srgbClr val="D3D3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sz="1400" b="1" dirty="0">
                    <a:solidFill>
                      <a:srgbClr val="2E2E2E"/>
                    </a:solidFill>
                    <a:latin typeface="Arial" panose="020B0604020202020204" pitchFamily="34" charset="0"/>
                    <a:cs typeface="Arial" panose="020B0604020202020204" pitchFamily="34" charset="0"/>
                  </a:endParaRPr>
                </a:p>
              </p:txBody>
            </p:sp>
            <p:grpSp>
              <p:nvGrpSpPr>
                <p:cNvPr id="88" name="Group 87">
                  <a:extLst>
                    <a:ext uri="{FF2B5EF4-FFF2-40B4-BE49-F238E27FC236}">
                      <a16:creationId xmlns:a16="http://schemas.microsoft.com/office/drawing/2014/main" id="{95913CCB-9B00-42F5-8A45-51A2600E4DC5}"/>
                    </a:ext>
                  </a:extLst>
                </p:cNvPr>
                <p:cNvGrpSpPr/>
                <p:nvPr/>
              </p:nvGrpSpPr>
              <p:grpSpPr>
                <a:xfrm>
                  <a:off x="5375937" y="4507354"/>
                  <a:ext cx="171039" cy="94615"/>
                  <a:chOff x="11989165" y="1534160"/>
                  <a:chExt cx="171039" cy="94615"/>
                </a:xfrm>
              </p:grpSpPr>
              <p:cxnSp>
                <p:nvCxnSpPr>
                  <p:cNvPr id="89" name="Straight Connector 88">
                    <a:extLst>
                      <a:ext uri="{FF2B5EF4-FFF2-40B4-BE49-F238E27FC236}">
                        <a16:creationId xmlns:a16="http://schemas.microsoft.com/office/drawing/2014/main" id="{06C8CA85-579B-42A0-8DE0-A2CF8FA8080E}"/>
                      </a:ext>
                    </a:extLst>
                  </p:cNvPr>
                  <p:cNvCxnSpPr>
                    <a:cxnSpLocks/>
                  </p:cNvCxnSpPr>
                  <p:nvPr/>
                </p:nvCxnSpPr>
                <p:spPr>
                  <a:xfrm>
                    <a:off x="11989165" y="1534160"/>
                    <a:ext cx="80915" cy="94615"/>
                  </a:xfrm>
                  <a:prstGeom prst="line">
                    <a:avLst/>
                  </a:prstGeom>
                  <a:ln w="19050" cap="rnd">
                    <a:solidFill>
                      <a:srgbClr val="282828"/>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E3733FE5-924B-4491-A294-6FF61B58147C}"/>
                      </a:ext>
                    </a:extLst>
                  </p:cNvPr>
                  <p:cNvCxnSpPr>
                    <a:cxnSpLocks/>
                  </p:cNvCxnSpPr>
                  <p:nvPr/>
                </p:nvCxnSpPr>
                <p:spPr>
                  <a:xfrm flipH="1">
                    <a:off x="12070080" y="1534160"/>
                    <a:ext cx="90124" cy="94614"/>
                  </a:xfrm>
                  <a:prstGeom prst="line">
                    <a:avLst/>
                  </a:prstGeom>
                  <a:ln w="19050" cap="rnd">
                    <a:solidFill>
                      <a:srgbClr val="282828"/>
                    </a:solidFill>
                  </a:ln>
                </p:spPr>
                <p:style>
                  <a:lnRef idx="1">
                    <a:schemeClr val="accent1"/>
                  </a:lnRef>
                  <a:fillRef idx="0">
                    <a:schemeClr val="accent1"/>
                  </a:fillRef>
                  <a:effectRef idx="0">
                    <a:schemeClr val="accent1"/>
                  </a:effectRef>
                  <a:fontRef idx="minor">
                    <a:schemeClr val="tx1"/>
                  </a:fontRef>
                </p:style>
              </p:cxnSp>
            </p:grpSp>
          </p:grpSp>
        </p:grpSp>
        <p:pic>
          <p:nvPicPr>
            <p:cNvPr id="91" name="Picture 2" descr="See the source image">
              <a:extLst>
                <a:ext uri="{FF2B5EF4-FFF2-40B4-BE49-F238E27FC236}">
                  <a16:creationId xmlns:a16="http://schemas.microsoft.com/office/drawing/2014/main" id="{39C90594-4722-45E5-89C4-DC2208B1D18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6130" t="16771" r="16218" b="16247"/>
            <a:stretch/>
          </p:blipFill>
          <p:spPr bwMode="auto">
            <a:xfrm>
              <a:off x="8447491" y="1375345"/>
              <a:ext cx="1692166" cy="1675436"/>
            </a:xfrm>
            <a:prstGeom prst="flowChartConnector">
              <a:avLst/>
            </a:prstGeom>
            <a:noFill/>
            <a:extLst>
              <a:ext uri="{909E8E84-426E-40DD-AFC4-6F175D3DCCD1}">
                <a14:hiddenFill xmlns:a14="http://schemas.microsoft.com/office/drawing/2010/main">
                  <a:solidFill>
                    <a:srgbClr val="FFFFFF"/>
                  </a:solidFill>
                </a14:hiddenFill>
              </a:ext>
            </a:extLst>
          </p:spPr>
        </p:pic>
        <p:sp>
          <p:nvSpPr>
            <p:cNvPr id="94" name="Rectangle: Rounded Corners 93">
              <a:extLst>
                <a:ext uri="{FF2B5EF4-FFF2-40B4-BE49-F238E27FC236}">
                  <a16:creationId xmlns:a16="http://schemas.microsoft.com/office/drawing/2014/main" id="{A92EB6F2-717A-4E87-A1A5-185A27F642AA}"/>
                </a:ext>
              </a:extLst>
            </p:cNvPr>
            <p:cNvSpPr/>
            <p:nvPr/>
          </p:nvSpPr>
          <p:spPr>
            <a:xfrm>
              <a:off x="7007383" y="446092"/>
              <a:ext cx="45719" cy="1237198"/>
            </a:xfrm>
            <a:prstGeom prst="roundRect">
              <a:avLst>
                <a:gd name="adj" fmla="val 50000"/>
              </a:avLst>
            </a:prstGeom>
            <a:gradFill flip="none" rotWithShape="1">
              <a:gsLst>
                <a:gs pos="92500">
                  <a:srgbClr val="FFD168">
                    <a:alpha val="68000"/>
                  </a:srgbClr>
                </a:gs>
                <a:gs pos="0">
                  <a:srgbClr val="FF6F7B"/>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95" name="Rectangle: Rounded Corners 94">
              <a:extLst>
                <a:ext uri="{FF2B5EF4-FFF2-40B4-BE49-F238E27FC236}">
                  <a16:creationId xmlns:a16="http://schemas.microsoft.com/office/drawing/2014/main" id="{8415A759-4370-4DAC-936C-6A6F2EC2E424}"/>
                </a:ext>
              </a:extLst>
            </p:cNvPr>
            <p:cNvSpPr/>
            <p:nvPr/>
          </p:nvSpPr>
          <p:spPr>
            <a:xfrm flipV="1">
              <a:off x="11371007" y="5194273"/>
              <a:ext cx="45719" cy="1237198"/>
            </a:xfrm>
            <a:prstGeom prst="roundRect">
              <a:avLst>
                <a:gd name="adj" fmla="val 50000"/>
              </a:avLst>
            </a:prstGeom>
            <a:gradFill flip="none" rotWithShape="1">
              <a:gsLst>
                <a:gs pos="40000">
                  <a:srgbClr val="AF7BDF"/>
                </a:gs>
                <a:gs pos="82000">
                  <a:srgbClr val="8262E8">
                    <a:alpha val="40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grpSp>
          <p:nvGrpSpPr>
            <p:cNvPr id="128" name="Group 127">
              <a:extLst>
                <a:ext uri="{FF2B5EF4-FFF2-40B4-BE49-F238E27FC236}">
                  <a16:creationId xmlns:a16="http://schemas.microsoft.com/office/drawing/2014/main" id="{3D6CB935-A185-42C6-953D-8066269BA6EF}"/>
                </a:ext>
              </a:extLst>
            </p:cNvPr>
            <p:cNvGrpSpPr/>
            <p:nvPr/>
          </p:nvGrpSpPr>
          <p:grpSpPr>
            <a:xfrm>
              <a:off x="7517379" y="247798"/>
              <a:ext cx="3350611" cy="291287"/>
              <a:chOff x="1421627" y="237512"/>
              <a:chExt cx="3350611" cy="291287"/>
            </a:xfrm>
          </p:grpSpPr>
          <p:grpSp>
            <p:nvGrpSpPr>
              <p:cNvPr id="129" name="Group 128">
                <a:extLst>
                  <a:ext uri="{FF2B5EF4-FFF2-40B4-BE49-F238E27FC236}">
                    <a16:creationId xmlns:a16="http://schemas.microsoft.com/office/drawing/2014/main" id="{04FFB283-4CDB-4FCD-9257-B913E7FEEE8F}"/>
                  </a:ext>
                </a:extLst>
              </p:cNvPr>
              <p:cNvGrpSpPr/>
              <p:nvPr/>
            </p:nvGrpSpPr>
            <p:grpSpPr>
              <a:xfrm>
                <a:off x="1421627" y="355818"/>
                <a:ext cx="139819" cy="103908"/>
                <a:chOff x="317205" y="1759227"/>
                <a:chExt cx="526854" cy="427382"/>
              </a:xfrm>
              <a:solidFill>
                <a:schemeClr val="bg1"/>
              </a:solidFill>
            </p:grpSpPr>
            <p:sp>
              <p:nvSpPr>
                <p:cNvPr id="140" name="Rectangle 139">
                  <a:extLst>
                    <a:ext uri="{FF2B5EF4-FFF2-40B4-BE49-F238E27FC236}">
                      <a16:creationId xmlns:a16="http://schemas.microsoft.com/office/drawing/2014/main" id="{7807AD35-D9B7-4F70-8FD4-1F84FA500C2D}"/>
                    </a:ext>
                  </a:extLst>
                </p:cNvPr>
                <p:cNvSpPr/>
                <p:nvPr/>
              </p:nvSpPr>
              <p:spPr>
                <a:xfrm>
                  <a:off x="317205" y="2077278"/>
                  <a:ext cx="80360" cy="109331"/>
                </a:xfrm>
                <a:prstGeom prst="rect">
                  <a:avLst/>
                </a:prstGeom>
                <a:solidFill>
                  <a:srgbClr val="6767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41" name="Rectangle 140">
                  <a:extLst>
                    <a:ext uri="{FF2B5EF4-FFF2-40B4-BE49-F238E27FC236}">
                      <a16:creationId xmlns:a16="http://schemas.microsoft.com/office/drawing/2014/main" id="{2B69EEDB-36B8-4A2D-A0F8-29691960CD0E}"/>
                    </a:ext>
                  </a:extLst>
                </p:cNvPr>
                <p:cNvSpPr/>
                <p:nvPr/>
              </p:nvSpPr>
              <p:spPr>
                <a:xfrm>
                  <a:off x="435407" y="1997765"/>
                  <a:ext cx="80359" cy="188844"/>
                </a:xfrm>
                <a:prstGeom prst="rect">
                  <a:avLst/>
                </a:prstGeom>
                <a:solidFill>
                  <a:srgbClr val="6767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142" name="Rectangle 141">
                  <a:extLst>
                    <a:ext uri="{FF2B5EF4-FFF2-40B4-BE49-F238E27FC236}">
                      <a16:creationId xmlns:a16="http://schemas.microsoft.com/office/drawing/2014/main" id="{617B34B8-86CC-4766-8EF4-21738FCE60BA}"/>
                    </a:ext>
                  </a:extLst>
                </p:cNvPr>
                <p:cNvSpPr/>
                <p:nvPr/>
              </p:nvSpPr>
              <p:spPr>
                <a:xfrm>
                  <a:off x="540051" y="1918251"/>
                  <a:ext cx="80359" cy="268358"/>
                </a:xfrm>
                <a:prstGeom prst="rect">
                  <a:avLst/>
                </a:prstGeom>
                <a:solidFill>
                  <a:srgbClr val="6767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143" name="Rectangle 142">
                  <a:extLst>
                    <a:ext uri="{FF2B5EF4-FFF2-40B4-BE49-F238E27FC236}">
                      <a16:creationId xmlns:a16="http://schemas.microsoft.com/office/drawing/2014/main" id="{FBD71DEB-7D8A-4572-9271-61F93635584B}"/>
                    </a:ext>
                  </a:extLst>
                </p:cNvPr>
                <p:cNvSpPr/>
                <p:nvPr/>
              </p:nvSpPr>
              <p:spPr>
                <a:xfrm>
                  <a:off x="651874" y="1835426"/>
                  <a:ext cx="80359" cy="351183"/>
                </a:xfrm>
                <a:prstGeom prst="rect">
                  <a:avLst/>
                </a:prstGeom>
                <a:solidFill>
                  <a:srgbClr val="6767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44" name="Rectangle 143">
                  <a:extLst>
                    <a:ext uri="{FF2B5EF4-FFF2-40B4-BE49-F238E27FC236}">
                      <a16:creationId xmlns:a16="http://schemas.microsoft.com/office/drawing/2014/main" id="{FD5F1ECA-275E-412A-92B6-990023F522F4}"/>
                    </a:ext>
                  </a:extLst>
                </p:cNvPr>
                <p:cNvSpPr/>
                <p:nvPr/>
              </p:nvSpPr>
              <p:spPr>
                <a:xfrm>
                  <a:off x="763700" y="1759227"/>
                  <a:ext cx="80359" cy="427382"/>
                </a:xfrm>
                <a:prstGeom prst="rect">
                  <a:avLst/>
                </a:prstGeom>
                <a:solidFill>
                  <a:srgbClr val="6767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grpSp>
          <p:sp>
            <p:nvSpPr>
              <p:cNvPr id="130" name="Freeform: Shape 129">
                <a:extLst>
                  <a:ext uri="{FF2B5EF4-FFF2-40B4-BE49-F238E27FC236}">
                    <a16:creationId xmlns:a16="http://schemas.microsoft.com/office/drawing/2014/main" id="{9E964C63-7F73-4E2A-8D0C-24883C84863B}"/>
                  </a:ext>
                </a:extLst>
              </p:cNvPr>
              <p:cNvSpPr/>
              <p:nvPr/>
            </p:nvSpPr>
            <p:spPr>
              <a:xfrm rot="16418755">
                <a:off x="1672044" y="342181"/>
                <a:ext cx="103803" cy="125455"/>
              </a:xfrm>
              <a:custGeom>
                <a:avLst/>
                <a:gdLst>
                  <a:gd name="connsiteX0" fmla="*/ 1281824 w 3656956"/>
                  <a:gd name="connsiteY0" fmla="*/ 2633626 h 4951914"/>
                  <a:gd name="connsiteX1" fmla="*/ 680377 w 3656956"/>
                  <a:gd name="connsiteY1" fmla="*/ 3318650 h 4951914"/>
                  <a:gd name="connsiteX2" fmla="*/ 1200 w 3656956"/>
                  <a:gd name="connsiteY2" fmla="*/ 2710608 h 4951914"/>
                  <a:gd name="connsiteX3" fmla="*/ 602647 w 3656956"/>
                  <a:gd name="connsiteY3" fmla="*/ 2025584 h 4951914"/>
                  <a:gd name="connsiteX4" fmla="*/ 1281824 w 3656956"/>
                  <a:gd name="connsiteY4" fmla="*/ 2633626 h 4951914"/>
                  <a:gd name="connsiteX5" fmla="*/ 2002344 w 3656956"/>
                  <a:gd name="connsiteY5" fmla="*/ 2668188 h 4951914"/>
                  <a:gd name="connsiteX6" fmla="*/ 1666027 w 3656956"/>
                  <a:gd name="connsiteY6" fmla="*/ 3665324 h 4951914"/>
                  <a:gd name="connsiteX7" fmla="*/ 1193363 w 3656956"/>
                  <a:gd name="connsiteY7" fmla="*/ 3379793 h 4951914"/>
                  <a:gd name="connsiteX8" fmla="*/ 998307 w 3656956"/>
                  <a:gd name="connsiteY8" fmla="*/ 1837219 h 4951914"/>
                  <a:gd name="connsiteX9" fmla="*/ 1403536 w 3656956"/>
                  <a:gd name="connsiteY9" fmla="*/ 1461248 h 4951914"/>
                  <a:gd name="connsiteX10" fmla="*/ 2002344 w 3656956"/>
                  <a:gd name="connsiteY10" fmla="*/ 2668188 h 4951914"/>
                  <a:gd name="connsiteX11" fmla="*/ 2859163 w 3656956"/>
                  <a:gd name="connsiteY11" fmla="*/ 2518288 h 4951914"/>
                  <a:gd name="connsiteX12" fmla="*/ 2159439 w 3656956"/>
                  <a:gd name="connsiteY12" fmla="*/ 4322634 h 4951914"/>
                  <a:gd name="connsiteX13" fmla="*/ 1639504 w 3656956"/>
                  <a:gd name="connsiteY13" fmla="*/ 3911569 h 4951914"/>
                  <a:gd name="connsiteX14" fmla="*/ 1492083 w 3656956"/>
                  <a:gd name="connsiteY14" fmla="*/ 1217335 h 4951914"/>
                  <a:gd name="connsiteX15" fmla="*/ 1977171 w 3656956"/>
                  <a:gd name="connsiteY15" fmla="*/ 765483 h 4951914"/>
                  <a:gd name="connsiteX16" fmla="*/ 2859163 w 3656956"/>
                  <a:gd name="connsiteY16" fmla="*/ 2518288 h 4951914"/>
                  <a:gd name="connsiteX17" fmla="*/ 3647208 w 3656956"/>
                  <a:gd name="connsiteY17" fmla="*/ 2400872 h 4951914"/>
                  <a:gd name="connsiteX18" fmla="*/ 2784591 w 3656956"/>
                  <a:gd name="connsiteY18" fmla="*/ 4951914 h 4951914"/>
                  <a:gd name="connsiteX19" fmla="*/ 2364248 w 3656956"/>
                  <a:gd name="connsiteY19" fmla="*/ 4469741 h 4951914"/>
                  <a:gd name="connsiteX20" fmla="*/ 3013471 w 3656956"/>
                  <a:gd name="connsiteY20" fmla="*/ 2459051 h 4951914"/>
                  <a:gd name="connsiteX21" fmla="*/ 2038563 w 3656956"/>
                  <a:gd name="connsiteY21" fmla="*/ 550183 h 4951914"/>
                  <a:gd name="connsiteX22" fmla="*/ 2363816 w 3656956"/>
                  <a:gd name="connsiteY22" fmla="*/ 0 h 4951914"/>
                  <a:gd name="connsiteX23" fmla="*/ 3647208 w 3656956"/>
                  <a:gd name="connsiteY23" fmla="*/ 2400872 h 4951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56956" h="4951914">
                    <a:moveTo>
                      <a:pt x="1281824" y="2633626"/>
                    </a:moveTo>
                    <a:cubicBezTo>
                      <a:pt x="1303288" y="2990696"/>
                      <a:pt x="1034011" y="3297392"/>
                      <a:pt x="680377" y="3318650"/>
                    </a:cubicBezTo>
                    <a:cubicBezTo>
                      <a:pt x="326742" y="3339908"/>
                      <a:pt x="22664" y="3067678"/>
                      <a:pt x="1200" y="2710608"/>
                    </a:cubicBezTo>
                    <a:cubicBezTo>
                      <a:pt x="-20265" y="2353537"/>
                      <a:pt x="249012" y="2046842"/>
                      <a:pt x="602647" y="2025584"/>
                    </a:cubicBezTo>
                    <a:cubicBezTo>
                      <a:pt x="956281" y="2004326"/>
                      <a:pt x="1260359" y="2276555"/>
                      <a:pt x="1281824" y="2633626"/>
                    </a:cubicBezTo>
                    <a:close/>
                    <a:moveTo>
                      <a:pt x="2002344" y="2668188"/>
                    </a:moveTo>
                    <a:cubicBezTo>
                      <a:pt x="2009746" y="3013385"/>
                      <a:pt x="1899616" y="3362358"/>
                      <a:pt x="1666027" y="3665324"/>
                    </a:cubicBezTo>
                    <a:lnTo>
                      <a:pt x="1193363" y="3379793"/>
                    </a:lnTo>
                    <a:cubicBezTo>
                      <a:pt x="1605382" y="2898861"/>
                      <a:pt x="1521410" y="2234774"/>
                      <a:pt x="998307" y="1837219"/>
                    </a:cubicBezTo>
                    <a:lnTo>
                      <a:pt x="1403536" y="1461248"/>
                    </a:lnTo>
                    <a:cubicBezTo>
                      <a:pt x="1789024" y="1786783"/>
                      <a:pt x="1992828" y="2224365"/>
                      <a:pt x="2002344" y="2668188"/>
                    </a:cubicBezTo>
                    <a:close/>
                    <a:moveTo>
                      <a:pt x="2859163" y="2518288"/>
                    </a:moveTo>
                    <a:cubicBezTo>
                      <a:pt x="2891975" y="3158632"/>
                      <a:pt x="2661166" y="3807565"/>
                      <a:pt x="2159439" y="4322634"/>
                    </a:cubicBezTo>
                    <a:lnTo>
                      <a:pt x="1639504" y="3911569"/>
                    </a:lnTo>
                    <a:cubicBezTo>
                      <a:pt x="2444778" y="3139032"/>
                      <a:pt x="2379119" y="1939058"/>
                      <a:pt x="1492083" y="1217335"/>
                    </a:cubicBezTo>
                    <a:lnTo>
                      <a:pt x="1977171" y="765483"/>
                    </a:lnTo>
                    <a:cubicBezTo>
                      <a:pt x="2529922" y="1246191"/>
                      <a:pt x="2826352" y="1877944"/>
                      <a:pt x="2859163" y="2518288"/>
                    </a:cubicBezTo>
                    <a:close/>
                    <a:moveTo>
                      <a:pt x="3647208" y="2400872"/>
                    </a:moveTo>
                    <a:cubicBezTo>
                      <a:pt x="3717909" y="3351849"/>
                      <a:pt x="3401362" y="4287984"/>
                      <a:pt x="2784591" y="4951914"/>
                    </a:cubicBezTo>
                    <a:lnTo>
                      <a:pt x="2364248" y="4469741"/>
                    </a:lnTo>
                    <a:cubicBezTo>
                      <a:pt x="2828531" y="3941020"/>
                      <a:pt x="3065945" y="3205732"/>
                      <a:pt x="3013471" y="2459051"/>
                    </a:cubicBezTo>
                    <a:cubicBezTo>
                      <a:pt x="2959178" y="1686499"/>
                      <a:pt x="2600441" y="984092"/>
                      <a:pt x="2038563" y="550183"/>
                    </a:cubicBezTo>
                    <a:lnTo>
                      <a:pt x="2363816" y="0"/>
                    </a:lnTo>
                    <a:cubicBezTo>
                      <a:pt x="3101211" y="538285"/>
                      <a:pt x="3574567" y="1423804"/>
                      <a:pt x="3647208" y="2400872"/>
                    </a:cubicBezTo>
                    <a:close/>
                  </a:path>
                </a:pathLst>
              </a:custGeom>
              <a:solidFill>
                <a:srgbClr val="676767"/>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31" name="TextBox 130">
                <a:extLst>
                  <a:ext uri="{FF2B5EF4-FFF2-40B4-BE49-F238E27FC236}">
                    <a16:creationId xmlns:a16="http://schemas.microsoft.com/office/drawing/2014/main" id="{9691A990-2E64-40F8-B4E1-3619047C715A}"/>
                  </a:ext>
                </a:extLst>
              </p:cNvPr>
              <p:cNvSpPr txBox="1"/>
              <p:nvPr/>
            </p:nvSpPr>
            <p:spPr>
              <a:xfrm>
                <a:off x="3757216" y="282578"/>
                <a:ext cx="509155" cy="246221"/>
              </a:xfrm>
              <a:prstGeom prst="rect">
                <a:avLst/>
              </a:prstGeom>
              <a:noFill/>
            </p:spPr>
            <p:txBody>
              <a:bodyPr wrap="square" rtlCol="0">
                <a:spAutoFit/>
              </a:bodyPr>
              <a:lstStyle/>
              <a:p>
                <a:r>
                  <a:rPr lang="en-US" sz="1000" dirty="0">
                    <a:solidFill>
                      <a:srgbClr val="676767"/>
                    </a:solidFill>
                  </a:rPr>
                  <a:t>100%</a:t>
                </a:r>
                <a:endParaRPr lang="en-MY" sz="1000" dirty="0">
                  <a:solidFill>
                    <a:srgbClr val="676767"/>
                  </a:solidFill>
                </a:endParaRPr>
              </a:p>
            </p:txBody>
          </p:sp>
          <p:grpSp>
            <p:nvGrpSpPr>
              <p:cNvPr id="132" name="Group 131">
                <a:extLst>
                  <a:ext uri="{FF2B5EF4-FFF2-40B4-BE49-F238E27FC236}">
                    <a16:creationId xmlns:a16="http://schemas.microsoft.com/office/drawing/2014/main" id="{D947A3E3-35E2-4B71-9F6A-6A773AC11AD0}"/>
                  </a:ext>
                </a:extLst>
              </p:cNvPr>
              <p:cNvGrpSpPr/>
              <p:nvPr/>
            </p:nvGrpSpPr>
            <p:grpSpPr>
              <a:xfrm>
                <a:off x="4187974" y="359525"/>
                <a:ext cx="200492" cy="105455"/>
                <a:chOff x="1752757" y="1461060"/>
                <a:chExt cx="8795953" cy="3208690"/>
              </a:xfrm>
            </p:grpSpPr>
            <p:sp>
              <p:nvSpPr>
                <p:cNvPr id="138" name="Rectangle: Rounded Corners 137">
                  <a:extLst>
                    <a:ext uri="{FF2B5EF4-FFF2-40B4-BE49-F238E27FC236}">
                      <a16:creationId xmlns:a16="http://schemas.microsoft.com/office/drawing/2014/main" id="{95D42B13-1E32-415A-BEEB-A2EC7AD19ECF}"/>
                    </a:ext>
                  </a:extLst>
                </p:cNvPr>
                <p:cNvSpPr/>
                <p:nvPr/>
              </p:nvSpPr>
              <p:spPr>
                <a:xfrm>
                  <a:off x="1752757" y="1461106"/>
                  <a:ext cx="7762846" cy="3208644"/>
                </a:xfrm>
                <a:prstGeom prst="roundRect">
                  <a:avLst>
                    <a:gd name="adj" fmla="val 9442"/>
                  </a:avLst>
                </a:prstGeom>
                <a:solidFill>
                  <a:srgbClr val="6767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139" name="Freeform: Shape 138">
                  <a:extLst>
                    <a:ext uri="{FF2B5EF4-FFF2-40B4-BE49-F238E27FC236}">
                      <a16:creationId xmlns:a16="http://schemas.microsoft.com/office/drawing/2014/main" id="{5409D827-7327-4C40-B710-62790DD4D737}"/>
                    </a:ext>
                  </a:extLst>
                </p:cNvPr>
                <p:cNvSpPr/>
                <p:nvPr/>
              </p:nvSpPr>
              <p:spPr>
                <a:xfrm rot="16200000">
                  <a:off x="8796613" y="2917592"/>
                  <a:ext cx="3208630" cy="295565"/>
                </a:xfrm>
                <a:custGeom>
                  <a:avLst/>
                  <a:gdLst>
                    <a:gd name="connsiteX0" fmla="*/ 3208655 w 3208655"/>
                    <a:gd name="connsiteY0" fmla="*/ 147782 h 295564"/>
                    <a:gd name="connsiteX1" fmla="*/ 3042229 w 3208655"/>
                    <a:gd name="connsiteY1" fmla="*/ 295564 h 295564"/>
                    <a:gd name="connsiteX2" fmla="*/ 2340607 w 3208655"/>
                    <a:gd name="connsiteY2" fmla="*/ 295564 h 295564"/>
                    <a:gd name="connsiteX3" fmla="*/ 2325514 w 3208655"/>
                    <a:gd name="connsiteY3" fmla="*/ 292858 h 295564"/>
                    <a:gd name="connsiteX4" fmla="*/ 2310421 w 3208655"/>
                    <a:gd name="connsiteY4" fmla="*/ 295564 h 295564"/>
                    <a:gd name="connsiteX5" fmla="*/ 1608799 w 3208655"/>
                    <a:gd name="connsiteY5" fmla="*/ 295564 h 295564"/>
                    <a:gd name="connsiteX6" fmla="*/ 1593706 w 3208655"/>
                    <a:gd name="connsiteY6" fmla="*/ 292858 h 295564"/>
                    <a:gd name="connsiteX7" fmla="*/ 1578613 w 3208655"/>
                    <a:gd name="connsiteY7" fmla="*/ 295564 h 295564"/>
                    <a:gd name="connsiteX8" fmla="*/ 876991 w 3208655"/>
                    <a:gd name="connsiteY8" fmla="*/ 295564 h 295564"/>
                    <a:gd name="connsiteX9" fmla="*/ 872520 w 3208655"/>
                    <a:gd name="connsiteY9" fmla="*/ 294762 h 295564"/>
                    <a:gd name="connsiteX10" fmla="*/ 868048 w 3208655"/>
                    <a:gd name="connsiteY10" fmla="*/ 295564 h 295564"/>
                    <a:gd name="connsiteX11" fmla="*/ 166426 w 3208655"/>
                    <a:gd name="connsiteY11" fmla="*/ 295564 h 295564"/>
                    <a:gd name="connsiteX12" fmla="*/ 0 w 3208655"/>
                    <a:gd name="connsiteY12" fmla="*/ 147782 h 295564"/>
                    <a:gd name="connsiteX13" fmla="*/ 166426 w 3208655"/>
                    <a:gd name="connsiteY13" fmla="*/ 0 h 295564"/>
                    <a:gd name="connsiteX14" fmla="*/ 868048 w 3208655"/>
                    <a:gd name="connsiteY14" fmla="*/ 0 h 295564"/>
                    <a:gd name="connsiteX15" fmla="*/ 872520 w 3208655"/>
                    <a:gd name="connsiteY15" fmla="*/ 802 h 295564"/>
                    <a:gd name="connsiteX16" fmla="*/ 876991 w 3208655"/>
                    <a:gd name="connsiteY16" fmla="*/ 0 h 295564"/>
                    <a:gd name="connsiteX17" fmla="*/ 1578613 w 3208655"/>
                    <a:gd name="connsiteY17" fmla="*/ 0 h 295564"/>
                    <a:gd name="connsiteX18" fmla="*/ 1593706 w 3208655"/>
                    <a:gd name="connsiteY18" fmla="*/ 2706 h 295564"/>
                    <a:gd name="connsiteX19" fmla="*/ 1608799 w 3208655"/>
                    <a:gd name="connsiteY19" fmla="*/ 0 h 295564"/>
                    <a:gd name="connsiteX20" fmla="*/ 2310421 w 3208655"/>
                    <a:gd name="connsiteY20" fmla="*/ 0 h 295564"/>
                    <a:gd name="connsiteX21" fmla="*/ 2325514 w 3208655"/>
                    <a:gd name="connsiteY21" fmla="*/ 2706 h 295564"/>
                    <a:gd name="connsiteX22" fmla="*/ 2340607 w 3208655"/>
                    <a:gd name="connsiteY22" fmla="*/ 0 h 295564"/>
                    <a:gd name="connsiteX23" fmla="*/ 3042229 w 3208655"/>
                    <a:gd name="connsiteY23" fmla="*/ 0 h 295564"/>
                    <a:gd name="connsiteX24" fmla="*/ 3208655 w 3208655"/>
                    <a:gd name="connsiteY24" fmla="*/ 147782 h 295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208655" h="295564">
                      <a:moveTo>
                        <a:pt x="3208655" y="147782"/>
                      </a:moveTo>
                      <a:cubicBezTo>
                        <a:pt x="3208655" y="229404"/>
                        <a:pt x="3134135" y="295564"/>
                        <a:pt x="3042229" y="295564"/>
                      </a:cubicBezTo>
                      <a:lnTo>
                        <a:pt x="2340607" y="295564"/>
                      </a:lnTo>
                      <a:lnTo>
                        <a:pt x="2325514" y="292858"/>
                      </a:lnTo>
                      <a:lnTo>
                        <a:pt x="2310421" y="295564"/>
                      </a:lnTo>
                      <a:lnTo>
                        <a:pt x="1608799" y="295564"/>
                      </a:lnTo>
                      <a:lnTo>
                        <a:pt x="1593706" y="292858"/>
                      </a:lnTo>
                      <a:lnTo>
                        <a:pt x="1578613" y="295564"/>
                      </a:lnTo>
                      <a:lnTo>
                        <a:pt x="876991" y="295564"/>
                      </a:lnTo>
                      <a:lnTo>
                        <a:pt x="872520" y="294762"/>
                      </a:lnTo>
                      <a:lnTo>
                        <a:pt x="868048" y="295564"/>
                      </a:lnTo>
                      <a:lnTo>
                        <a:pt x="166426" y="295564"/>
                      </a:lnTo>
                      <a:cubicBezTo>
                        <a:pt x="74521" y="295564"/>
                        <a:pt x="0" y="229404"/>
                        <a:pt x="0" y="147782"/>
                      </a:cubicBezTo>
                      <a:cubicBezTo>
                        <a:pt x="0" y="66160"/>
                        <a:pt x="74521" y="0"/>
                        <a:pt x="166426" y="0"/>
                      </a:cubicBezTo>
                      <a:lnTo>
                        <a:pt x="868048" y="0"/>
                      </a:lnTo>
                      <a:lnTo>
                        <a:pt x="872520" y="802"/>
                      </a:lnTo>
                      <a:lnTo>
                        <a:pt x="876991" y="0"/>
                      </a:lnTo>
                      <a:lnTo>
                        <a:pt x="1578613" y="0"/>
                      </a:lnTo>
                      <a:lnTo>
                        <a:pt x="1593706" y="2706"/>
                      </a:lnTo>
                      <a:lnTo>
                        <a:pt x="1608799" y="0"/>
                      </a:lnTo>
                      <a:lnTo>
                        <a:pt x="2310421" y="0"/>
                      </a:lnTo>
                      <a:lnTo>
                        <a:pt x="2325514" y="2706"/>
                      </a:lnTo>
                      <a:lnTo>
                        <a:pt x="2340607" y="0"/>
                      </a:lnTo>
                      <a:lnTo>
                        <a:pt x="3042229" y="0"/>
                      </a:lnTo>
                      <a:cubicBezTo>
                        <a:pt x="3134135" y="0"/>
                        <a:pt x="3208655" y="66160"/>
                        <a:pt x="3208655" y="147782"/>
                      </a:cubicBezTo>
                      <a:close/>
                    </a:path>
                  </a:pathLst>
                </a:custGeom>
                <a:solidFill>
                  <a:srgbClr val="67676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MY" dirty="0"/>
                </a:p>
              </p:txBody>
            </p:sp>
          </p:grpSp>
          <p:grpSp>
            <p:nvGrpSpPr>
              <p:cNvPr id="133" name="Group 132">
                <a:extLst>
                  <a:ext uri="{FF2B5EF4-FFF2-40B4-BE49-F238E27FC236}">
                    <a16:creationId xmlns:a16="http://schemas.microsoft.com/office/drawing/2014/main" id="{D08BAE67-A5C6-4536-8B62-080CC0D4E203}"/>
                  </a:ext>
                </a:extLst>
              </p:cNvPr>
              <p:cNvGrpSpPr/>
              <p:nvPr/>
            </p:nvGrpSpPr>
            <p:grpSpPr>
              <a:xfrm>
                <a:off x="1886474" y="237512"/>
                <a:ext cx="128900" cy="222524"/>
                <a:chOff x="4911403" y="238335"/>
                <a:chExt cx="128900" cy="222524"/>
              </a:xfrm>
            </p:grpSpPr>
            <p:sp>
              <p:nvSpPr>
                <p:cNvPr id="135" name="Rectangle: Rounded Corners 134">
                  <a:extLst>
                    <a:ext uri="{FF2B5EF4-FFF2-40B4-BE49-F238E27FC236}">
                      <a16:creationId xmlns:a16="http://schemas.microsoft.com/office/drawing/2014/main" id="{94B9F5E8-FC9F-4F86-9A1F-7D403CA6164E}"/>
                    </a:ext>
                  </a:extLst>
                </p:cNvPr>
                <p:cNvSpPr/>
                <p:nvPr/>
              </p:nvSpPr>
              <p:spPr>
                <a:xfrm>
                  <a:off x="4911403" y="354262"/>
                  <a:ext cx="125201" cy="106597"/>
                </a:xfrm>
                <a:prstGeom prst="roundRect">
                  <a:avLst>
                    <a:gd name="adj" fmla="val 26751"/>
                  </a:avLst>
                </a:prstGeom>
                <a:noFill/>
                <a:ln w="9525">
                  <a:solidFill>
                    <a:srgbClr val="67676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36" name="Flowchart: Connector 135">
                  <a:extLst>
                    <a:ext uri="{FF2B5EF4-FFF2-40B4-BE49-F238E27FC236}">
                      <a16:creationId xmlns:a16="http://schemas.microsoft.com/office/drawing/2014/main" id="{78F4FF28-DDC1-45B2-AF98-B61455928F3A}"/>
                    </a:ext>
                  </a:extLst>
                </p:cNvPr>
                <p:cNvSpPr/>
                <p:nvPr/>
              </p:nvSpPr>
              <p:spPr>
                <a:xfrm>
                  <a:off x="4936807" y="373000"/>
                  <a:ext cx="74391" cy="70813"/>
                </a:xfrm>
                <a:prstGeom prst="flowChartConnector">
                  <a:avLst/>
                </a:prstGeom>
                <a:noFill/>
                <a:ln w="9525">
                  <a:solidFill>
                    <a:srgbClr val="67676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137" name="TextBox 136">
                  <a:extLst>
                    <a:ext uri="{FF2B5EF4-FFF2-40B4-BE49-F238E27FC236}">
                      <a16:creationId xmlns:a16="http://schemas.microsoft.com/office/drawing/2014/main" id="{5699B646-EA66-42BD-ACB0-7C114D318A51}"/>
                    </a:ext>
                  </a:extLst>
                </p:cNvPr>
                <p:cNvSpPr txBox="1"/>
                <p:nvPr/>
              </p:nvSpPr>
              <p:spPr>
                <a:xfrm>
                  <a:off x="4957704" y="238335"/>
                  <a:ext cx="82599" cy="216093"/>
                </a:xfrm>
                <a:prstGeom prst="rect">
                  <a:avLst/>
                </a:prstGeom>
                <a:noFill/>
              </p:spPr>
              <p:txBody>
                <a:bodyPr wrap="square" rtlCol="0">
                  <a:spAutoFit/>
                </a:bodyPr>
                <a:lstStyle/>
                <a:p>
                  <a:r>
                    <a:rPr lang="en-US" sz="800" dirty="0">
                      <a:solidFill>
                        <a:srgbClr val="676767"/>
                      </a:solidFill>
                    </a:rPr>
                    <a:t>.</a:t>
                  </a:r>
                  <a:endParaRPr lang="en-MY" sz="800" dirty="0">
                    <a:solidFill>
                      <a:srgbClr val="676767"/>
                    </a:solidFill>
                  </a:endParaRPr>
                </a:p>
              </p:txBody>
            </p:sp>
          </p:grpSp>
          <p:sp>
            <p:nvSpPr>
              <p:cNvPr id="134" name="TextBox 133">
                <a:extLst>
                  <a:ext uri="{FF2B5EF4-FFF2-40B4-BE49-F238E27FC236}">
                    <a16:creationId xmlns:a16="http://schemas.microsoft.com/office/drawing/2014/main" id="{C8960691-8A67-4D46-BDB4-647067597343}"/>
                  </a:ext>
                </a:extLst>
              </p:cNvPr>
              <p:cNvSpPr txBox="1"/>
              <p:nvPr/>
            </p:nvSpPr>
            <p:spPr>
              <a:xfrm>
                <a:off x="4354111" y="279646"/>
                <a:ext cx="418127" cy="246221"/>
              </a:xfrm>
              <a:prstGeom prst="rect">
                <a:avLst/>
              </a:prstGeom>
              <a:noFill/>
            </p:spPr>
            <p:txBody>
              <a:bodyPr wrap="square" rtlCol="0">
                <a:spAutoFit/>
              </a:bodyPr>
              <a:lstStyle/>
              <a:p>
                <a:r>
                  <a:rPr lang="en-US" sz="1000" dirty="0">
                    <a:solidFill>
                      <a:srgbClr val="676767"/>
                    </a:solidFill>
                  </a:rPr>
                  <a:t>2:30</a:t>
                </a:r>
                <a:endParaRPr lang="en-MY" sz="1000" dirty="0">
                  <a:solidFill>
                    <a:srgbClr val="676767"/>
                  </a:solidFill>
                </a:endParaRPr>
              </a:p>
            </p:txBody>
          </p:sp>
        </p:grpSp>
      </p:grpSp>
    </p:spTree>
    <p:extLst>
      <p:ext uri="{BB962C8B-B14F-4D97-AF65-F5344CB8AC3E}">
        <p14:creationId xmlns:p14="http://schemas.microsoft.com/office/powerpoint/2010/main" val="1972620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grpId="0" nodeType="withEffect">
                                  <p:stCondLst>
                                    <p:cond delay="0"/>
                                  </p:stCondLst>
                                  <p:childTnLst>
                                    <p:set>
                                      <p:cBhvr>
                                        <p:cTn id="6" dur="1" fill="hold">
                                          <p:stCondLst>
                                            <p:cond delay="0"/>
                                          </p:stCondLst>
                                        </p:cTn>
                                        <p:tgtEl>
                                          <p:spTgt spid="96"/>
                                        </p:tgtEl>
                                        <p:attrNameLst>
                                          <p:attrName>style.visibility</p:attrName>
                                        </p:attrNameLst>
                                      </p:cBhvr>
                                      <p:to>
                                        <p:strVal val="visible"/>
                                      </p:to>
                                    </p:set>
                                    <p:animEffect transition="in" filter="strips(downLeft)">
                                      <p:cBhvr>
                                        <p:cTn id="7" dur="500"/>
                                        <p:tgtEl>
                                          <p:spTgt spid="96"/>
                                        </p:tgtEl>
                                      </p:cBhvr>
                                    </p:animEffect>
                                  </p:childTnLst>
                                </p:cTn>
                              </p:par>
                              <p:par>
                                <p:cTn id="8" presetID="53" presetClass="entr" presetSubtype="16" fill="hold" nodeType="withEffect">
                                  <p:stCondLst>
                                    <p:cond delay="0"/>
                                  </p:stCondLst>
                                  <p:childTnLst>
                                    <p:set>
                                      <p:cBhvr>
                                        <p:cTn id="9" dur="1" fill="hold">
                                          <p:stCondLst>
                                            <p:cond delay="0"/>
                                          </p:stCondLst>
                                        </p:cTn>
                                        <p:tgtEl>
                                          <p:spTgt spid="146"/>
                                        </p:tgtEl>
                                        <p:attrNameLst>
                                          <p:attrName>style.visibility</p:attrName>
                                        </p:attrNameLst>
                                      </p:cBhvr>
                                      <p:to>
                                        <p:strVal val="visible"/>
                                      </p:to>
                                    </p:set>
                                    <p:anim calcmode="lin" valueType="num">
                                      <p:cBhvr>
                                        <p:cTn id="10" dur="500" fill="hold"/>
                                        <p:tgtEl>
                                          <p:spTgt spid="146"/>
                                        </p:tgtEl>
                                        <p:attrNameLst>
                                          <p:attrName>ppt_w</p:attrName>
                                        </p:attrNameLst>
                                      </p:cBhvr>
                                      <p:tavLst>
                                        <p:tav tm="0">
                                          <p:val>
                                            <p:fltVal val="0"/>
                                          </p:val>
                                        </p:tav>
                                        <p:tav tm="100000">
                                          <p:val>
                                            <p:strVal val="#ppt_w"/>
                                          </p:val>
                                        </p:tav>
                                      </p:tavLst>
                                    </p:anim>
                                    <p:anim calcmode="lin" valueType="num">
                                      <p:cBhvr>
                                        <p:cTn id="11" dur="500" fill="hold"/>
                                        <p:tgtEl>
                                          <p:spTgt spid="146"/>
                                        </p:tgtEl>
                                        <p:attrNameLst>
                                          <p:attrName>ppt_h</p:attrName>
                                        </p:attrNameLst>
                                      </p:cBhvr>
                                      <p:tavLst>
                                        <p:tav tm="0">
                                          <p:val>
                                            <p:fltVal val="0"/>
                                          </p:val>
                                        </p:tav>
                                        <p:tav tm="100000">
                                          <p:val>
                                            <p:strVal val="#ppt_h"/>
                                          </p:val>
                                        </p:tav>
                                      </p:tavLst>
                                    </p:anim>
                                    <p:animEffect transition="in" filter="fade">
                                      <p:cBhvr>
                                        <p:cTn id="12" dur="500"/>
                                        <p:tgtEl>
                                          <p:spTgt spid="146"/>
                                        </p:tgtEl>
                                      </p:cBhvr>
                                    </p:animEffect>
                                  </p:childTnLst>
                                </p:cTn>
                              </p:par>
                              <p:par>
                                <p:cTn id="13" presetID="2" presetClass="entr" presetSubtype="4" fill="hold" nodeType="withEffect">
                                  <p:stCondLst>
                                    <p:cond delay="0"/>
                                  </p:stCondLst>
                                  <p:childTnLst>
                                    <p:set>
                                      <p:cBhvr>
                                        <p:cTn id="14" dur="1" fill="hold">
                                          <p:stCondLst>
                                            <p:cond delay="0"/>
                                          </p:stCondLst>
                                        </p:cTn>
                                        <p:tgtEl>
                                          <p:spTgt spid="103"/>
                                        </p:tgtEl>
                                        <p:attrNameLst>
                                          <p:attrName>style.visibility</p:attrName>
                                        </p:attrNameLst>
                                      </p:cBhvr>
                                      <p:to>
                                        <p:strVal val="visible"/>
                                      </p:to>
                                    </p:set>
                                    <p:anim calcmode="lin" valueType="num">
                                      <p:cBhvr additive="base">
                                        <p:cTn id="15" dur="500" fill="hold"/>
                                        <p:tgtEl>
                                          <p:spTgt spid="103"/>
                                        </p:tgtEl>
                                        <p:attrNameLst>
                                          <p:attrName>ppt_x</p:attrName>
                                        </p:attrNameLst>
                                      </p:cBhvr>
                                      <p:tavLst>
                                        <p:tav tm="0">
                                          <p:val>
                                            <p:strVal val="#ppt_x"/>
                                          </p:val>
                                        </p:tav>
                                        <p:tav tm="100000">
                                          <p:val>
                                            <p:strVal val="#ppt_x"/>
                                          </p:val>
                                        </p:tav>
                                      </p:tavLst>
                                    </p:anim>
                                    <p:anim calcmode="lin" valueType="num">
                                      <p:cBhvr additive="base">
                                        <p:cTn id="16" dur="500" fill="hold"/>
                                        <p:tgtEl>
                                          <p:spTgt spid="103"/>
                                        </p:tgtEl>
                                        <p:attrNameLst>
                                          <p:attrName>ppt_y</p:attrName>
                                        </p:attrNameLst>
                                      </p:cBhvr>
                                      <p:tavLst>
                                        <p:tav tm="0">
                                          <p:val>
                                            <p:strVal val="1+#ppt_h/2"/>
                                          </p:val>
                                        </p:tav>
                                        <p:tav tm="100000">
                                          <p:val>
                                            <p:strVal val="#ppt_y"/>
                                          </p:val>
                                        </p:tav>
                                      </p:tavLst>
                                    </p:anim>
                                  </p:childTnLst>
                                </p:cTn>
                              </p:par>
                            </p:childTnLst>
                          </p:cTn>
                        </p:par>
                        <p:par>
                          <p:cTn id="17" fill="hold">
                            <p:stCondLst>
                              <p:cond delay="500"/>
                            </p:stCondLst>
                            <p:childTnLst>
                              <p:par>
                                <p:cTn id="18" presetID="2" presetClass="entr" presetSubtype="1" fill="hold" nodeType="afterEffect">
                                  <p:stCondLst>
                                    <p:cond delay="0"/>
                                  </p:stCondLst>
                                  <p:childTnLst>
                                    <p:set>
                                      <p:cBhvr>
                                        <p:cTn id="19" dur="1" fill="hold">
                                          <p:stCondLst>
                                            <p:cond delay="0"/>
                                          </p:stCondLst>
                                        </p:cTn>
                                        <p:tgtEl>
                                          <p:spTgt spid="145"/>
                                        </p:tgtEl>
                                        <p:attrNameLst>
                                          <p:attrName>style.visibility</p:attrName>
                                        </p:attrNameLst>
                                      </p:cBhvr>
                                      <p:to>
                                        <p:strVal val="visible"/>
                                      </p:to>
                                    </p:set>
                                    <p:anim calcmode="lin" valueType="num">
                                      <p:cBhvr additive="base">
                                        <p:cTn id="20" dur="500" fill="hold"/>
                                        <p:tgtEl>
                                          <p:spTgt spid="145"/>
                                        </p:tgtEl>
                                        <p:attrNameLst>
                                          <p:attrName>ppt_x</p:attrName>
                                        </p:attrNameLst>
                                      </p:cBhvr>
                                      <p:tavLst>
                                        <p:tav tm="0">
                                          <p:val>
                                            <p:strVal val="#ppt_x"/>
                                          </p:val>
                                        </p:tav>
                                        <p:tav tm="100000">
                                          <p:val>
                                            <p:strVal val="#ppt_x"/>
                                          </p:val>
                                        </p:tav>
                                      </p:tavLst>
                                    </p:anim>
                                    <p:anim calcmode="lin" valueType="num">
                                      <p:cBhvr additive="base">
                                        <p:cTn id="21" dur="500" fill="hold"/>
                                        <p:tgtEl>
                                          <p:spTgt spid="145"/>
                                        </p:tgtEl>
                                        <p:attrNameLst>
                                          <p:attrName>ppt_y</p:attrName>
                                        </p:attrNameLst>
                                      </p:cBhvr>
                                      <p:tavLst>
                                        <p:tav tm="0">
                                          <p:val>
                                            <p:strVal val="0-#ppt_h/2"/>
                                          </p:val>
                                        </p:tav>
                                        <p:tav tm="100000">
                                          <p:val>
                                            <p:strVal val="#ppt_y"/>
                                          </p:val>
                                        </p:tav>
                                      </p:tavLst>
                                    </p:anim>
                                  </p:childTnLst>
                                </p:cTn>
                              </p:par>
                              <p:par>
                                <p:cTn id="22" presetID="53" presetClass="entr" presetSubtype="16" fill="hold" nodeType="withEffect">
                                  <p:stCondLst>
                                    <p:cond delay="0"/>
                                  </p:stCondLst>
                                  <p:childTnLst>
                                    <p:set>
                                      <p:cBhvr>
                                        <p:cTn id="23" dur="1" fill="hold">
                                          <p:stCondLst>
                                            <p:cond delay="0"/>
                                          </p:stCondLst>
                                        </p:cTn>
                                        <p:tgtEl>
                                          <p:spTgt spid="147"/>
                                        </p:tgtEl>
                                        <p:attrNameLst>
                                          <p:attrName>style.visibility</p:attrName>
                                        </p:attrNameLst>
                                      </p:cBhvr>
                                      <p:to>
                                        <p:strVal val="visible"/>
                                      </p:to>
                                    </p:set>
                                    <p:anim calcmode="lin" valueType="num">
                                      <p:cBhvr>
                                        <p:cTn id="24" dur="500" fill="hold"/>
                                        <p:tgtEl>
                                          <p:spTgt spid="147"/>
                                        </p:tgtEl>
                                        <p:attrNameLst>
                                          <p:attrName>ppt_w</p:attrName>
                                        </p:attrNameLst>
                                      </p:cBhvr>
                                      <p:tavLst>
                                        <p:tav tm="0">
                                          <p:val>
                                            <p:fltVal val="0"/>
                                          </p:val>
                                        </p:tav>
                                        <p:tav tm="100000">
                                          <p:val>
                                            <p:strVal val="#ppt_w"/>
                                          </p:val>
                                        </p:tav>
                                      </p:tavLst>
                                    </p:anim>
                                    <p:anim calcmode="lin" valueType="num">
                                      <p:cBhvr>
                                        <p:cTn id="25" dur="500" fill="hold"/>
                                        <p:tgtEl>
                                          <p:spTgt spid="147"/>
                                        </p:tgtEl>
                                        <p:attrNameLst>
                                          <p:attrName>ppt_h</p:attrName>
                                        </p:attrNameLst>
                                      </p:cBhvr>
                                      <p:tavLst>
                                        <p:tav tm="0">
                                          <p:val>
                                            <p:fltVal val="0"/>
                                          </p:val>
                                        </p:tav>
                                        <p:tav tm="100000">
                                          <p:val>
                                            <p:strVal val="#ppt_h"/>
                                          </p:val>
                                        </p:tav>
                                      </p:tavLst>
                                    </p:anim>
                                    <p:animEffect transition="in" filter="fade">
                                      <p:cBhvr>
                                        <p:cTn id="26" dur="500"/>
                                        <p:tgtEl>
                                          <p:spTgt spid="147"/>
                                        </p:tgtEl>
                                      </p:cBhvr>
                                    </p:animEffect>
                                  </p:childTnLst>
                                </p:cTn>
                              </p:par>
                              <p:par>
                                <p:cTn id="27" presetID="18" presetClass="entr" presetSubtype="3" fill="hold" grpId="0" nodeType="withEffect">
                                  <p:stCondLst>
                                    <p:cond delay="0"/>
                                  </p:stCondLst>
                                  <p:childTnLst>
                                    <p:set>
                                      <p:cBhvr>
                                        <p:cTn id="28" dur="1" fill="hold">
                                          <p:stCondLst>
                                            <p:cond delay="0"/>
                                          </p:stCondLst>
                                        </p:cTn>
                                        <p:tgtEl>
                                          <p:spTgt spid="97"/>
                                        </p:tgtEl>
                                        <p:attrNameLst>
                                          <p:attrName>style.visibility</p:attrName>
                                        </p:attrNameLst>
                                      </p:cBhvr>
                                      <p:to>
                                        <p:strVal val="visible"/>
                                      </p:to>
                                    </p:set>
                                    <p:animEffect transition="in" filter="strips(upRight)">
                                      <p:cBhvr>
                                        <p:cTn id="29" dur="500"/>
                                        <p:tgtEl>
                                          <p:spTgt spid="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 grpId="0" animBg="1"/>
      <p:bldP spid="97"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98D7CC"/>
        </a:solidFill>
        <a:effectLst/>
      </p:bgPr>
    </p:bg>
    <p:spTree>
      <p:nvGrpSpPr>
        <p:cNvPr id="1" name=""/>
        <p:cNvGrpSpPr/>
        <p:nvPr/>
      </p:nvGrpSpPr>
      <p:grpSpPr>
        <a:xfrm>
          <a:off x="0" y="0"/>
          <a:ext cx="0" cy="0"/>
          <a:chOff x="0" y="0"/>
          <a:chExt cx="0" cy="0"/>
        </a:xfrm>
      </p:grpSpPr>
      <p:sp>
        <p:nvSpPr>
          <p:cNvPr id="386" name="Rectangle: Rounded Corners 385">
            <a:extLst>
              <a:ext uri="{FF2B5EF4-FFF2-40B4-BE49-F238E27FC236}">
                <a16:creationId xmlns:a16="http://schemas.microsoft.com/office/drawing/2014/main" id="{A6F21D5A-9D44-4216-895C-41B67AF442DE}"/>
              </a:ext>
            </a:extLst>
          </p:cNvPr>
          <p:cNvSpPr/>
          <p:nvPr/>
        </p:nvSpPr>
        <p:spPr>
          <a:xfrm>
            <a:off x="1505586" y="4319553"/>
            <a:ext cx="2087880" cy="1114756"/>
          </a:xfrm>
          <a:prstGeom prst="roundRect">
            <a:avLst>
              <a:gd name="adj" fmla="val 7402"/>
            </a:avLst>
          </a:prstGeom>
          <a:gradFill flip="none" rotWithShape="1">
            <a:gsLst>
              <a:gs pos="0">
                <a:srgbClr val="C436E4"/>
              </a:gs>
              <a:gs pos="31000">
                <a:srgbClr val="9C66EF"/>
              </a:gs>
              <a:gs pos="100000">
                <a:srgbClr val="91A4F7"/>
              </a:gs>
              <a:gs pos="57000">
                <a:srgbClr val="8087F4"/>
              </a:gs>
              <a:gs pos="80000">
                <a:srgbClr val="66A7FC"/>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387" name="Rectangle: Rounded Corners 386">
            <a:extLst>
              <a:ext uri="{FF2B5EF4-FFF2-40B4-BE49-F238E27FC236}">
                <a16:creationId xmlns:a16="http://schemas.microsoft.com/office/drawing/2014/main" id="{FEA735B1-2DC6-4DD3-AC46-D7E3FBA1D0B8}"/>
              </a:ext>
            </a:extLst>
          </p:cNvPr>
          <p:cNvSpPr/>
          <p:nvPr/>
        </p:nvSpPr>
        <p:spPr>
          <a:xfrm>
            <a:off x="1703706" y="4793898"/>
            <a:ext cx="232410" cy="392431"/>
          </a:xfrm>
          <a:prstGeom prst="roundRect">
            <a:avLst/>
          </a:prstGeom>
          <a:solidFill>
            <a:srgbClr val="E4E5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77058D"/>
                </a:solidFill>
                <a:latin typeface="Bahnschrift Condensed" panose="020B0502040204020203" pitchFamily="34" charset="0"/>
              </a:rPr>
              <a:t>0</a:t>
            </a:r>
            <a:endParaRPr lang="en-MY" dirty="0">
              <a:solidFill>
                <a:srgbClr val="77058D"/>
              </a:solidFill>
              <a:latin typeface="Bahnschrift Condensed" panose="020B0502040204020203" pitchFamily="34" charset="0"/>
            </a:endParaRPr>
          </a:p>
        </p:txBody>
      </p:sp>
      <p:sp>
        <p:nvSpPr>
          <p:cNvPr id="388" name="Rectangle: Rounded Corners 387">
            <a:extLst>
              <a:ext uri="{FF2B5EF4-FFF2-40B4-BE49-F238E27FC236}">
                <a16:creationId xmlns:a16="http://schemas.microsoft.com/office/drawing/2014/main" id="{F7636C1F-AD61-4941-B6D4-4C8A1781CB9E}"/>
              </a:ext>
            </a:extLst>
          </p:cNvPr>
          <p:cNvSpPr/>
          <p:nvPr/>
        </p:nvSpPr>
        <p:spPr>
          <a:xfrm>
            <a:off x="1958976" y="4793898"/>
            <a:ext cx="232410" cy="392431"/>
          </a:xfrm>
          <a:prstGeom prst="roundRect">
            <a:avLst/>
          </a:prstGeom>
          <a:solidFill>
            <a:srgbClr val="E4E5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77058D"/>
                </a:solidFill>
                <a:latin typeface="Bahnschrift Condensed" panose="020B0502040204020203" pitchFamily="34" charset="0"/>
              </a:rPr>
              <a:t>0</a:t>
            </a:r>
            <a:endParaRPr lang="en-MY" dirty="0">
              <a:solidFill>
                <a:srgbClr val="77058D"/>
              </a:solidFill>
              <a:latin typeface="Bahnschrift Condensed" panose="020B0502040204020203" pitchFamily="34" charset="0"/>
            </a:endParaRPr>
          </a:p>
        </p:txBody>
      </p:sp>
      <p:sp>
        <p:nvSpPr>
          <p:cNvPr id="389" name="Rectangle: Rounded Corners 388">
            <a:extLst>
              <a:ext uri="{FF2B5EF4-FFF2-40B4-BE49-F238E27FC236}">
                <a16:creationId xmlns:a16="http://schemas.microsoft.com/office/drawing/2014/main" id="{F67E4A27-4DEA-4DC8-94B0-D029740AB741}"/>
              </a:ext>
            </a:extLst>
          </p:cNvPr>
          <p:cNvSpPr/>
          <p:nvPr/>
        </p:nvSpPr>
        <p:spPr>
          <a:xfrm>
            <a:off x="2297698" y="4793898"/>
            <a:ext cx="232410" cy="392431"/>
          </a:xfrm>
          <a:prstGeom prst="roundRect">
            <a:avLst/>
          </a:prstGeom>
          <a:solidFill>
            <a:srgbClr val="E4E5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77058D"/>
                </a:solidFill>
                <a:latin typeface="Bahnschrift Condensed" panose="020B0502040204020203" pitchFamily="34" charset="0"/>
              </a:rPr>
              <a:t>0</a:t>
            </a:r>
            <a:endParaRPr lang="en-MY" dirty="0">
              <a:solidFill>
                <a:srgbClr val="77058D"/>
              </a:solidFill>
              <a:latin typeface="Bahnschrift Condensed" panose="020B0502040204020203" pitchFamily="34" charset="0"/>
            </a:endParaRPr>
          </a:p>
        </p:txBody>
      </p:sp>
      <p:sp>
        <p:nvSpPr>
          <p:cNvPr id="390" name="Rectangle: Rounded Corners 389">
            <a:extLst>
              <a:ext uri="{FF2B5EF4-FFF2-40B4-BE49-F238E27FC236}">
                <a16:creationId xmlns:a16="http://schemas.microsoft.com/office/drawing/2014/main" id="{70B77098-E861-42E8-B88C-8FABB5839F2A}"/>
              </a:ext>
            </a:extLst>
          </p:cNvPr>
          <p:cNvSpPr/>
          <p:nvPr/>
        </p:nvSpPr>
        <p:spPr>
          <a:xfrm>
            <a:off x="2556645" y="4793898"/>
            <a:ext cx="232410" cy="392431"/>
          </a:xfrm>
          <a:prstGeom prst="roundRect">
            <a:avLst/>
          </a:prstGeom>
          <a:solidFill>
            <a:srgbClr val="E4E5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77058D"/>
                </a:solidFill>
                <a:latin typeface="Bahnschrift Condensed" panose="020B0502040204020203" pitchFamily="34" charset="0"/>
              </a:rPr>
              <a:t>0</a:t>
            </a:r>
            <a:endParaRPr lang="en-MY" dirty="0">
              <a:solidFill>
                <a:srgbClr val="77058D"/>
              </a:solidFill>
              <a:latin typeface="Bahnschrift Condensed" panose="020B0502040204020203" pitchFamily="34" charset="0"/>
            </a:endParaRPr>
          </a:p>
        </p:txBody>
      </p:sp>
      <p:sp>
        <p:nvSpPr>
          <p:cNvPr id="391" name="Rectangle 390">
            <a:extLst>
              <a:ext uri="{FF2B5EF4-FFF2-40B4-BE49-F238E27FC236}">
                <a16:creationId xmlns:a16="http://schemas.microsoft.com/office/drawing/2014/main" id="{76BAF1AA-5770-47E5-B944-E62EC9FD7A54}"/>
              </a:ext>
            </a:extLst>
          </p:cNvPr>
          <p:cNvSpPr/>
          <p:nvPr/>
        </p:nvSpPr>
        <p:spPr>
          <a:xfrm>
            <a:off x="2229420" y="4925343"/>
            <a:ext cx="45719" cy="457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392" name="Rectangle 391">
            <a:extLst>
              <a:ext uri="{FF2B5EF4-FFF2-40B4-BE49-F238E27FC236}">
                <a16:creationId xmlns:a16="http://schemas.microsoft.com/office/drawing/2014/main" id="{3E99C742-12ED-4BE2-B1E9-CD7A95E0E18F}"/>
              </a:ext>
            </a:extLst>
          </p:cNvPr>
          <p:cNvSpPr/>
          <p:nvPr/>
        </p:nvSpPr>
        <p:spPr>
          <a:xfrm>
            <a:off x="2229419" y="5020593"/>
            <a:ext cx="45719" cy="457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393" name="Rectangle 392">
            <a:extLst>
              <a:ext uri="{FF2B5EF4-FFF2-40B4-BE49-F238E27FC236}">
                <a16:creationId xmlns:a16="http://schemas.microsoft.com/office/drawing/2014/main" id="{6DD50EB7-137B-49F1-B101-FC53C1FE7154}"/>
              </a:ext>
            </a:extLst>
          </p:cNvPr>
          <p:cNvSpPr/>
          <p:nvPr/>
        </p:nvSpPr>
        <p:spPr>
          <a:xfrm>
            <a:off x="2829241" y="4917724"/>
            <a:ext cx="45719" cy="457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394" name="Rectangle 393">
            <a:extLst>
              <a:ext uri="{FF2B5EF4-FFF2-40B4-BE49-F238E27FC236}">
                <a16:creationId xmlns:a16="http://schemas.microsoft.com/office/drawing/2014/main" id="{5FF2B13C-5A27-47B8-9F03-EB2CA70F8ECE}"/>
              </a:ext>
            </a:extLst>
          </p:cNvPr>
          <p:cNvSpPr/>
          <p:nvPr/>
        </p:nvSpPr>
        <p:spPr>
          <a:xfrm>
            <a:off x="2829240" y="5012974"/>
            <a:ext cx="45719" cy="457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395" name="TextBox 394">
            <a:extLst>
              <a:ext uri="{FF2B5EF4-FFF2-40B4-BE49-F238E27FC236}">
                <a16:creationId xmlns:a16="http://schemas.microsoft.com/office/drawing/2014/main" id="{309A2BE6-339A-453E-986F-5B395BF48BB5}"/>
              </a:ext>
            </a:extLst>
          </p:cNvPr>
          <p:cNvSpPr txBox="1"/>
          <p:nvPr/>
        </p:nvSpPr>
        <p:spPr>
          <a:xfrm>
            <a:off x="1608486" y="4420935"/>
            <a:ext cx="1773366" cy="307777"/>
          </a:xfrm>
          <a:prstGeom prst="rect">
            <a:avLst/>
          </a:prstGeom>
          <a:noFill/>
        </p:spPr>
        <p:txBody>
          <a:bodyPr wrap="square" rtlCol="0">
            <a:spAutoFit/>
          </a:bodyPr>
          <a:lstStyle/>
          <a:p>
            <a:r>
              <a:rPr lang="en-US" sz="1400" dirty="0">
                <a:solidFill>
                  <a:schemeClr val="bg1"/>
                </a:solidFill>
                <a:latin typeface="Bahnschrift Condensed" panose="020B0502040204020203" pitchFamily="34" charset="0"/>
              </a:rPr>
              <a:t>INSERT COUNTDOWN NAME</a:t>
            </a:r>
            <a:endParaRPr lang="en-MY" sz="1400" dirty="0">
              <a:solidFill>
                <a:schemeClr val="bg1"/>
              </a:solidFill>
              <a:latin typeface="Bahnschrift Condensed" panose="020B0502040204020203" pitchFamily="34" charset="0"/>
            </a:endParaRPr>
          </a:p>
        </p:txBody>
      </p:sp>
      <p:sp>
        <p:nvSpPr>
          <p:cNvPr id="396" name="TextBox 395">
            <a:extLst>
              <a:ext uri="{FF2B5EF4-FFF2-40B4-BE49-F238E27FC236}">
                <a16:creationId xmlns:a16="http://schemas.microsoft.com/office/drawing/2014/main" id="{253A6A98-70C5-4C46-8A2E-266AAC904234}"/>
              </a:ext>
            </a:extLst>
          </p:cNvPr>
          <p:cNvSpPr txBox="1"/>
          <p:nvPr/>
        </p:nvSpPr>
        <p:spPr>
          <a:xfrm>
            <a:off x="1608486" y="5238447"/>
            <a:ext cx="491661" cy="215444"/>
          </a:xfrm>
          <a:prstGeom prst="rect">
            <a:avLst/>
          </a:prstGeom>
          <a:noFill/>
        </p:spPr>
        <p:txBody>
          <a:bodyPr wrap="square" rtlCol="0">
            <a:spAutoFit/>
          </a:bodyPr>
          <a:lstStyle/>
          <a:p>
            <a:r>
              <a:rPr lang="en-US" sz="800" b="1" dirty="0">
                <a:solidFill>
                  <a:srgbClr val="E4E5FB"/>
                </a:solidFill>
              </a:rPr>
              <a:t>hours</a:t>
            </a:r>
            <a:endParaRPr lang="en-MY" sz="800" b="1" dirty="0">
              <a:solidFill>
                <a:srgbClr val="E4E5FB"/>
              </a:solidFill>
            </a:endParaRPr>
          </a:p>
        </p:txBody>
      </p:sp>
      <p:sp>
        <p:nvSpPr>
          <p:cNvPr id="397" name="TextBox 396">
            <a:extLst>
              <a:ext uri="{FF2B5EF4-FFF2-40B4-BE49-F238E27FC236}">
                <a16:creationId xmlns:a16="http://schemas.microsoft.com/office/drawing/2014/main" id="{56D61564-430E-4430-9E82-CA160E5288D3}"/>
              </a:ext>
            </a:extLst>
          </p:cNvPr>
          <p:cNvSpPr txBox="1"/>
          <p:nvPr/>
        </p:nvSpPr>
        <p:spPr>
          <a:xfrm>
            <a:off x="2229419" y="5239489"/>
            <a:ext cx="536777" cy="215444"/>
          </a:xfrm>
          <a:prstGeom prst="rect">
            <a:avLst/>
          </a:prstGeom>
          <a:noFill/>
        </p:spPr>
        <p:txBody>
          <a:bodyPr wrap="square" rtlCol="0">
            <a:spAutoFit/>
          </a:bodyPr>
          <a:lstStyle/>
          <a:p>
            <a:r>
              <a:rPr lang="en-US" sz="800" b="1" dirty="0">
                <a:solidFill>
                  <a:srgbClr val="E4E5FB"/>
                </a:solidFill>
              </a:rPr>
              <a:t>minutes</a:t>
            </a:r>
            <a:endParaRPr lang="en-MY" sz="800" b="1" dirty="0">
              <a:solidFill>
                <a:srgbClr val="E4E5FB"/>
              </a:solidFill>
            </a:endParaRPr>
          </a:p>
        </p:txBody>
      </p:sp>
      <p:sp>
        <p:nvSpPr>
          <p:cNvPr id="398" name="TextBox 397">
            <a:extLst>
              <a:ext uri="{FF2B5EF4-FFF2-40B4-BE49-F238E27FC236}">
                <a16:creationId xmlns:a16="http://schemas.microsoft.com/office/drawing/2014/main" id="{ED0F5D1E-6405-4C15-B8DB-5B3206A38DE2}"/>
              </a:ext>
            </a:extLst>
          </p:cNvPr>
          <p:cNvSpPr txBox="1"/>
          <p:nvPr/>
        </p:nvSpPr>
        <p:spPr>
          <a:xfrm>
            <a:off x="2816918" y="5238447"/>
            <a:ext cx="536777" cy="215444"/>
          </a:xfrm>
          <a:prstGeom prst="rect">
            <a:avLst/>
          </a:prstGeom>
          <a:noFill/>
        </p:spPr>
        <p:txBody>
          <a:bodyPr wrap="square" rtlCol="0">
            <a:spAutoFit/>
          </a:bodyPr>
          <a:lstStyle/>
          <a:p>
            <a:r>
              <a:rPr lang="en-US" sz="800" b="1" dirty="0">
                <a:solidFill>
                  <a:srgbClr val="E4E5FB"/>
                </a:solidFill>
              </a:rPr>
              <a:t>seconds</a:t>
            </a:r>
            <a:endParaRPr lang="en-MY" sz="800" b="1" dirty="0">
              <a:solidFill>
                <a:srgbClr val="E4E5FB"/>
              </a:solidFill>
            </a:endParaRPr>
          </a:p>
        </p:txBody>
      </p:sp>
      <p:sp>
        <p:nvSpPr>
          <p:cNvPr id="399" name="0">
            <a:extLst>
              <a:ext uri="{FF2B5EF4-FFF2-40B4-BE49-F238E27FC236}">
                <a16:creationId xmlns:a16="http://schemas.microsoft.com/office/drawing/2014/main" id="{A8709767-83D8-494D-875E-15762C0EEFC4}"/>
              </a:ext>
            </a:extLst>
          </p:cNvPr>
          <p:cNvSpPr/>
          <p:nvPr/>
        </p:nvSpPr>
        <p:spPr>
          <a:xfrm>
            <a:off x="3149442" y="4794106"/>
            <a:ext cx="232410" cy="392431"/>
          </a:xfrm>
          <a:prstGeom prst="roundRect">
            <a:avLst/>
          </a:prstGeom>
          <a:solidFill>
            <a:srgbClr val="E4E5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77058D"/>
                </a:solidFill>
                <a:latin typeface="Bahnschrift Condensed" panose="020B0502040204020203" pitchFamily="34" charset="0"/>
              </a:rPr>
              <a:t>0</a:t>
            </a:r>
            <a:endParaRPr lang="en-MY" dirty="0">
              <a:solidFill>
                <a:srgbClr val="77058D"/>
              </a:solidFill>
              <a:latin typeface="Bahnschrift Condensed" panose="020B0502040204020203" pitchFamily="34" charset="0"/>
            </a:endParaRPr>
          </a:p>
        </p:txBody>
      </p:sp>
      <p:sp>
        <p:nvSpPr>
          <p:cNvPr id="400" name="1">
            <a:extLst>
              <a:ext uri="{FF2B5EF4-FFF2-40B4-BE49-F238E27FC236}">
                <a16:creationId xmlns:a16="http://schemas.microsoft.com/office/drawing/2014/main" id="{09E9A019-7CDC-44DA-9293-C4E66B7C7057}"/>
              </a:ext>
            </a:extLst>
          </p:cNvPr>
          <p:cNvSpPr/>
          <p:nvPr/>
        </p:nvSpPr>
        <p:spPr>
          <a:xfrm>
            <a:off x="2899887" y="4793898"/>
            <a:ext cx="232410" cy="392431"/>
          </a:xfrm>
          <a:prstGeom prst="roundRect">
            <a:avLst/>
          </a:prstGeom>
          <a:solidFill>
            <a:srgbClr val="E4E5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77058D"/>
                </a:solidFill>
                <a:latin typeface="Bahnschrift Condensed" panose="020B0502040204020203" pitchFamily="34" charset="0"/>
              </a:rPr>
              <a:t>1</a:t>
            </a:r>
            <a:endParaRPr lang="en-MY" dirty="0">
              <a:solidFill>
                <a:srgbClr val="77058D"/>
              </a:solidFill>
              <a:latin typeface="Bahnschrift Condensed" panose="020B0502040204020203" pitchFamily="34" charset="0"/>
            </a:endParaRPr>
          </a:p>
        </p:txBody>
      </p:sp>
      <p:sp>
        <p:nvSpPr>
          <p:cNvPr id="401" name="0">
            <a:extLst>
              <a:ext uri="{FF2B5EF4-FFF2-40B4-BE49-F238E27FC236}">
                <a16:creationId xmlns:a16="http://schemas.microsoft.com/office/drawing/2014/main" id="{5824610A-3352-477B-BCFF-3258EF9A214A}"/>
              </a:ext>
            </a:extLst>
          </p:cNvPr>
          <p:cNvSpPr/>
          <p:nvPr/>
        </p:nvSpPr>
        <p:spPr>
          <a:xfrm>
            <a:off x="3149442" y="4794106"/>
            <a:ext cx="232410" cy="392431"/>
          </a:xfrm>
          <a:prstGeom prst="roundRect">
            <a:avLst/>
          </a:prstGeom>
          <a:solidFill>
            <a:srgbClr val="E4E5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77058D"/>
                </a:solidFill>
                <a:latin typeface="Bahnschrift Condensed" panose="020B0502040204020203" pitchFamily="34" charset="0"/>
              </a:rPr>
              <a:t>9</a:t>
            </a:r>
            <a:endParaRPr lang="en-MY" dirty="0">
              <a:solidFill>
                <a:srgbClr val="77058D"/>
              </a:solidFill>
              <a:latin typeface="Bahnschrift Condensed" panose="020B0502040204020203" pitchFamily="34" charset="0"/>
            </a:endParaRPr>
          </a:p>
        </p:txBody>
      </p:sp>
      <p:sp>
        <p:nvSpPr>
          <p:cNvPr id="402" name="0">
            <a:extLst>
              <a:ext uri="{FF2B5EF4-FFF2-40B4-BE49-F238E27FC236}">
                <a16:creationId xmlns:a16="http://schemas.microsoft.com/office/drawing/2014/main" id="{2889D4D5-3B7C-44DC-B613-EC2874172894}"/>
              </a:ext>
            </a:extLst>
          </p:cNvPr>
          <p:cNvSpPr/>
          <p:nvPr/>
        </p:nvSpPr>
        <p:spPr>
          <a:xfrm>
            <a:off x="3149442" y="4794106"/>
            <a:ext cx="232410" cy="392431"/>
          </a:xfrm>
          <a:prstGeom prst="roundRect">
            <a:avLst/>
          </a:prstGeom>
          <a:solidFill>
            <a:srgbClr val="E4E5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77058D"/>
                </a:solidFill>
                <a:latin typeface="Bahnschrift Condensed" panose="020B0502040204020203" pitchFamily="34" charset="0"/>
              </a:rPr>
              <a:t>8</a:t>
            </a:r>
            <a:endParaRPr lang="en-MY" dirty="0">
              <a:solidFill>
                <a:srgbClr val="77058D"/>
              </a:solidFill>
              <a:latin typeface="Bahnschrift Condensed" panose="020B0502040204020203" pitchFamily="34" charset="0"/>
            </a:endParaRPr>
          </a:p>
        </p:txBody>
      </p:sp>
      <p:sp>
        <p:nvSpPr>
          <p:cNvPr id="403" name="0">
            <a:extLst>
              <a:ext uri="{FF2B5EF4-FFF2-40B4-BE49-F238E27FC236}">
                <a16:creationId xmlns:a16="http://schemas.microsoft.com/office/drawing/2014/main" id="{142204E6-00BB-414C-8275-7A05942E50E6}"/>
              </a:ext>
            </a:extLst>
          </p:cNvPr>
          <p:cNvSpPr/>
          <p:nvPr/>
        </p:nvSpPr>
        <p:spPr>
          <a:xfrm>
            <a:off x="3149442" y="4794106"/>
            <a:ext cx="232410" cy="392431"/>
          </a:xfrm>
          <a:prstGeom prst="roundRect">
            <a:avLst/>
          </a:prstGeom>
          <a:solidFill>
            <a:srgbClr val="E4E5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77058D"/>
                </a:solidFill>
                <a:latin typeface="Bahnschrift Condensed" panose="020B0502040204020203" pitchFamily="34" charset="0"/>
              </a:rPr>
              <a:t>7</a:t>
            </a:r>
            <a:endParaRPr lang="en-MY" dirty="0">
              <a:solidFill>
                <a:srgbClr val="77058D"/>
              </a:solidFill>
              <a:latin typeface="Bahnschrift Condensed" panose="020B0502040204020203" pitchFamily="34" charset="0"/>
            </a:endParaRPr>
          </a:p>
        </p:txBody>
      </p:sp>
      <p:sp>
        <p:nvSpPr>
          <p:cNvPr id="404" name="0">
            <a:extLst>
              <a:ext uri="{FF2B5EF4-FFF2-40B4-BE49-F238E27FC236}">
                <a16:creationId xmlns:a16="http://schemas.microsoft.com/office/drawing/2014/main" id="{ABAAFCDA-3351-4BFD-9104-7EC76D79D728}"/>
              </a:ext>
            </a:extLst>
          </p:cNvPr>
          <p:cNvSpPr/>
          <p:nvPr/>
        </p:nvSpPr>
        <p:spPr>
          <a:xfrm>
            <a:off x="3149442" y="4794106"/>
            <a:ext cx="232410" cy="392431"/>
          </a:xfrm>
          <a:prstGeom prst="roundRect">
            <a:avLst/>
          </a:prstGeom>
          <a:solidFill>
            <a:srgbClr val="E4E5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77058D"/>
                </a:solidFill>
                <a:latin typeface="Bahnschrift Condensed" panose="020B0502040204020203" pitchFamily="34" charset="0"/>
              </a:rPr>
              <a:t>6</a:t>
            </a:r>
            <a:endParaRPr lang="en-MY" dirty="0">
              <a:solidFill>
                <a:srgbClr val="77058D"/>
              </a:solidFill>
              <a:latin typeface="Bahnschrift Condensed" panose="020B0502040204020203" pitchFamily="34" charset="0"/>
            </a:endParaRPr>
          </a:p>
        </p:txBody>
      </p:sp>
      <p:sp>
        <p:nvSpPr>
          <p:cNvPr id="405" name="0">
            <a:extLst>
              <a:ext uri="{FF2B5EF4-FFF2-40B4-BE49-F238E27FC236}">
                <a16:creationId xmlns:a16="http://schemas.microsoft.com/office/drawing/2014/main" id="{F2A1347A-6F6F-4FEA-ABD6-F5EFFF999EF8}"/>
              </a:ext>
            </a:extLst>
          </p:cNvPr>
          <p:cNvSpPr/>
          <p:nvPr/>
        </p:nvSpPr>
        <p:spPr>
          <a:xfrm>
            <a:off x="3149442" y="4794106"/>
            <a:ext cx="232410" cy="392431"/>
          </a:xfrm>
          <a:prstGeom prst="roundRect">
            <a:avLst/>
          </a:prstGeom>
          <a:solidFill>
            <a:srgbClr val="E4E5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77058D"/>
                </a:solidFill>
                <a:latin typeface="Bahnschrift Condensed" panose="020B0502040204020203" pitchFamily="34" charset="0"/>
              </a:rPr>
              <a:t>5</a:t>
            </a:r>
            <a:endParaRPr lang="en-MY" dirty="0">
              <a:solidFill>
                <a:srgbClr val="77058D"/>
              </a:solidFill>
              <a:latin typeface="Bahnschrift Condensed" panose="020B0502040204020203" pitchFamily="34" charset="0"/>
            </a:endParaRPr>
          </a:p>
        </p:txBody>
      </p:sp>
      <p:sp>
        <p:nvSpPr>
          <p:cNvPr id="406" name="0">
            <a:extLst>
              <a:ext uri="{FF2B5EF4-FFF2-40B4-BE49-F238E27FC236}">
                <a16:creationId xmlns:a16="http://schemas.microsoft.com/office/drawing/2014/main" id="{0CA2D152-331D-4DF1-B9C2-6CB7F82F8CC1}"/>
              </a:ext>
            </a:extLst>
          </p:cNvPr>
          <p:cNvSpPr/>
          <p:nvPr/>
        </p:nvSpPr>
        <p:spPr>
          <a:xfrm>
            <a:off x="3149442" y="4794106"/>
            <a:ext cx="232410" cy="392431"/>
          </a:xfrm>
          <a:prstGeom prst="roundRect">
            <a:avLst/>
          </a:prstGeom>
          <a:solidFill>
            <a:srgbClr val="E4E5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77058D"/>
                </a:solidFill>
                <a:latin typeface="Bahnschrift Condensed" panose="020B0502040204020203" pitchFamily="34" charset="0"/>
              </a:rPr>
              <a:t>4</a:t>
            </a:r>
            <a:endParaRPr lang="en-MY" dirty="0">
              <a:solidFill>
                <a:srgbClr val="77058D"/>
              </a:solidFill>
              <a:latin typeface="Bahnschrift Condensed" panose="020B0502040204020203" pitchFamily="34" charset="0"/>
            </a:endParaRPr>
          </a:p>
        </p:txBody>
      </p:sp>
      <p:sp>
        <p:nvSpPr>
          <p:cNvPr id="407" name="0">
            <a:extLst>
              <a:ext uri="{FF2B5EF4-FFF2-40B4-BE49-F238E27FC236}">
                <a16:creationId xmlns:a16="http://schemas.microsoft.com/office/drawing/2014/main" id="{9DF0A516-A67C-4D15-A08B-C25BCB6DFE71}"/>
              </a:ext>
            </a:extLst>
          </p:cNvPr>
          <p:cNvSpPr/>
          <p:nvPr/>
        </p:nvSpPr>
        <p:spPr>
          <a:xfrm>
            <a:off x="3149442" y="4794106"/>
            <a:ext cx="232410" cy="392431"/>
          </a:xfrm>
          <a:prstGeom prst="roundRect">
            <a:avLst/>
          </a:prstGeom>
          <a:solidFill>
            <a:srgbClr val="E4E5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77058D"/>
                </a:solidFill>
                <a:latin typeface="Bahnschrift Condensed" panose="020B0502040204020203" pitchFamily="34" charset="0"/>
              </a:rPr>
              <a:t>3</a:t>
            </a:r>
            <a:endParaRPr lang="en-MY" dirty="0">
              <a:solidFill>
                <a:srgbClr val="77058D"/>
              </a:solidFill>
              <a:latin typeface="Bahnschrift Condensed" panose="020B0502040204020203" pitchFamily="34" charset="0"/>
            </a:endParaRPr>
          </a:p>
        </p:txBody>
      </p:sp>
      <p:sp>
        <p:nvSpPr>
          <p:cNvPr id="408" name="0">
            <a:extLst>
              <a:ext uri="{FF2B5EF4-FFF2-40B4-BE49-F238E27FC236}">
                <a16:creationId xmlns:a16="http://schemas.microsoft.com/office/drawing/2014/main" id="{071BA104-44EE-48C3-BFCB-1A71730D4B91}"/>
              </a:ext>
            </a:extLst>
          </p:cNvPr>
          <p:cNvSpPr/>
          <p:nvPr/>
        </p:nvSpPr>
        <p:spPr>
          <a:xfrm>
            <a:off x="3149442" y="4794106"/>
            <a:ext cx="232410" cy="392431"/>
          </a:xfrm>
          <a:prstGeom prst="roundRect">
            <a:avLst/>
          </a:prstGeom>
          <a:solidFill>
            <a:srgbClr val="E4E5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77058D"/>
                </a:solidFill>
                <a:latin typeface="Bahnschrift Condensed" panose="020B0502040204020203" pitchFamily="34" charset="0"/>
              </a:rPr>
              <a:t>2</a:t>
            </a:r>
            <a:endParaRPr lang="en-MY" dirty="0">
              <a:solidFill>
                <a:srgbClr val="77058D"/>
              </a:solidFill>
              <a:latin typeface="Bahnschrift Condensed" panose="020B0502040204020203" pitchFamily="34" charset="0"/>
            </a:endParaRPr>
          </a:p>
        </p:txBody>
      </p:sp>
      <p:sp>
        <p:nvSpPr>
          <p:cNvPr id="409" name="0">
            <a:extLst>
              <a:ext uri="{FF2B5EF4-FFF2-40B4-BE49-F238E27FC236}">
                <a16:creationId xmlns:a16="http://schemas.microsoft.com/office/drawing/2014/main" id="{BCC7FF15-CA43-44EC-8BE0-B0794EA5F7EB}"/>
              </a:ext>
            </a:extLst>
          </p:cNvPr>
          <p:cNvSpPr/>
          <p:nvPr/>
        </p:nvSpPr>
        <p:spPr>
          <a:xfrm>
            <a:off x="3149442" y="4794106"/>
            <a:ext cx="232410" cy="392431"/>
          </a:xfrm>
          <a:prstGeom prst="roundRect">
            <a:avLst/>
          </a:prstGeom>
          <a:solidFill>
            <a:srgbClr val="E4E5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77058D"/>
                </a:solidFill>
                <a:latin typeface="Bahnschrift Condensed" panose="020B0502040204020203" pitchFamily="34" charset="0"/>
              </a:rPr>
              <a:t>1</a:t>
            </a:r>
            <a:endParaRPr lang="en-MY" dirty="0">
              <a:solidFill>
                <a:srgbClr val="77058D"/>
              </a:solidFill>
              <a:latin typeface="Bahnschrift Condensed" panose="020B0502040204020203" pitchFamily="34" charset="0"/>
            </a:endParaRPr>
          </a:p>
        </p:txBody>
      </p:sp>
      <p:sp>
        <p:nvSpPr>
          <p:cNvPr id="410" name="0">
            <a:extLst>
              <a:ext uri="{FF2B5EF4-FFF2-40B4-BE49-F238E27FC236}">
                <a16:creationId xmlns:a16="http://schemas.microsoft.com/office/drawing/2014/main" id="{7BC8FDEE-4AEE-44AA-84BB-6239C29CDC7B}"/>
              </a:ext>
            </a:extLst>
          </p:cNvPr>
          <p:cNvSpPr/>
          <p:nvPr/>
        </p:nvSpPr>
        <p:spPr>
          <a:xfrm>
            <a:off x="3149442" y="4794106"/>
            <a:ext cx="232410" cy="392431"/>
          </a:xfrm>
          <a:prstGeom prst="roundRect">
            <a:avLst/>
          </a:prstGeom>
          <a:solidFill>
            <a:srgbClr val="E4E5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77058D"/>
                </a:solidFill>
                <a:latin typeface="Bahnschrift Condensed" panose="020B0502040204020203" pitchFamily="34" charset="0"/>
              </a:rPr>
              <a:t>0</a:t>
            </a:r>
            <a:endParaRPr lang="en-MY" dirty="0">
              <a:solidFill>
                <a:srgbClr val="77058D"/>
              </a:solidFill>
              <a:latin typeface="Bahnschrift Condensed" panose="020B0502040204020203" pitchFamily="34" charset="0"/>
            </a:endParaRPr>
          </a:p>
        </p:txBody>
      </p:sp>
      <p:sp>
        <p:nvSpPr>
          <p:cNvPr id="411" name="0">
            <a:extLst>
              <a:ext uri="{FF2B5EF4-FFF2-40B4-BE49-F238E27FC236}">
                <a16:creationId xmlns:a16="http://schemas.microsoft.com/office/drawing/2014/main" id="{03BDB84E-0D1A-4BEF-A4DD-022586B19BA6}"/>
              </a:ext>
            </a:extLst>
          </p:cNvPr>
          <p:cNvSpPr/>
          <p:nvPr/>
        </p:nvSpPr>
        <p:spPr>
          <a:xfrm>
            <a:off x="2899887" y="4793898"/>
            <a:ext cx="232410" cy="392431"/>
          </a:xfrm>
          <a:prstGeom prst="roundRect">
            <a:avLst/>
          </a:prstGeom>
          <a:solidFill>
            <a:srgbClr val="E4E5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77058D"/>
                </a:solidFill>
                <a:latin typeface="Bahnschrift Condensed" panose="020B0502040204020203" pitchFamily="34" charset="0"/>
              </a:rPr>
              <a:t>0</a:t>
            </a:r>
            <a:endParaRPr lang="en-MY" dirty="0">
              <a:solidFill>
                <a:srgbClr val="77058D"/>
              </a:solidFill>
              <a:latin typeface="Bahnschrift Condensed" panose="020B0502040204020203" pitchFamily="34" charset="0"/>
            </a:endParaRPr>
          </a:p>
        </p:txBody>
      </p:sp>
      <p:sp>
        <p:nvSpPr>
          <p:cNvPr id="412" name="Rectangle: Rounded Corners 411">
            <a:extLst>
              <a:ext uri="{FF2B5EF4-FFF2-40B4-BE49-F238E27FC236}">
                <a16:creationId xmlns:a16="http://schemas.microsoft.com/office/drawing/2014/main" id="{41CF02BD-40B3-4A76-8A35-B3BA1DDD856E}"/>
              </a:ext>
            </a:extLst>
          </p:cNvPr>
          <p:cNvSpPr/>
          <p:nvPr/>
        </p:nvSpPr>
        <p:spPr>
          <a:xfrm>
            <a:off x="3910808" y="4319553"/>
            <a:ext cx="2087880" cy="1114756"/>
          </a:xfrm>
          <a:prstGeom prst="roundRect">
            <a:avLst>
              <a:gd name="adj" fmla="val 7402"/>
            </a:avLst>
          </a:prstGeom>
          <a:gradFill flip="none" rotWithShape="1">
            <a:gsLst>
              <a:gs pos="0">
                <a:srgbClr val="CD31DC"/>
              </a:gs>
              <a:gs pos="25000">
                <a:srgbClr val="DC43B8"/>
              </a:gs>
              <a:gs pos="100000">
                <a:srgbClr val="FF627F"/>
              </a:gs>
              <a:gs pos="51000">
                <a:srgbClr val="E650A3"/>
              </a:gs>
              <a:gs pos="78000">
                <a:srgbClr val="F55C88"/>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413" name="Rectangle: Rounded Corners 412">
            <a:extLst>
              <a:ext uri="{FF2B5EF4-FFF2-40B4-BE49-F238E27FC236}">
                <a16:creationId xmlns:a16="http://schemas.microsoft.com/office/drawing/2014/main" id="{38B3F4BA-2DF8-482A-9906-673249BEADF8}"/>
              </a:ext>
            </a:extLst>
          </p:cNvPr>
          <p:cNvSpPr/>
          <p:nvPr/>
        </p:nvSpPr>
        <p:spPr>
          <a:xfrm>
            <a:off x="4108928" y="4793898"/>
            <a:ext cx="232410" cy="392431"/>
          </a:xfrm>
          <a:prstGeom prst="roundRect">
            <a:avLst/>
          </a:prstGeom>
          <a:solidFill>
            <a:srgbClr val="FFE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00E49"/>
                </a:solidFill>
                <a:latin typeface="Bahnschrift Condensed" panose="020B0502040204020203" pitchFamily="34" charset="0"/>
              </a:rPr>
              <a:t>0</a:t>
            </a:r>
            <a:endParaRPr lang="en-MY" dirty="0">
              <a:solidFill>
                <a:srgbClr val="900E49"/>
              </a:solidFill>
              <a:latin typeface="Bahnschrift Condensed" panose="020B0502040204020203" pitchFamily="34" charset="0"/>
            </a:endParaRPr>
          </a:p>
        </p:txBody>
      </p:sp>
      <p:sp>
        <p:nvSpPr>
          <p:cNvPr id="414" name="Rectangle: Rounded Corners 413">
            <a:extLst>
              <a:ext uri="{FF2B5EF4-FFF2-40B4-BE49-F238E27FC236}">
                <a16:creationId xmlns:a16="http://schemas.microsoft.com/office/drawing/2014/main" id="{283517C1-7864-4BB2-8689-D2F557D7A334}"/>
              </a:ext>
            </a:extLst>
          </p:cNvPr>
          <p:cNvSpPr/>
          <p:nvPr/>
        </p:nvSpPr>
        <p:spPr>
          <a:xfrm>
            <a:off x="4364198" y="4793898"/>
            <a:ext cx="232410" cy="392431"/>
          </a:xfrm>
          <a:prstGeom prst="roundRect">
            <a:avLst/>
          </a:prstGeom>
          <a:solidFill>
            <a:srgbClr val="FFE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00E49"/>
                </a:solidFill>
                <a:latin typeface="Bahnschrift Condensed" panose="020B0502040204020203" pitchFamily="34" charset="0"/>
              </a:rPr>
              <a:t>0</a:t>
            </a:r>
            <a:endParaRPr lang="en-MY" dirty="0">
              <a:solidFill>
                <a:srgbClr val="900E49"/>
              </a:solidFill>
              <a:latin typeface="Bahnschrift Condensed" panose="020B0502040204020203" pitchFamily="34" charset="0"/>
            </a:endParaRPr>
          </a:p>
        </p:txBody>
      </p:sp>
      <p:sp>
        <p:nvSpPr>
          <p:cNvPr id="415" name="Rectangle: Rounded Corners 414">
            <a:extLst>
              <a:ext uri="{FF2B5EF4-FFF2-40B4-BE49-F238E27FC236}">
                <a16:creationId xmlns:a16="http://schemas.microsoft.com/office/drawing/2014/main" id="{FBCEBE09-4ABB-407C-8D63-BCAC3B858BD4}"/>
              </a:ext>
            </a:extLst>
          </p:cNvPr>
          <p:cNvSpPr/>
          <p:nvPr/>
        </p:nvSpPr>
        <p:spPr>
          <a:xfrm>
            <a:off x="4702920" y="4793898"/>
            <a:ext cx="232410" cy="392431"/>
          </a:xfrm>
          <a:prstGeom prst="roundRect">
            <a:avLst/>
          </a:prstGeom>
          <a:solidFill>
            <a:srgbClr val="FFE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00E49"/>
                </a:solidFill>
                <a:latin typeface="Bahnschrift Condensed" panose="020B0502040204020203" pitchFamily="34" charset="0"/>
              </a:rPr>
              <a:t>0</a:t>
            </a:r>
            <a:endParaRPr lang="en-MY" dirty="0">
              <a:solidFill>
                <a:srgbClr val="900E49"/>
              </a:solidFill>
              <a:latin typeface="Bahnschrift Condensed" panose="020B0502040204020203" pitchFamily="34" charset="0"/>
            </a:endParaRPr>
          </a:p>
        </p:txBody>
      </p:sp>
      <p:sp>
        <p:nvSpPr>
          <p:cNvPr id="416" name="Rectangle: Rounded Corners 415">
            <a:extLst>
              <a:ext uri="{FF2B5EF4-FFF2-40B4-BE49-F238E27FC236}">
                <a16:creationId xmlns:a16="http://schemas.microsoft.com/office/drawing/2014/main" id="{16DFCB5C-7A96-40FE-B312-0C68705EC6C3}"/>
              </a:ext>
            </a:extLst>
          </p:cNvPr>
          <p:cNvSpPr/>
          <p:nvPr/>
        </p:nvSpPr>
        <p:spPr>
          <a:xfrm>
            <a:off x="4961867" y="4793898"/>
            <a:ext cx="232410" cy="392431"/>
          </a:xfrm>
          <a:prstGeom prst="roundRect">
            <a:avLst/>
          </a:prstGeom>
          <a:solidFill>
            <a:srgbClr val="FFE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00E49"/>
                </a:solidFill>
                <a:latin typeface="Bahnschrift Condensed" panose="020B0502040204020203" pitchFamily="34" charset="0"/>
              </a:rPr>
              <a:t>0</a:t>
            </a:r>
            <a:endParaRPr lang="en-MY" dirty="0">
              <a:solidFill>
                <a:srgbClr val="900E49"/>
              </a:solidFill>
              <a:latin typeface="Bahnschrift Condensed" panose="020B0502040204020203" pitchFamily="34" charset="0"/>
            </a:endParaRPr>
          </a:p>
        </p:txBody>
      </p:sp>
      <p:sp>
        <p:nvSpPr>
          <p:cNvPr id="417" name="Rectangle 416">
            <a:extLst>
              <a:ext uri="{FF2B5EF4-FFF2-40B4-BE49-F238E27FC236}">
                <a16:creationId xmlns:a16="http://schemas.microsoft.com/office/drawing/2014/main" id="{D808D74B-B921-4529-B8F7-7842B5032EC0}"/>
              </a:ext>
            </a:extLst>
          </p:cNvPr>
          <p:cNvSpPr/>
          <p:nvPr/>
        </p:nvSpPr>
        <p:spPr>
          <a:xfrm>
            <a:off x="4634642" y="4925343"/>
            <a:ext cx="45719" cy="457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418" name="Rectangle 417">
            <a:extLst>
              <a:ext uri="{FF2B5EF4-FFF2-40B4-BE49-F238E27FC236}">
                <a16:creationId xmlns:a16="http://schemas.microsoft.com/office/drawing/2014/main" id="{A1D04C86-A161-4A5C-9B21-756D8480986A}"/>
              </a:ext>
            </a:extLst>
          </p:cNvPr>
          <p:cNvSpPr/>
          <p:nvPr/>
        </p:nvSpPr>
        <p:spPr>
          <a:xfrm>
            <a:off x="4634641" y="5020593"/>
            <a:ext cx="45719" cy="457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419" name="Rectangle 418">
            <a:extLst>
              <a:ext uri="{FF2B5EF4-FFF2-40B4-BE49-F238E27FC236}">
                <a16:creationId xmlns:a16="http://schemas.microsoft.com/office/drawing/2014/main" id="{9F524D55-91A0-4843-AAA1-61A8C216A82B}"/>
              </a:ext>
            </a:extLst>
          </p:cNvPr>
          <p:cNvSpPr/>
          <p:nvPr/>
        </p:nvSpPr>
        <p:spPr>
          <a:xfrm>
            <a:off x="5234463" y="4917724"/>
            <a:ext cx="45719" cy="457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420" name="Rectangle 419">
            <a:extLst>
              <a:ext uri="{FF2B5EF4-FFF2-40B4-BE49-F238E27FC236}">
                <a16:creationId xmlns:a16="http://schemas.microsoft.com/office/drawing/2014/main" id="{7BD38988-8203-4545-B0E0-2E8A7869F7A1}"/>
              </a:ext>
            </a:extLst>
          </p:cNvPr>
          <p:cNvSpPr/>
          <p:nvPr/>
        </p:nvSpPr>
        <p:spPr>
          <a:xfrm>
            <a:off x="5234462" y="5012974"/>
            <a:ext cx="45719" cy="457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421" name="TextBox 420">
            <a:extLst>
              <a:ext uri="{FF2B5EF4-FFF2-40B4-BE49-F238E27FC236}">
                <a16:creationId xmlns:a16="http://schemas.microsoft.com/office/drawing/2014/main" id="{830E4D66-6EE2-41E8-84E7-FCBBC5E907AB}"/>
              </a:ext>
            </a:extLst>
          </p:cNvPr>
          <p:cNvSpPr txBox="1"/>
          <p:nvPr/>
        </p:nvSpPr>
        <p:spPr>
          <a:xfrm>
            <a:off x="4013708" y="4420935"/>
            <a:ext cx="1773366" cy="307777"/>
          </a:xfrm>
          <a:prstGeom prst="rect">
            <a:avLst/>
          </a:prstGeom>
          <a:noFill/>
        </p:spPr>
        <p:txBody>
          <a:bodyPr wrap="square" rtlCol="0">
            <a:spAutoFit/>
          </a:bodyPr>
          <a:lstStyle/>
          <a:p>
            <a:r>
              <a:rPr lang="en-US" sz="1400" dirty="0">
                <a:solidFill>
                  <a:schemeClr val="bg1"/>
                </a:solidFill>
                <a:latin typeface="Bahnschrift Condensed" panose="020B0502040204020203" pitchFamily="34" charset="0"/>
              </a:rPr>
              <a:t>INSERT COUNTDOWN NAME</a:t>
            </a:r>
            <a:endParaRPr lang="en-MY" sz="1400" dirty="0">
              <a:solidFill>
                <a:schemeClr val="bg1"/>
              </a:solidFill>
              <a:latin typeface="Bahnschrift Condensed" panose="020B0502040204020203" pitchFamily="34" charset="0"/>
            </a:endParaRPr>
          </a:p>
        </p:txBody>
      </p:sp>
      <p:sp>
        <p:nvSpPr>
          <p:cNvPr id="422" name="TextBox 421">
            <a:extLst>
              <a:ext uri="{FF2B5EF4-FFF2-40B4-BE49-F238E27FC236}">
                <a16:creationId xmlns:a16="http://schemas.microsoft.com/office/drawing/2014/main" id="{5F3BDA94-EE4B-48EC-A822-4C067F52E0F9}"/>
              </a:ext>
            </a:extLst>
          </p:cNvPr>
          <p:cNvSpPr txBox="1"/>
          <p:nvPr/>
        </p:nvSpPr>
        <p:spPr>
          <a:xfrm>
            <a:off x="4013708" y="5238447"/>
            <a:ext cx="491661" cy="215444"/>
          </a:xfrm>
          <a:prstGeom prst="rect">
            <a:avLst/>
          </a:prstGeom>
          <a:noFill/>
        </p:spPr>
        <p:txBody>
          <a:bodyPr wrap="square" rtlCol="0">
            <a:spAutoFit/>
          </a:bodyPr>
          <a:lstStyle/>
          <a:p>
            <a:r>
              <a:rPr lang="en-US" sz="800" b="1" dirty="0">
                <a:solidFill>
                  <a:srgbClr val="FFE1FF"/>
                </a:solidFill>
              </a:rPr>
              <a:t>hours</a:t>
            </a:r>
            <a:endParaRPr lang="en-MY" sz="800" b="1" dirty="0">
              <a:solidFill>
                <a:srgbClr val="FFE1FF"/>
              </a:solidFill>
            </a:endParaRPr>
          </a:p>
        </p:txBody>
      </p:sp>
      <p:sp>
        <p:nvSpPr>
          <p:cNvPr id="423" name="TextBox 422">
            <a:extLst>
              <a:ext uri="{FF2B5EF4-FFF2-40B4-BE49-F238E27FC236}">
                <a16:creationId xmlns:a16="http://schemas.microsoft.com/office/drawing/2014/main" id="{ACF501EC-BE42-4CBD-95CA-4D992BB4B9CF}"/>
              </a:ext>
            </a:extLst>
          </p:cNvPr>
          <p:cNvSpPr txBox="1"/>
          <p:nvPr/>
        </p:nvSpPr>
        <p:spPr>
          <a:xfrm>
            <a:off x="4634641" y="5239489"/>
            <a:ext cx="536777" cy="215444"/>
          </a:xfrm>
          <a:prstGeom prst="rect">
            <a:avLst/>
          </a:prstGeom>
          <a:noFill/>
        </p:spPr>
        <p:txBody>
          <a:bodyPr wrap="square" rtlCol="0">
            <a:spAutoFit/>
          </a:bodyPr>
          <a:lstStyle/>
          <a:p>
            <a:r>
              <a:rPr lang="en-US" sz="800" b="1" dirty="0">
                <a:solidFill>
                  <a:srgbClr val="FFE1FF"/>
                </a:solidFill>
              </a:rPr>
              <a:t>minutes</a:t>
            </a:r>
            <a:endParaRPr lang="en-MY" sz="800" b="1" dirty="0">
              <a:solidFill>
                <a:srgbClr val="FFE1FF"/>
              </a:solidFill>
            </a:endParaRPr>
          </a:p>
        </p:txBody>
      </p:sp>
      <p:sp>
        <p:nvSpPr>
          <p:cNvPr id="424" name="TextBox 423">
            <a:extLst>
              <a:ext uri="{FF2B5EF4-FFF2-40B4-BE49-F238E27FC236}">
                <a16:creationId xmlns:a16="http://schemas.microsoft.com/office/drawing/2014/main" id="{32D591E7-E513-4086-9490-93FE9F687AE2}"/>
              </a:ext>
            </a:extLst>
          </p:cNvPr>
          <p:cNvSpPr txBox="1"/>
          <p:nvPr/>
        </p:nvSpPr>
        <p:spPr>
          <a:xfrm>
            <a:off x="5222140" y="5238447"/>
            <a:ext cx="536777" cy="215444"/>
          </a:xfrm>
          <a:prstGeom prst="rect">
            <a:avLst/>
          </a:prstGeom>
          <a:noFill/>
        </p:spPr>
        <p:txBody>
          <a:bodyPr wrap="square" rtlCol="0">
            <a:spAutoFit/>
          </a:bodyPr>
          <a:lstStyle/>
          <a:p>
            <a:r>
              <a:rPr lang="en-US" sz="800" b="1" dirty="0">
                <a:solidFill>
                  <a:srgbClr val="FFE1FF"/>
                </a:solidFill>
              </a:rPr>
              <a:t>seconds</a:t>
            </a:r>
            <a:endParaRPr lang="en-MY" sz="800" b="1" dirty="0">
              <a:solidFill>
                <a:srgbClr val="FFE1FF"/>
              </a:solidFill>
            </a:endParaRPr>
          </a:p>
        </p:txBody>
      </p:sp>
      <p:sp>
        <p:nvSpPr>
          <p:cNvPr id="425" name="0">
            <a:extLst>
              <a:ext uri="{FF2B5EF4-FFF2-40B4-BE49-F238E27FC236}">
                <a16:creationId xmlns:a16="http://schemas.microsoft.com/office/drawing/2014/main" id="{92DB646A-4A06-442E-9781-DE4D14FDF668}"/>
              </a:ext>
            </a:extLst>
          </p:cNvPr>
          <p:cNvSpPr/>
          <p:nvPr/>
        </p:nvSpPr>
        <p:spPr>
          <a:xfrm>
            <a:off x="5554664" y="4794106"/>
            <a:ext cx="232410" cy="392431"/>
          </a:xfrm>
          <a:prstGeom prst="roundRect">
            <a:avLst/>
          </a:prstGeom>
          <a:solidFill>
            <a:srgbClr val="FFE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00E49"/>
                </a:solidFill>
                <a:latin typeface="Bahnschrift Condensed" panose="020B0502040204020203" pitchFamily="34" charset="0"/>
              </a:rPr>
              <a:t>0</a:t>
            </a:r>
            <a:endParaRPr lang="en-MY" dirty="0">
              <a:solidFill>
                <a:srgbClr val="900E49"/>
              </a:solidFill>
              <a:latin typeface="Bahnschrift Condensed" panose="020B0502040204020203" pitchFamily="34" charset="0"/>
            </a:endParaRPr>
          </a:p>
        </p:txBody>
      </p:sp>
      <p:sp>
        <p:nvSpPr>
          <p:cNvPr id="426" name="1">
            <a:extLst>
              <a:ext uri="{FF2B5EF4-FFF2-40B4-BE49-F238E27FC236}">
                <a16:creationId xmlns:a16="http://schemas.microsoft.com/office/drawing/2014/main" id="{B22804C1-22CA-4555-A78A-C9C58F1FE40A}"/>
              </a:ext>
            </a:extLst>
          </p:cNvPr>
          <p:cNvSpPr/>
          <p:nvPr/>
        </p:nvSpPr>
        <p:spPr>
          <a:xfrm>
            <a:off x="5305109" y="4793898"/>
            <a:ext cx="232410" cy="392431"/>
          </a:xfrm>
          <a:prstGeom prst="roundRect">
            <a:avLst/>
          </a:prstGeom>
          <a:solidFill>
            <a:srgbClr val="FFE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00E49"/>
                </a:solidFill>
                <a:latin typeface="Bahnschrift Condensed" panose="020B0502040204020203" pitchFamily="34" charset="0"/>
              </a:rPr>
              <a:t>1</a:t>
            </a:r>
            <a:endParaRPr lang="en-MY" dirty="0">
              <a:solidFill>
                <a:srgbClr val="900E49"/>
              </a:solidFill>
              <a:latin typeface="Bahnschrift Condensed" panose="020B0502040204020203" pitchFamily="34" charset="0"/>
            </a:endParaRPr>
          </a:p>
        </p:txBody>
      </p:sp>
      <p:sp>
        <p:nvSpPr>
          <p:cNvPr id="427" name="0">
            <a:extLst>
              <a:ext uri="{FF2B5EF4-FFF2-40B4-BE49-F238E27FC236}">
                <a16:creationId xmlns:a16="http://schemas.microsoft.com/office/drawing/2014/main" id="{0D4A68F8-A774-455A-B04A-DDC044CB5850}"/>
              </a:ext>
            </a:extLst>
          </p:cNvPr>
          <p:cNvSpPr/>
          <p:nvPr/>
        </p:nvSpPr>
        <p:spPr>
          <a:xfrm>
            <a:off x="5554664" y="4794106"/>
            <a:ext cx="232410" cy="392431"/>
          </a:xfrm>
          <a:prstGeom prst="roundRect">
            <a:avLst/>
          </a:prstGeom>
          <a:solidFill>
            <a:srgbClr val="FFE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00E49"/>
                </a:solidFill>
                <a:latin typeface="Bahnschrift Condensed" panose="020B0502040204020203" pitchFamily="34" charset="0"/>
              </a:rPr>
              <a:t>9</a:t>
            </a:r>
            <a:endParaRPr lang="en-MY" dirty="0">
              <a:solidFill>
                <a:srgbClr val="900E49"/>
              </a:solidFill>
              <a:latin typeface="Bahnschrift Condensed" panose="020B0502040204020203" pitchFamily="34" charset="0"/>
            </a:endParaRPr>
          </a:p>
        </p:txBody>
      </p:sp>
      <p:sp>
        <p:nvSpPr>
          <p:cNvPr id="428" name="0">
            <a:extLst>
              <a:ext uri="{FF2B5EF4-FFF2-40B4-BE49-F238E27FC236}">
                <a16:creationId xmlns:a16="http://schemas.microsoft.com/office/drawing/2014/main" id="{2BF14B05-E1DE-4C4F-96EE-A7F4C8AA7B82}"/>
              </a:ext>
            </a:extLst>
          </p:cNvPr>
          <p:cNvSpPr/>
          <p:nvPr/>
        </p:nvSpPr>
        <p:spPr>
          <a:xfrm>
            <a:off x="5554664" y="4794106"/>
            <a:ext cx="232410" cy="392431"/>
          </a:xfrm>
          <a:prstGeom prst="roundRect">
            <a:avLst/>
          </a:prstGeom>
          <a:solidFill>
            <a:srgbClr val="FFE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00E49"/>
                </a:solidFill>
                <a:latin typeface="Bahnschrift Condensed" panose="020B0502040204020203" pitchFamily="34" charset="0"/>
              </a:rPr>
              <a:t>8</a:t>
            </a:r>
            <a:endParaRPr lang="en-MY" dirty="0">
              <a:solidFill>
                <a:srgbClr val="900E49"/>
              </a:solidFill>
              <a:latin typeface="Bahnschrift Condensed" panose="020B0502040204020203" pitchFamily="34" charset="0"/>
            </a:endParaRPr>
          </a:p>
        </p:txBody>
      </p:sp>
      <p:sp>
        <p:nvSpPr>
          <p:cNvPr id="429" name="0">
            <a:extLst>
              <a:ext uri="{FF2B5EF4-FFF2-40B4-BE49-F238E27FC236}">
                <a16:creationId xmlns:a16="http://schemas.microsoft.com/office/drawing/2014/main" id="{0F9CC85B-209E-4314-873C-9C4CD9DDF8BA}"/>
              </a:ext>
            </a:extLst>
          </p:cNvPr>
          <p:cNvSpPr/>
          <p:nvPr/>
        </p:nvSpPr>
        <p:spPr>
          <a:xfrm>
            <a:off x="5554664" y="4794106"/>
            <a:ext cx="232410" cy="392431"/>
          </a:xfrm>
          <a:prstGeom prst="roundRect">
            <a:avLst/>
          </a:prstGeom>
          <a:solidFill>
            <a:srgbClr val="FFE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00E49"/>
                </a:solidFill>
                <a:latin typeface="Bahnschrift Condensed" panose="020B0502040204020203" pitchFamily="34" charset="0"/>
              </a:rPr>
              <a:t>7</a:t>
            </a:r>
            <a:endParaRPr lang="en-MY" dirty="0">
              <a:solidFill>
                <a:srgbClr val="900E49"/>
              </a:solidFill>
              <a:latin typeface="Bahnschrift Condensed" panose="020B0502040204020203" pitchFamily="34" charset="0"/>
            </a:endParaRPr>
          </a:p>
        </p:txBody>
      </p:sp>
      <p:sp>
        <p:nvSpPr>
          <p:cNvPr id="430" name="0">
            <a:extLst>
              <a:ext uri="{FF2B5EF4-FFF2-40B4-BE49-F238E27FC236}">
                <a16:creationId xmlns:a16="http://schemas.microsoft.com/office/drawing/2014/main" id="{8C9035BF-C715-402A-928A-4CFD7E78D41F}"/>
              </a:ext>
            </a:extLst>
          </p:cNvPr>
          <p:cNvSpPr/>
          <p:nvPr/>
        </p:nvSpPr>
        <p:spPr>
          <a:xfrm>
            <a:off x="5554664" y="4794106"/>
            <a:ext cx="232410" cy="392431"/>
          </a:xfrm>
          <a:prstGeom prst="roundRect">
            <a:avLst/>
          </a:prstGeom>
          <a:solidFill>
            <a:srgbClr val="FFE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00E49"/>
                </a:solidFill>
                <a:latin typeface="Bahnschrift Condensed" panose="020B0502040204020203" pitchFamily="34" charset="0"/>
              </a:rPr>
              <a:t>6</a:t>
            </a:r>
            <a:endParaRPr lang="en-MY" dirty="0">
              <a:solidFill>
                <a:srgbClr val="900E49"/>
              </a:solidFill>
              <a:latin typeface="Bahnschrift Condensed" panose="020B0502040204020203" pitchFamily="34" charset="0"/>
            </a:endParaRPr>
          </a:p>
        </p:txBody>
      </p:sp>
      <p:sp>
        <p:nvSpPr>
          <p:cNvPr id="431" name="0">
            <a:extLst>
              <a:ext uri="{FF2B5EF4-FFF2-40B4-BE49-F238E27FC236}">
                <a16:creationId xmlns:a16="http://schemas.microsoft.com/office/drawing/2014/main" id="{8CD5CA5A-3BA1-42E9-926A-FC5AB389D693}"/>
              </a:ext>
            </a:extLst>
          </p:cNvPr>
          <p:cNvSpPr/>
          <p:nvPr/>
        </p:nvSpPr>
        <p:spPr>
          <a:xfrm>
            <a:off x="5554664" y="4794106"/>
            <a:ext cx="232410" cy="392431"/>
          </a:xfrm>
          <a:prstGeom prst="roundRect">
            <a:avLst/>
          </a:prstGeom>
          <a:solidFill>
            <a:srgbClr val="FFE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00E49"/>
                </a:solidFill>
                <a:latin typeface="Bahnschrift Condensed" panose="020B0502040204020203" pitchFamily="34" charset="0"/>
              </a:rPr>
              <a:t>5</a:t>
            </a:r>
            <a:endParaRPr lang="en-MY" dirty="0">
              <a:solidFill>
                <a:srgbClr val="900E49"/>
              </a:solidFill>
              <a:latin typeface="Bahnschrift Condensed" panose="020B0502040204020203" pitchFamily="34" charset="0"/>
            </a:endParaRPr>
          </a:p>
        </p:txBody>
      </p:sp>
      <p:sp>
        <p:nvSpPr>
          <p:cNvPr id="432" name="0">
            <a:extLst>
              <a:ext uri="{FF2B5EF4-FFF2-40B4-BE49-F238E27FC236}">
                <a16:creationId xmlns:a16="http://schemas.microsoft.com/office/drawing/2014/main" id="{F0B13022-198B-4AB4-8589-4D802181681F}"/>
              </a:ext>
            </a:extLst>
          </p:cNvPr>
          <p:cNvSpPr/>
          <p:nvPr/>
        </p:nvSpPr>
        <p:spPr>
          <a:xfrm>
            <a:off x="5554664" y="4794106"/>
            <a:ext cx="232410" cy="392431"/>
          </a:xfrm>
          <a:prstGeom prst="roundRect">
            <a:avLst/>
          </a:prstGeom>
          <a:solidFill>
            <a:srgbClr val="FFE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00E49"/>
                </a:solidFill>
                <a:latin typeface="Bahnschrift Condensed" panose="020B0502040204020203" pitchFamily="34" charset="0"/>
              </a:rPr>
              <a:t>4</a:t>
            </a:r>
            <a:endParaRPr lang="en-MY" dirty="0">
              <a:solidFill>
                <a:srgbClr val="900E49"/>
              </a:solidFill>
              <a:latin typeface="Bahnschrift Condensed" panose="020B0502040204020203" pitchFamily="34" charset="0"/>
            </a:endParaRPr>
          </a:p>
        </p:txBody>
      </p:sp>
      <p:sp>
        <p:nvSpPr>
          <p:cNvPr id="433" name="0">
            <a:extLst>
              <a:ext uri="{FF2B5EF4-FFF2-40B4-BE49-F238E27FC236}">
                <a16:creationId xmlns:a16="http://schemas.microsoft.com/office/drawing/2014/main" id="{11EBACC9-0520-4BFE-ADB4-86FD264A9AFB}"/>
              </a:ext>
            </a:extLst>
          </p:cNvPr>
          <p:cNvSpPr/>
          <p:nvPr/>
        </p:nvSpPr>
        <p:spPr>
          <a:xfrm>
            <a:off x="5554664" y="4794106"/>
            <a:ext cx="232410" cy="392431"/>
          </a:xfrm>
          <a:prstGeom prst="roundRect">
            <a:avLst/>
          </a:prstGeom>
          <a:solidFill>
            <a:srgbClr val="FFE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00E49"/>
                </a:solidFill>
                <a:latin typeface="Bahnschrift Condensed" panose="020B0502040204020203" pitchFamily="34" charset="0"/>
              </a:rPr>
              <a:t>3</a:t>
            </a:r>
            <a:endParaRPr lang="en-MY" dirty="0">
              <a:solidFill>
                <a:srgbClr val="900E49"/>
              </a:solidFill>
              <a:latin typeface="Bahnschrift Condensed" panose="020B0502040204020203" pitchFamily="34" charset="0"/>
            </a:endParaRPr>
          </a:p>
        </p:txBody>
      </p:sp>
      <p:sp>
        <p:nvSpPr>
          <p:cNvPr id="434" name="0">
            <a:extLst>
              <a:ext uri="{FF2B5EF4-FFF2-40B4-BE49-F238E27FC236}">
                <a16:creationId xmlns:a16="http://schemas.microsoft.com/office/drawing/2014/main" id="{5696394B-F455-4B5D-9179-313988EC6B0A}"/>
              </a:ext>
            </a:extLst>
          </p:cNvPr>
          <p:cNvSpPr/>
          <p:nvPr/>
        </p:nvSpPr>
        <p:spPr>
          <a:xfrm>
            <a:off x="5554664" y="4794106"/>
            <a:ext cx="232410" cy="392431"/>
          </a:xfrm>
          <a:prstGeom prst="roundRect">
            <a:avLst/>
          </a:prstGeom>
          <a:solidFill>
            <a:srgbClr val="FFE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00E49"/>
                </a:solidFill>
                <a:latin typeface="Bahnschrift Condensed" panose="020B0502040204020203" pitchFamily="34" charset="0"/>
              </a:rPr>
              <a:t>2</a:t>
            </a:r>
            <a:endParaRPr lang="en-MY" dirty="0">
              <a:solidFill>
                <a:srgbClr val="900E49"/>
              </a:solidFill>
              <a:latin typeface="Bahnschrift Condensed" panose="020B0502040204020203" pitchFamily="34" charset="0"/>
            </a:endParaRPr>
          </a:p>
        </p:txBody>
      </p:sp>
      <p:sp>
        <p:nvSpPr>
          <p:cNvPr id="435" name="0">
            <a:extLst>
              <a:ext uri="{FF2B5EF4-FFF2-40B4-BE49-F238E27FC236}">
                <a16:creationId xmlns:a16="http://schemas.microsoft.com/office/drawing/2014/main" id="{13AFA286-5FDE-438E-89FD-B3FDEC170DF4}"/>
              </a:ext>
            </a:extLst>
          </p:cNvPr>
          <p:cNvSpPr/>
          <p:nvPr/>
        </p:nvSpPr>
        <p:spPr>
          <a:xfrm>
            <a:off x="5554664" y="4794106"/>
            <a:ext cx="232410" cy="392431"/>
          </a:xfrm>
          <a:prstGeom prst="roundRect">
            <a:avLst/>
          </a:prstGeom>
          <a:solidFill>
            <a:srgbClr val="FFE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00E49"/>
                </a:solidFill>
                <a:latin typeface="Bahnschrift Condensed" panose="020B0502040204020203" pitchFamily="34" charset="0"/>
              </a:rPr>
              <a:t>1</a:t>
            </a:r>
            <a:endParaRPr lang="en-MY" dirty="0">
              <a:solidFill>
                <a:srgbClr val="900E49"/>
              </a:solidFill>
              <a:latin typeface="Bahnschrift Condensed" panose="020B0502040204020203" pitchFamily="34" charset="0"/>
            </a:endParaRPr>
          </a:p>
        </p:txBody>
      </p:sp>
      <p:sp>
        <p:nvSpPr>
          <p:cNvPr id="436" name="0">
            <a:extLst>
              <a:ext uri="{FF2B5EF4-FFF2-40B4-BE49-F238E27FC236}">
                <a16:creationId xmlns:a16="http://schemas.microsoft.com/office/drawing/2014/main" id="{24DC6428-6B64-45D3-8235-77BC3D2BACC7}"/>
              </a:ext>
            </a:extLst>
          </p:cNvPr>
          <p:cNvSpPr/>
          <p:nvPr/>
        </p:nvSpPr>
        <p:spPr>
          <a:xfrm>
            <a:off x="5554664" y="4794106"/>
            <a:ext cx="232410" cy="392431"/>
          </a:xfrm>
          <a:prstGeom prst="roundRect">
            <a:avLst/>
          </a:prstGeom>
          <a:solidFill>
            <a:srgbClr val="FFE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00E49"/>
                </a:solidFill>
                <a:latin typeface="Bahnschrift Condensed" panose="020B0502040204020203" pitchFamily="34" charset="0"/>
              </a:rPr>
              <a:t>0</a:t>
            </a:r>
            <a:endParaRPr lang="en-MY" dirty="0">
              <a:solidFill>
                <a:srgbClr val="900E49"/>
              </a:solidFill>
              <a:latin typeface="Bahnschrift Condensed" panose="020B0502040204020203" pitchFamily="34" charset="0"/>
            </a:endParaRPr>
          </a:p>
        </p:txBody>
      </p:sp>
      <p:sp>
        <p:nvSpPr>
          <p:cNvPr id="437" name="0">
            <a:extLst>
              <a:ext uri="{FF2B5EF4-FFF2-40B4-BE49-F238E27FC236}">
                <a16:creationId xmlns:a16="http://schemas.microsoft.com/office/drawing/2014/main" id="{2A4BC5A1-53DB-4D06-80B9-D4D5ABBAEEAC}"/>
              </a:ext>
            </a:extLst>
          </p:cNvPr>
          <p:cNvSpPr/>
          <p:nvPr/>
        </p:nvSpPr>
        <p:spPr>
          <a:xfrm>
            <a:off x="5305109" y="4793898"/>
            <a:ext cx="232410" cy="392431"/>
          </a:xfrm>
          <a:prstGeom prst="roundRect">
            <a:avLst/>
          </a:prstGeom>
          <a:solidFill>
            <a:srgbClr val="FFE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00E49"/>
                </a:solidFill>
                <a:latin typeface="Bahnschrift Condensed" panose="020B0502040204020203" pitchFamily="34" charset="0"/>
              </a:rPr>
              <a:t>0</a:t>
            </a:r>
            <a:endParaRPr lang="en-MY" dirty="0">
              <a:solidFill>
                <a:srgbClr val="900E49"/>
              </a:solidFill>
              <a:latin typeface="Bahnschrift Condensed" panose="020B0502040204020203" pitchFamily="34" charset="0"/>
            </a:endParaRPr>
          </a:p>
        </p:txBody>
      </p:sp>
      <p:sp>
        <p:nvSpPr>
          <p:cNvPr id="438" name="Rectangle: Rounded Corners 437">
            <a:extLst>
              <a:ext uri="{FF2B5EF4-FFF2-40B4-BE49-F238E27FC236}">
                <a16:creationId xmlns:a16="http://schemas.microsoft.com/office/drawing/2014/main" id="{42028111-77C6-4B39-9AEC-75E3831240AD}"/>
              </a:ext>
            </a:extLst>
          </p:cNvPr>
          <p:cNvSpPr/>
          <p:nvPr/>
        </p:nvSpPr>
        <p:spPr>
          <a:xfrm>
            <a:off x="6238237" y="4319553"/>
            <a:ext cx="2087880" cy="1114756"/>
          </a:xfrm>
          <a:prstGeom prst="roundRect">
            <a:avLst>
              <a:gd name="adj" fmla="val 7402"/>
            </a:avLst>
          </a:prstGeom>
          <a:gradFill flip="none" rotWithShape="1">
            <a:gsLst>
              <a:gs pos="0">
                <a:srgbClr val="ED5756"/>
              </a:gs>
              <a:gs pos="18000">
                <a:srgbClr val="F27058"/>
              </a:gs>
              <a:gs pos="100000">
                <a:srgbClr val="FDC45B"/>
              </a:gs>
              <a:gs pos="49000">
                <a:srgbClr val="F48558"/>
              </a:gs>
              <a:gs pos="78000">
                <a:srgbClr val="F9AA5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439" name="Rectangle: Rounded Corners 438">
            <a:extLst>
              <a:ext uri="{FF2B5EF4-FFF2-40B4-BE49-F238E27FC236}">
                <a16:creationId xmlns:a16="http://schemas.microsoft.com/office/drawing/2014/main" id="{7288FE91-A2D1-4BC5-822D-CFD03283B037}"/>
              </a:ext>
            </a:extLst>
          </p:cNvPr>
          <p:cNvSpPr/>
          <p:nvPr/>
        </p:nvSpPr>
        <p:spPr>
          <a:xfrm>
            <a:off x="6436357" y="4793898"/>
            <a:ext cx="232410" cy="392431"/>
          </a:xfrm>
          <a:prstGeom prst="roundRect">
            <a:avLst/>
          </a:prstGeom>
          <a:solidFill>
            <a:srgbClr val="FEEC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BB6A21"/>
                </a:solidFill>
                <a:latin typeface="Bahnschrift Condensed" panose="020B0502040204020203" pitchFamily="34" charset="0"/>
              </a:rPr>
              <a:t>0</a:t>
            </a:r>
            <a:endParaRPr lang="en-MY" dirty="0">
              <a:solidFill>
                <a:srgbClr val="BB6A21"/>
              </a:solidFill>
              <a:latin typeface="Bahnschrift Condensed" panose="020B0502040204020203" pitchFamily="34" charset="0"/>
            </a:endParaRPr>
          </a:p>
        </p:txBody>
      </p:sp>
      <p:sp>
        <p:nvSpPr>
          <p:cNvPr id="440" name="Rectangle: Rounded Corners 439">
            <a:extLst>
              <a:ext uri="{FF2B5EF4-FFF2-40B4-BE49-F238E27FC236}">
                <a16:creationId xmlns:a16="http://schemas.microsoft.com/office/drawing/2014/main" id="{2430E398-8F4B-438C-8DE5-BFFE7FD5F7C5}"/>
              </a:ext>
            </a:extLst>
          </p:cNvPr>
          <p:cNvSpPr/>
          <p:nvPr/>
        </p:nvSpPr>
        <p:spPr>
          <a:xfrm>
            <a:off x="6691627" y="4793898"/>
            <a:ext cx="232410" cy="392431"/>
          </a:xfrm>
          <a:prstGeom prst="roundRect">
            <a:avLst/>
          </a:prstGeom>
          <a:solidFill>
            <a:srgbClr val="FEEC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BB6A21"/>
                </a:solidFill>
                <a:latin typeface="Bahnschrift Condensed" panose="020B0502040204020203" pitchFamily="34" charset="0"/>
              </a:rPr>
              <a:t>0</a:t>
            </a:r>
            <a:endParaRPr lang="en-MY" dirty="0">
              <a:solidFill>
                <a:srgbClr val="BB6A21"/>
              </a:solidFill>
              <a:latin typeface="Bahnschrift Condensed" panose="020B0502040204020203" pitchFamily="34" charset="0"/>
            </a:endParaRPr>
          </a:p>
        </p:txBody>
      </p:sp>
      <p:sp>
        <p:nvSpPr>
          <p:cNvPr id="441" name="Rectangle: Rounded Corners 440">
            <a:extLst>
              <a:ext uri="{FF2B5EF4-FFF2-40B4-BE49-F238E27FC236}">
                <a16:creationId xmlns:a16="http://schemas.microsoft.com/office/drawing/2014/main" id="{CD13EE34-5870-4692-AF38-C66A7472AA3A}"/>
              </a:ext>
            </a:extLst>
          </p:cNvPr>
          <p:cNvSpPr/>
          <p:nvPr/>
        </p:nvSpPr>
        <p:spPr>
          <a:xfrm>
            <a:off x="7030349" y="4793898"/>
            <a:ext cx="232410" cy="392431"/>
          </a:xfrm>
          <a:prstGeom prst="roundRect">
            <a:avLst/>
          </a:prstGeom>
          <a:solidFill>
            <a:srgbClr val="FEEC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BB6A21"/>
                </a:solidFill>
                <a:latin typeface="Bahnschrift Condensed" panose="020B0502040204020203" pitchFamily="34" charset="0"/>
              </a:rPr>
              <a:t>0</a:t>
            </a:r>
            <a:endParaRPr lang="en-MY" dirty="0">
              <a:solidFill>
                <a:srgbClr val="BB6A21"/>
              </a:solidFill>
              <a:latin typeface="Bahnschrift Condensed" panose="020B0502040204020203" pitchFamily="34" charset="0"/>
            </a:endParaRPr>
          </a:p>
        </p:txBody>
      </p:sp>
      <p:sp>
        <p:nvSpPr>
          <p:cNvPr id="442" name="Rectangle: Rounded Corners 441">
            <a:extLst>
              <a:ext uri="{FF2B5EF4-FFF2-40B4-BE49-F238E27FC236}">
                <a16:creationId xmlns:a16="http://schemas.microsoft.com/office/drawing/2014/main" id="{10D5F88F-FD45-41B7-8EB5-CFB9ECCE324E}"/>
              </a:ext>
            </a:extLst>
          </p:cNvPr>
          <p:cNvSpPr/>
          <p:nvPr/>
        </p:nvSpPr>
        <p:spPr>
          <a:xfrm>
            <a:off x="7289296" y="4793898"/>
            <a:ext cx="232410" cy="392431"/>
          </a:xfrm>
          <a:prstGeom prst="roundRect">
            <a:avLst/>
          </a:prstGeom>
          <a:solidFill>
            <a:srgbClr val="FEEC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BB6A21"/>
                </a:solidFill>
                <a:latin typeface="Bahnschrift Condensed" panose="020B0502040204020203" pitchFamily="34" charset="0"/>
              </a:rPr>
              <a:t>0</a:t>
            </a:r>
            <a:endParaRPr lang="en-MY" dirty="0">
              <a:solidFill>
                <a:srgbClr val="BB6A21"/>
              </a:solidFill>
              <a:latin typeface="Bahnschrift Condensed" panose="020B0502040204020203" pitchFamily="34" charset="0"/>
            </a:endParaRPr>
          </a:p>
        </p:txBody>
      </p:sp>
      <p:sp>
        <p:nvSpPr>
          <p:cNvPr id="443" name="Rectangle 442">
            <a:extLst>
              <a:ext uri="{FF2B5EF4-FFF2-40B4-BE49-F238E27FC236}">
                <a16:creationId xmlns:a16="http://schemas.microsoft.com/office/drawing/2014/main" id="{35E2DA2B-BC9C-4FD5-9CA5-BEC1283EED96}"/>
              </a:ext>
            </a:extLst>
          </p:cNvPr>
          <p:cNvSpPr/>
          <p:nvPr/>
        </p:nvSpPr>
        <p:spPr>
          <a:xfrm>
            <a:off x="6962071" y="4925343"/>
            <a:ext cx="45719" cy="457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444" name="Rectangle 443">
            <a:extLst>
              <a:ext uri="{FF2B5EF4-FFF2-40B4-BE49-F238E27FC236}">
                <a16:creationId xmlns:a16="http://schemas.microsoft.com/office/drawing/2014/main" id="{AEE21320-1A7F-49FE-A5A2-3FD7C1B5312E}"/>
              </a:ext>
            </a:extLst>
          </p:cNvPr>
          <p:cNvSpPr/>
          <p:nvPr/>
        </p:nvSpPr>
        <p:spPr>
          <a:xfrm>
            <a:off x="6962070" y="5020593"/>
            <a:ext cx="45719" cy="457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445" name="Rectangle 444">
            <a:extLst>
              <a:ext uri="{FF2B5EF4-FFF2-40B4-BE49-F238E27FC236}">
                <a16:creationId xmlns:a16="http://schemas.microsoft.com/office/drawing/2014/main" id="{4070C926-5283-4BDA-8D05-E161DF5B0753}"/>
              </a:ext>
            </a:extLst>
          </p:cNvPr>
          <p:cNvSpPr/>
          <p:nvPr/>
        </p:nvSpPr>
        <p:spPr>
          <a:xfrm>
            <a:off x="7561892" y="4917724"/>
            <a:ext cx="45719" cy="457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446" name="Rectangle 445">
            <a:extLst>
              <a:ext uri="{FF2B5EF4-FFF2-40B4-BE49-F238E27FC236}">
                <a16:creationId xmlns:a16="http://schemas.microsoft.com/office/drawing/2014/main" id="{F192E409-60B2-485E-B023-FFD319EF6E2C}"/>
              </a:ext>
            </a:extLst>
          </p:cNvPr>
          <p:cNvSpPr/>
          <p:nvPr/>
        </p:nvSpPr>
        <p:spPr>
          <a:xfrm>
            <a:off x="7561891" y="5012974"/>
            <a:ext cx="45719" cy="457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447" name="TextBox 446">
            <a:extLst>
              <a:ext uri="{FF2B5EF4-FFF2-40B4-BE49-F238E27FC236}">
                <a16:creationId xmlns:a16="http://schemas.microsoft.com/office/drawing/2014/main" id="{C2939246-EA3B-492F-900A-0535B7F2F885}"/>
              </a:ext>
            </a:extLst>
          </p:cNvPr>
          <p:cNvSpPr txBox="1"/>
          <p:nvPr/>
        </p:nvSpPr>
        <p:spPr>
          <a:xfrm>
            <a:off x="6341137" y="4420935"/>
            <a:ext cx="1773366" cy="307777"/>
          </a:xfrm>
          <a:prstGeom prst="rect">
            <a:avLst/>
          </a:prstGeom>
          <a:noFill/>
        </p:spPr>
        <p:txBody>
          <a:bodyPr wrap="square" rtlCol="0">
            <a:spAutoFit/>
          </a:bodyPr>
          <a:lstStyle/>
          <a:p>
            <a:r>
              <a:rPr lang="en-US" sz="1400" dirty="0">
                <a:solidFill>
                  <a:schemeClr val="bg1"/>
                </a:solidFill>
                <a:latin typeface="Bahnschrift Condensed" panose="020B0502040204020203" pitchFamily="34" charset="0"/>
              </a:rPr>
              <a:t>INSERT COUNTDOWN NAME</a:t>
            </a:r>
            <a:endParaRPr lang="en-MY" sz="1400" dirty="0">
              <a:solidFill>
                <a:schemeClr val="bg1"/>
              </a:solidFill>
              <a:latin typeface="Bahnschrift Condensed" panose="020B0502040204020203" pitchFamily="34" charset="0"/>
            </a:endParaRPr>
          </a:p>
        </p:txBody>
      </p:sp>
      <p:sp>
        <p:nvSpPr>
          <p:cNvPr id="448" name="TextBox 447">
            <a:extLst>
              <a:ext uri="{FF2B5EF4-FFF2-40B4-BE49-F238E27FC236}">
                <a16:creationId xmlns:a16="http://schemas.microsoft.com/office/drawing/2014/main" id="{BB0F5748-7FCA-4E80-A294-70000CA21EC4}"/>
              </a:ext>
            </a:extLst>
          </p:cNvPr>
          <p:cNvSpPr txBox="1"/>
          <p:nvPr/>
        </p:nvSpPr>
        <p:spPr>
          <a:xfrm>
            <a:off x="6341137" y="5238447"/>
            <a:ext cx="491661" cy="215444"/>
          </a:xfrm>
          <a:prstGeom prst="rect">
            <a:avLst/>
          </a:prstGeom>
          <a:noFill/>
        </p:spPr>
        <p:txBody>
          <a:bodyPr wrap="square" rtlCol="0">
            <a:spAutoFit/>
          </a:bodyPr>
          <a:lstStyle/>
          <a:p>
            <a:r>
              <a:rPr lang="en-US" sz="800" b="1" dirty="0">
                <a:solidFill>
                  <a:srgbClr val="FEECE8"/>
                </a:solidFill>
              </a:rPr>
              <a:t>hours</a:t>
            </a:r>
            <a:endParaRPr lang="en-MY" sz="800" b="1" dirty="0">
              <a:solidFill>
                <a:srgbClr val="FEECE8"/>
              </a:solidFill>
            </a:endParaRPr>
          </a:p>
        </p:txBody>
      </p:sp>
      <p:sp>
        <p:nvSpPr>
          <p:cNvPr id="449" name="TextBox 448">
            <a:extLst>
              <a:ext uri="{FF2B5EF4-FFF2-40B4-BE49-F238E27FC236}">
                <a16:creationId xmlns:a16="http://schemas.microsoft.com/office/drawing/2014/main" id="{833565BC-429D-4268-91F4-8D0474305055}"/>
              </a:ext>
            </a:extLst>
          </p:cNvPr>
          <p:cNvSpPr txBox="1"/>
          <p:nvPr/>
        </p:nvSpPr>
        <p:spPr>
          <a:xfrm>
            <a:off x="6962070" y="5239489"/>
            <a:ext cx="536777" cy="215444"/>
          </a:xfrm>
          <a:prstGeom prst="rect">
            <a:avLst/>
          </a:prstGeom>
          <a:noFill/>
        </p:spPr>
        <p:txBody>
          <a:bodyPr wrap="square" rtlCol="0">
            <a:spAutoFit/>
          </a:bodyPr>
          <a:lstStyle/>
          <a:p>
            <a:r>
              <a:rPr lang="en-US" sz="800" b="1" dirty="0">
                <a:solidFill>
                  <a:srgbClr val="FEECE8"/>
                </a:solidFill>
              </a:rPr>
              <a:t>minutes</a:t>
            </a:r>
            <a:endParaRPr lang="en-MY" sz="800" b="1" dirty="0">
              <a:solidFill>
                <a:srgbClr val="FEECE8"/>
              </a:solidFill>
            </a:endParaRPr>
          </a:p>
        </p:txBody>
      </p:sp>
      <p:sp>
        <p:nvSpPr>
          <p:cNvPr id="450" name="TextBox 449">
            <a:extLst>
              <a:ext uri="{FF2B5EF4-FFF2-40B4-BE49-F238E27FC236}">
                <a16:creationId xmlns:a16="http://schemas.microsoft.com/office/drawing/2014/main" id="{BCAD4440-8363-41A0-A058-D08F00B54F8B}"/>
              </a:ext>
            </a:extLst>
          </p:cNvPr>
          <p:cNvSpPr txBox="1"/>
          <p:nvPr/>
        </p:nvSpPr>
        <p:spPr>
          <a:xfrm>
            <a:off x="7549569" y="5238447"/>
            <a:ext cx="536777" cy="215444"/>
          </a:xfrm>
          <a:prstGeom prst="rect">
            <a:avLst/>
          </a:prstGeom>
          <a:noFill/>
        </p:spPr>
        <p:txBody>
          <a:bodyPr wrap="square" rtlCol="0">
            <a:spAutoFit/>
          </a:bodyPr>
          <a:lstStyle/>
          <a:p>
            <a:r>
              <a:rPr lang="en-US" sz="800" b="1" dirty="0">
                <a:solidFill>
                  <a:srgbClr val="FEECE8"/>
                </a:solidFill>
              </a:rPr>
              <a:t>seconds</a:t>
            </a:r>
            <a:endParaRPr lang="en-MY" sz="800" b="1" dirty="0">
              <a:solidFill>
                <a:srgbClr val="FEECE8"/>
              </a:solidFill>
            </a:endParaRPr>
          </a:p>
        </p:txBody>
      </p:sp>
      <p:sp>
        <p:nvSpPr>
          <p:cNvPr id="451" name="0">
            <a:extLst>
              <a:ext uri="{FF2B5EF4-FFF2-40B4-BE49-F238E27FC236}">
                <a16:creationId xmlns:a16="http://schemas.microsoft.com/office/drawing/2014/main" id="{0D081398-80E4-4B08-9B0A-CA7BFF9C7F00}"/>
              </a:ext>
            </a:extLst>
          </p:cNvPr>
          <p:cNvSpPr/>
          <p:nvPr/>
        </p:nvSpPr>
        <p:spPr>
          <a:xfrm>
            <a:off x="7882093" y="4794106"/>
            <a:ext cx="232410" cy="392431"/>
          </a:xfrm>
          <a:prstGeom prst="roundRect">
            <a:avLst/>
          </a:prstGeom>
          <a:solidFill>
            <a:srgbClr val="FEEC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BB6A21"/>
                </a:solidFill>
                <a:latin typeface="Bahnschrift Condensed" panose="020B0502040204020203" pitchFamily="34" charset="0"/>
              </a:rPr>
              <a:t>0</a:t>
            </a:r>
            <a:endParaRPr lang="en-MY" dirty="0">
              <a:solidFill>
                <a:srgbClr val="BB6A21"/>
              </a:solidFill>
              <a:latin typeface="Bahnschrift Condensed" panose="020B0502040204020203" pitchFamily="34" charset="0"/>
            </a:endParaRPr>
          </a:p>
        </p:txBody>
      </p:sp>
      <p:sp>
        <p:nvSpPr>
          <p:cNvPr id="452" name="1">
            <a:extLst>
              <a:ext uri="{FF2B5EF4-FFF2-40B4-BE49-F238E27FC236}">
                <a16:creationId xmlns:a16="http://schemas.microsoft.com/office/drawing/2014/main" id="{01AD3C83-840C-435A-9C53-848982C69E15}"/>
              </a:ext>
            </a:extLst>
          </p:cNvPr>
          <p:cNvSpPr/>
          <p:nvPr/>
        </p:nvSpPr>
        <p:spPr>
          <a:xfrm>
            <a:off x="7632538" y="4793898"/>
            <a:ext cx="232410" cy="392431"/>
          </a:xfrm>
          <a:prstGeom prst="roundRect">
            <a:avLst/>
          </a:prstGeom>
          <a:solidFill>
            <a:srgbClr val="FEEC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BB6A21"/>
                </a:solidFill>
                <a:latin typeface="Bahnschrift Condensed" panose="020B0502040204020203" pitchFamily="34" charset="0"/>
              </a:rPr>
              <a:t>1</a:t>
            </a:r>
            <a:endParaRPr lang="en-MY" dirty="0">
              <a:solidFill>
                <a:srgbClr val="BB6A21"/>
              </a:solidFill>
              <a:latin typeface="Bahnschrift Condensed" panose="020B0502040204020203" pitchFamily="34" charset="0"/>
            </a:endParaRPr>
          </a:p>
        </p:txBody>
      </p:sp>
      <p:sp>
        <p:nvSpPr>
          <p:cNvPr id="453" name="0">
            <a:extLst>
              <a:ext uri="{FF2B5EF4-FFF2-40B4-BE49-F238E27FC236}">
                <a16:creationId xmlns:a16="http://schemas.microsoft.com/office/drawing/2014/main" id="{5DB7C981-C0DD-496F-A934-5D198A45C252}"/>
              </a:ext>
            </a:extLst>
          </p:cNvPr>
          <p:cNvSpPr/>
          <p:nvPr/>
        </p:nvSpPr>
        <p:spPr>
          <a:xfrm>
            <a:off x="7882093" y="4794106"/>
            <a:ext cx="232410" cy="392431"/>
          </a:xfrm>
          <a:prstGeom prst="roundRect">
            <a:avLst/>
          </a:prstGeom>
          <a:solidFill>
            <a:srgbClr val="FEEC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BB6A21"/>
                </a:solidFill>
                <a:latin typeface="Bahnschrift Condensed" panose="020B0502040204020203" pitchFamily="34" charset="0"/>
              </a:rPr>
              <a:t>9</a:t>
            </a:r>
            <a:endParaRPr lang="en-MY" dirty="0">
              <a:solidFill>
                <a:srgbClr val="BB6A21"/>
              </a:solidFill>
              <a:latin typeface="Bahnschrift Condensed" panose="020B0502040204020203" pitchFamily="34" charset="0"/>
            </a:endParaRPr>
          </a:p>
        </p:txBody>
      </p:sp>
      <p:sp>
        <p:nvSpPr>
          <p:cNvPr id="454" name="0">
            <a:extLst>
              <a:ext uri="{FF2B5EF4-FFF2-40B4-BE49-F238E27FC236}">
                <a16:creationId xmlns:a16="http://schemas.microsoft.com/office/drawing/2014/main" id="{A3D84039-006C-4FDA-B61B-6A944BAD3BC6}"/>
              </a:ext>
            </a:extLst>
          </p:cNvPr>
          <p:cNvSpPr/>
          <p:nvPr/>
        </p:nvSpPr>
        <p:spPr>
          <a:xfrm>
            <a:off x="7882093" y="4794106"/>
            <a:ext cx="232410" cy="392431"/>
          </a:xfrm>
          <a:prstGeom prst="roundRect">
            <a:avLst/>
          </a:prstGeom>
          <a:solidFill>
            <a:srgbClr val="FEEC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BB6A21"/>
                </a:solidFill>
                <a:latin typeface="Bahnschrift Condensed" panose="020B0502040204020203" pitchFamily="34" charset="0"/>
              </a:rPr>
              <a:t>8</a:t>
            </a:r>
            <a:endParaRPr lang="en-MY" dirty="0">
              <a:solidFill>
                <a:srgbClr val="BB6A21"/>
              </a:solidFill>
              <a:latin typeface="Bahnschrift Condensed" panose="020B0502040204020203" pitchFamily="34" charset="0"/>
            </a:endParaRPr>
          </a:p>
        </p:txBody>
      </p:sp>
      <p:sp>
        <p:nvSpPr>
          <p:cNvPr id="455" name="0">
            <a:extLst>
              <a:ext uri="{FF2B5EF4-FFF2-40B4-BE49-F238E27FC236}">
                <a16:creationId xmlns:a16="http://schemas.microsoft.com/office/drawing/2014/main" id="{299A737F-DBC5-42C6-918F-DDDD2005FBB8}"/>
              </a:ext>
            </a:extLst>
          </p:cNvPr>
          <p:cNvSpPr/>
          <p:nvPr/>
        </p:nvSpPr>
        <p:spPr>
          <a:xfrm>
            <a:off x="7882093" y="4794106"/>
            <a:ext cx="232410" cy="392431"/>
          </a:xfrm>
          <a:prstGeom prst="roundRect">
            <a:avLst/>
          </a:prstGeom>
          <a:solidFill>
            <a:srgbClr val="FEEC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BB6A21"/>
                </a:solidFill>
                <a:latin typeface="Bahnschrift Condensed" panose="020B0502040204020203" pitchFamily="34" charset="0"/>
              </a:rPr>
              <a:t>7</a:t>
            </a:r>
            <a:endParaRPr lang="en-MY" dirty="0">
              <a:solidFill>
                <a:srgbClr val="BB6A21"/>
              </a:solidFill>
              <a:latin typeface="Bahnschrift Condensed" panose="020B0502040204020203" pitchFamily="34" charset="0"/>
            </a:endParaRPr>
          </a:p>
        </p:txBody>
      </p:sp>
      <p:sp>
        <p:nvSpPr>
          <p:cNvPr id="456" name="0">
            <a:extLst>
              <a:ext uri="{FF2B5EF4-FFF2-40B4-BE49-F238E27FC236}">
                <a16:creationId xmlns:a16="http://schemas.microsoft.com/office/drawing/2014/main" id="{48F662E4-F1B1-4EA6-A7ED-EAD76086FBB2}"/>
              </a:ext>
            </a:extLst>
          </p:cNvPr>
          <p:cNvSpPr/>
          <p:nvPr/>
        </p:nvSpPr>
        <p:spPr>
          <a:xfrm>
            <a:off x="7882093" y="4794106"/>
            <a:ext cx="232410" cy="392431"/>
          </a:xfrm>
          <a:prstGeom prst="roundRect">
            <a:avLst/>
          </a:prstGeom>
          <a:solidFill>
            <a:srgbClr val="FEEC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BB6A21"/>
                </a:solidFill>
                <a:latin typeface="Bahnschrift Condensed" panose="020B0502040204020203" pitchFamily="34" charset="0"/>
              </a:rPr>
              <a:t>6</a:t>
            </a:r>
            <a:endParaRPr lang="en-MY" dirty="0">
              <a:solidFill>
                <a:srgbClr val="BB6A21"/>
              </a:solidFill>
              <a:latin typeface="Bahnschrift Condensed" panose="020B0502040204020203" pitchFamily="34" charset="0"/>
            </a:endParaRPr>
          </a:p>
        </p:txBody>
      </p:sp>
      <p:sp>
        <p:nvSpPr>
          <p:cNvPr id="457" name="0">
            <a:extLst>
              <a:ext uri="{FF2B5EF4-FFF2-40B4-BE49-F238E27FC236}">
                <a16:creationId xmlns:a16="http://schemas.microsoft.com/office/drawing/2014/main" id="{D154B6B8-AD29-471C-9DE5-C509E1CA76BC}"/>
              </a:ext>
            </a:extLst>
          </p:cNvPr>
          <p:cNvSpPr/>
          <p:nvPr/>
        </p:nvSpPr>
        <p:spPr>
          <a:xfrm>
            <a:off x="7882093" y="4794106"/>
            <a:ext cx="232410" cy="392431"/>
          </a:xfrm>
          <a:prstGeom prst="roundRect">
            <a:avLst/>
          </a:prstGeom>
          <a:solidFill>
            <a:srgbClr val="FEEC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BB6A21"/>
                </a:solidFill>
                <a:latin typeface="Bahnschrift Condensed" panose="020B0502040204020203" pitchFamily="34" charset="0"/>
              </a:rPr>
              <a:t>5</a:t>
            </a:r>
            <a:endParaRPr lang="en-MY" dirty="0">
              <a:solidFill>
                <a:srgbClr val="BB6A21"/>
              </a:solidFill>
              <a:latin typeface="Bahnschrift Condensed" panose="020B0502040204020203" pitchFamily="34" charset="0"/>
            </a:endParaRPr>
          </a:p>
        </p:txBody>
      </p:sp>
      <p:sp>
        <p:nvSpPr>
          <p:cNvPr id="458" name="0">
            <a:extLst>
              <a:ext uri="{FF2B5EF4-FFF2-40B4-BE49-F238E27FC236}">
                <a16:creationId xmlns:a16="http://schemas.microsoft.com/office/drawing/2014/main" id="{3D754732-F58E-444C-8B58-60E3B1110081}"/>
              </a:ext>
            </a:extLst>
          </p:cNvPr>
          <p:cNvSpPr/>
          <p:nvPr/>
        </p:nvSpPr>
        <p:spPr>
          <a:xfrm>
            <a:off x="7882093" y="4794106"/>
            <a:ext cx="232410" cy="392431"/>
          </a:xfrm>
          <a:prstGeom prst="roundRect">
            <a:avLst/>
          </a:prstGeom>
          <a:solidFill>
            <a:srgbClr val="FEEC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BB6A21"/>
                </a:solidFill>
                <a:latin typeface="Bahnschrift Condensed" panose="020B0502040204020203" pitchFamily="34" charset="0"/>
              </a:rPr>
              <a:t>4</a:t>
            </a:r>
            <a:endParaRPr lang="en-MY" dirty="0">
              <a:solidFill>
                <a:srgbClr val="BB6A21"/>
              </a:solidFill>
              <a:latin typeface="Bahnschrift Condensed" panose="020B0502040204020203" pitchFamily="34" charset="0"/>
            </a:endParaRPr>
          </a:p>
        </p:txBody>
      </p:sp>
      <p:sp>
        <p:nvSpPr>
          <p:cNvPr id="459" name="0">
            <a:extLst>
              <a:ext uri="{FF2B5EF4-FFF2-40B4-BE49-F238E27FC236}">
                <a16:creationId xmlns:a16="http://schemas.microsoft.com/office/drawing/2014/main" id="{473B3276-F2C3-4F13-9774-1D4D0198527E}"/>
              </a:ext>
            </a:extLst>
          </p:cNvPr>
          <p:cNvSpPr/>
          <p:nvPr/>
        </p:nvSpPr>
        <p:spPr>
          <a:xfrm>
            <a:off x="7882093" y="4794106"/>
            <a:ext cx="232410" cy="392431"/>
          </a:xfrm>
          <a:prstGeom prst="roundRect">
            <a:avLst/>
          </a:prstGeom>
          <a:solidFill>
            <a:srgbClr val="FEEC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BB6A21"/>
                </a:solidFill>
                <a:latin typeface="Bahnschrift Condensed" panose="020B0502040204020203" pitchFamily="34" charset="0"/>
              </a:rPr>
              <a:t>3</a:t>
            </a:r>
            <a:endParaRPr lang="en-MY" dirty="0">
              <a:solidFill>
                <a:srgbClr val="BB6A21"/>
              </a:solidFill>
              <a:latin typeface="Bahnschrift Condensed" panose="020B0502040204020203" pitchFamily="34" charset="0"/>
            </a:endParaRPr>
          </a:p>
        </p:txBody>
      </p:sp>
      <p:sp>
        <p:nvSpPr>
          <p:cNvPr id="460" name="0">
            <a:extLst>
              <a:ext uri="{FF2B5EF4-FFF2-40B4-BE49-F238E27FC236}">
                <a16:creationId xmlns:a16="http://schemas.microsoft.com/office/drawing/2014/main" id="{BCCE5A9D-FDB4-42DA-9A33-F1D6723CA155}"/>
              </a:ext>
            </a:extLst>
          </p:cNvPr>
          <p:cNvSpPr/>
          <p:nvPr/>
        </p:nvSpPr>
        <p:spPr>
          <a:xfrm>
            <a:off x="7882093" y="4794106"/>
            <a:ext cx="232410" cy="392431"/>
          </a:xfrm>
          <a:prstGeom prst="roundRect">
            <a:avLst/>
          </a:prstGeom>
          <a:solidFill>
            <a:srgbClr val="FEEC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BB6A21"/>
                </a:solidFill>
                <a:latin typeface="Bahnschrift Condensed" panose="020B0502040204020203" pitchFamily="34" charset="0"/>
              </a:rPr>
              <a:t>2</a:t>
            </a:r>
            <a:endParaRPr lang="en-MY" dirty="0">
              <a:solidFill>
                <a:srgbClr val="BB6A21"/>
              </a:solidFill>
              <a:latin typeface="Bahnschrift Condensed" panose="020B0502040204020203" pitchFamily="34" charset="0"/>
            </a:endParaRPr>
          </a:p>
        </p:txBody>
      </p:sp>
      <p:sp>
        <p:nvSpPr>
          <p:cNvPr id="461" name="0">
            <a:extLst>
              <a:ext uri="{FF2B5EF4-FFF2-40B4-BE49-F238E27FC236}">
                <a16:creationId xmlns:a16="http://schemas.microsoft.com/office/drawing/2014/main" id="{69C68036-3DFA-4127-8034-AF328EA54326}"/>
              </a:ext>
            </a:extLst>
          </p:cNvPr>
          <p:cNvSpPr/>
          <p:nvPr/>
        </p:nvSpPr>
        <p:spPr>
          <a:xfrm>
            <a:off x="7882093" y="4794106"/>
            <a:ext cx="232410" cy="392431"/>
          </a:xfrm>
          <a:prstGeom prst="roundRect">
            <a:avLst/>
          </a:prstGeom>
          <a:solidFill>
            <a:srgbClr val="FEEC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BB6A21"/>
                </a:solidFill>
                <a:latin typeface="Bahnschrift Condensed" panose="020B0502040204020203" pitchFamily="34" charset="0"/>
              </a:rPr>
              <a:t>1</a:t>
            </a:r>
            <a:endParaRPr lang="en-MY" dirty="0">
              <a:solidFill>
                <a:srgbClr val="BB6A21"/>
              </a:solidFill>
              <a:latin typeface="Bahnschrift Condensed" panose="020B0502040204020203" pitchFamily="34" charset="0"/>
            </a:endParaRPr>
          </a:p>
        </p:txBody>
      </p:sp>
      <p:sp>
        <p:nvSpPr>
          <p:cNvPr id="462" name="0">
            <a:extLst>
              <a:ext uri="{FF2B5EF4-FFF2-40B4-BE49-F238E27FC236}">
                <a16:creationId xmlns:a16="http://schemas.microsoft.com/office/drawing/2014/main" id="{730F4FD1-A456-4216-B0DB-0AE8948EDA5A}"/>
              </a:ext>
            </a:extLst>
          </p:cNvPr>
          <p:cNvSpPr/>
          <p:nvPr/>
        </p:nvSpPr>
        <p:spPr>
          <a:xfrm>
            <a:off x="7882093" y="4794106"/>
            <a:ext cx="232410" cy="392431"/>
          </a:xfrm>
          <a:prstGeom prst="roundRect">
            <a:avLst/>
          </a:prstGeom>
          <a:solidFill>
            <a:srgbClr val="FEEC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BB6A21"/>
                </a:solidFill>
                <a:latin typeface="Bahnschrift Condensed" panose="020B0502040204020203" pitchFamily="34" charset="0"/>
              </a:rPr>
              <a:t>0</a:t>
            </a:r>
            <a:endParaRPr lang="en-MY" dirty="0">
              <a:solidFill>
                <a:srgbClr val="BB6A21"/>
              </a:solidFill>
              <a:latin typeface="Bahnschrift Condensed" panose="020B0502040204020203" pitchFamily="34" charset="0"/>
            </a:endParaRPr>
          </a:p>
        </p:txBody>
      </p:sp>
      <p:sp>
        <p:nvSpPr>
          <p:cNvPr id="463" name="0">
            <a:extLst>
              <a:ext uri="{FF2B5EF4-FFF2-40B4-BE49-F238E27FC236}">
                <a16:creationId xmlns:a16="http://schemas.microsoft.com/office/drawing/2014/main" id="{7461FFFF-CD4C-480B-8923-76A6560BE26F}"/>
              </a:ext>
            </a:extLst>
          </p:cNvPr>
          <p:cNvSpPr/>
          <p:nvPr/>
        </p:nvSpPr>
        <p:spPr>
          <a:xfrm>
            <a:off x="7632538" y="4793898"/>
            <a:ext cx="232410" cy="392431"/>
          </a:xfrm>
          <a:prstGeom prst="roundRect">
            <a:avLst/>
          </a:prstGeom>
          <a:solidFill>
            <a:srgbClr val="FEEC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BB6A21"/>
                </a:solidFill>
                <a:latin typeface="Bahnschrift Condensed" panose="020B0502040204020203" pitchFamily="34" charset="0"/>
              </a:rPr>
              <a:t>0</a:t>
            </a:r>
            <a:endParaRPr lang="en-MY" dirty="0">
              <a:solidFill>
                <a:srgbClr val="BB6A21"/>
              </a:solidFill>
              <a:latin typeface="Bahnschrift Condensed" panose="020B0502040204020203" pitchFamily="34" charset="0"/>
            </a:endParaRPr>
          </a:p>
        </p:txBody>
      </p:sp>
      <p:sp>
        <p:nvSpPr>
          <p:cNvPr id="464" name="Rectangle: Rounded Corners 463">
            <a:extLst>
              <a:ext uri="{FF2B5EF4-FFF2-40B4-BE49-F238E27FC236}">
                <a16:creationId xmlns:a16="http://schemas.microsoft.com/office/drawing/2014/main" id="{3AC334C3-8BA9-45E5-A57E-B5B291427801}"/>
              </a:ext>
            </a:extLst>
          </p:cNvPr>
          <p:cNvSpPr/>
          <p:nvPr/>
        </p:nvSpPr>
        <p:spPr>
          <a:xfrm>
            <a:off x="8627270" y="4319553"/>
            <a:ext cx="2087880" cy="1114756"/>
          </a:xfrm>
          <a:prstGeom prst="roundRect">
            <a:avLst>
              <a:gd name="adj" fmla="val 7402"/>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465" name="Rectangle: Rounded Corners 464">
            <a:extLst>
              <a:ext uri="{FF2B5EF4-FFF2-40B4-BE49-F238E27FC236}">
                <a16:creationId xmlns:a16="http://schemas.microsoft.com/office/drawing/2014/main" id="{2ADB49B4-53CD-4163-8C49-739A50A491AB}"/>
              </a:ext>
            </a:extLst>
          </p:cNvPr>
          <p:cNvSpPr/>
          <p:nvPr/>
        </p:nvSpPr>
        <p:spPr>
          <a:xfrm>
            <a:off x="8825390" y="4793898"/>
            <a:ext cx="232410" cy="392431"/>
          </a:xfrm>
          <a:prstGeom prst="roundRect">
            <a:avLst/>
          </a:prstGeom>
          <a:solidFill>
            <a:srgbClr val="D4D4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262626"/>
                </a:solidFill>
                <a:latin typeface="Bahnschrift Condensed" panose="020B0502040204020203" pitchFamily="34" charset="0"/>
              </a:rPr>
              <a:t>0</a:t>
            </a:r>
            <a:endParaRPr lang="en-MY" dirty="0">
              <a:solidFill>
                <a:srgbClr val="262626"/>
              </a:solidFill>
              <a:latin typeface="Bahnschrift Condensed" panose="020B0502040204020203" pitchFamily="34" charset="0"/>
            </a:endParaRPr>
          </a:p>
        </p:txBody>
      </p:sp>
      <p:sp>
        <p:nvSpPr>
          <p:cNvPr id="466" name="Rectangle: Rounded Corners 465">
            <a:extLst>
              <a:ext uri="{FF2B5EF4-FFF2-40B4-BE49-F238E27FC236}">
                <a16:creationId xmlns:a16="http://schemas.microsoft.com/office/drawing/2014/main" id="{533CED66-0C9A-48F2-BF41-F30D3C30778B}"/>
              </a:ext>
            </a:extLst>
          </p:cNvPr>
          <p:cNvSpPr/>
          <p:nvPr/>
        </p:nvSpPr>
        <p:spPr>
          <a:xfrm>
            <a:off x="9080660" y="4793898"/>
            <a:ext cx="232410" cy="392431"/>
          </a:xfrm>
          <a:prstGeom prst="roundRect">
            <a:avLst/>
          </a:prstGeom>
          <a:solidFill>
            <a:srgbClr val="D4D4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262626"/>
                </a:solidFill>
                <a:latin typeface="Bahnschrift Condensed" panose="020B0502040204020203" pitchFamily="34" charset="0"/>
              </a:rPr>
              <a:t>0</a:t>
            </a:r>
            <a:endParaRPr lang="en-MY" dirty="0">
              <a:solidFill>
                <a:srgbClr val="262626"/>
              </a:solidFill>
              <a:latin typeface="Bahnschrift Condensed" panose="020B0502040204020203" pitchFamily="34" charset="0"/>
            </a:endParaRPr>
          </a:p>
        </p:txBody>
      </p:sp>
      <p:sp>
        <p:nvSpPr>
          <p:cNvPr id="467" name="Rectangle: Rounded Corners 466">
            <a:extLst>
              <a:ext uri="{FF2B5EF4-FFF2-40B4-BE49-F238E27FC236}">
                <a16:creationId xmlns:a16="http://schemas.microsoft.com/office/drawing/2014/main" id="{7C4BCAB1-2EFF-45A0-BFEE-17A4FF7B595E}"/>
              </a:ext>
            </a:extLst>
          </p:cNvPr>
          <p:cNvSpPr/>
          <p:nvPr/>
        </p:nvSpPr>
        <p:spPr>
          <a:xfrm>
            <a:off x="9419382" y="4793898"/>
            <a:ext cx="232410" cy="392431"/>
          </a:xfrm>
          <a:prstGeom prst="roundRect">
            <a:avLst/>
          </a:prstGeom>
          <a:solidFill>
            <a:srgbClr val="D4D4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262626"/>
                </a:solidFill>
                <a:latin typeface="Bahnschrift Condensed" panose="020B0502040204020203" pitchFamily="34" charset="0"/>
              </a:rPr>
              <a:t>0</a:t>
            </a:r>
            <a:endParaRPr lang="en-MY" dirty="0">
              <a:solidFill>
                <a:srgbClr val="262626"/>
              </a:solidFill>
              <a:latin typeface="Bahnschrift Condensed" panose="020B0502040204020203" pitchFamily="34" charset="0"/>
            </a:endParaRPr>
          </a:p>
        </p:txBody>
      </p:sp>
      <p:sp>
        <p:nvSpPr>
          <p:cNvPr id="468" name="Rectangle: Rounded Corners 467">
            <a:extLst>
              <a:ext uri="{FF2B5EF4-FFF2-40B4-BE49-F238E27FC236}">
                <a16:creationId xmlns:a16="http://schemas.microsoft.com/office/drawing/2014/main" id="{5241B388-29D5-47C5-8318-8B2834E8C2FD}"/>
              </a:ext>
            </a:extLst>
          </p:cNvPr>
          <p:cNvSpPr/>
          <p:nvPr/>
        </p:nvSpPr>
        <p:spPr>
          <a:xfrm>
            <a:off x="9678329" y="4793898"/>
            <a:ext cx="232410" cy="392431"/>
          </a:xfrm>
          <a:prstGeom prst="roundRect">
            <a:avLst/>
          </a:prstGeom>
          <a:solidFill>
            <a:srgbClr val="D4D4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262626"/>
                </a:solidFill>
                <a:latin typeface="Bahnschrift Condensed" panose="020B0502040204020203" pitchFamily="34" charset="0"/>
              </a:rPr>
              <a:t>0</a:t>
            </a:r>
            <a:endParaRPr lang="en-MY" dirty="0">
              <a:solidFill>
                <a:srgbClr val="262626"/>
              </a:solidFill>
              <a:latin typeface="Bahnschrift Condensed" panose="020B0502040204020203" pitchFamily="34" charset="0"/>
            </a:endParaRPr>
          </a:p>
        </p:txBody>
      </p:sp>
      <p:sp>
        <p:nvSpPr>
          <p:cNvPr id="469" name="Rectangle 468">
            <a:extLst>
              <a:ext uri="{FF2B5EF4-FFF2-40B4-BE49-F238E27FC236}">
                <a16:creationId xmlns:a16="http://schemas.microsoft.com/office/drawing/2014/main" id="{19D43A98-6EC7-4307-BBCC-5E3CD2F5EFC0}"/>
              </a:ext>
            </a:extLst>
          </p:cNvPr>
          <p:cNvSpPr/>
          <p:nvPr/>
        </p:nvSpPr>
        <p:spPr>
          <a:xfrm>
            <a:off x="9351104" y="4925343"/>
            <a:ext cx="45719" cy="4572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470" name="Rectangle 469">
            <a:extLst>
              <a:ext uri="{FF2B5EF4-FFF2-40B4-BE49-F238E27FC236}">
                <a16:creationId xmlns:a16="http://schemas.microsoft.com/office/drawing/2014/main" id="{BC3FA7C9-E665-4BAD-8F18-D9A8F54427BC}"/>
              </a:ext>
            </a:extLst>
          </p:cNvPr>
          <p:cNvSpPr/>
          <p:nvPr/>
        </p:nvSpPr>
        <p:spPr>
          <a:xfrm>
            <a:off x="9351103" y="5020593"/>
            <a:ext cx="45719" cy="4572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471" name="Rectangle 470">
            <a:extLst>
              <a:ext uri="{FF2B5EF4-FFF2-40B4-BE49-F238E27FC236}">
                <a16:creationId xmlns:a16="http://schemas.microsoft.com/office/drawing/2014/main" id="{7134BDB8-6608-4893-9308-5C281DFA2377}"/>
              </a:ext>
            </a:extLst>
          </p:cNvPr>
          <p:cNvSpPr/>
          <p:nvPr/>
        </p:nvSpPr>
        <p:spPr>
          <a:xfrm>
            <a:off x="9950925" y="4917724"/>
            <a:ext cx="45719" cy="4572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472" name="Rectangle 471">
            <a:extLst>
              <a:ext uri="{FF2B5EF4-FFF2-40B4-BE49-F238E27FC236}">
                <a16:creationId xmlns:a16="http://schemas.microsoft.com/office/drawing/2014/main" id="{FA564980-678A-49B0-8E22-91B881CB9848}"/>
              </a:ext>
            </a:extLst>
          </p:cNvPr>
          <p:cNvSpPr/>
          <p:nvPr/>
        </p:nvSpPr>
        <p:spPr>
          <a:xfrm>
            <a:off x="9950924" y="5012974"/>
            <a:ext cx="45719" cy="4572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473" name="TextBox 472">
            <a:extLst>
              <a:ext uri="{FF2B5EF4-FFF2-40B4-BE49-F238E27FC236}">
                <a16:creationId xmlns:a16="http://schemas.microsoft.com/office/drawing/2014/main" id="{9BC5DD7A-F25C-4AA2-B309-265ABA8684F4}"/>
              </a:ext>
            </a:extLst>
          </p:cNvPr>
          <p:cNvSpPr txBox="1"/>
          <p:nvPr/>
        </p:nvSpPr>
        <p:spPr>
          <a:xfrm>
            <a:off x="8730170" y="4420935"/>
            <a:ext cx="1773366" cy="307777"/>
          </a:xfrm>
          <a:prstGeom prst="rect">
            <a:avLst/>
          </a:prstGeom>
          <a:noFill/>
        </p:spPr>
        <p:txBody>
          <a:bodyPr wrap="square" rtlCol="0">
            <a:spAutoFit/>
          </a:bodyPr>
          <a:lstStyle/>
          <a:p>
            <a:r>
              <a:rPr lang="en-US" sz="1400" dirty="0">
                <a:solidFill>
                  <a:srgbClr val="FFFFFF"/>
                </a:solidFill>
                <a:latin typeface="Bahnschrift Condensed" panose="020B0502040204020203" pitchFamily="34" charset="0"/>
              </a:rPr>
              <a:t>INSERT COUNTDOWN NAME</a:t>
            </a:r>
            <a:endParaRPr lang="en-MY" sz="1400" dirty="0">
              <a:solidFill>
                <a:srgbClr val="FFFFFF"/>
              </a:solidFill>
              <a:latin typeface="Bahnschrift Condensed" panose="020B0502040204020203" pitchFamily="34" charset="0"/>
            </a:endParaRPr>
          </a:p>
        </p:txBody>
      </p:sp>
      <p:sp>
        <p:nvSpPr>
          <p:cNvPr id="474" name="TextBox 473">
            <a:extLst>
              <a:ext uri="{FF2B5EF4-FFF2-40B4-BE49-F238E27FC236}">
                <a16:creationId xmlns:a16="http://schemas.microsoft.com/office/drawing/2014/main" id="{B34EA0A8-CDC1-4707-98B9-5994C664E793}"/>
              </a:ext>
            </a:extLst>
          </p:cNvPr>
          <p:cNvSpPr txBox="1"/>
          <p:nvPr/>
        </p:nvSpPr>
        <p:spPr>
          <a:xfrm>
            <a:off x="8730170" y="5238447"/>
            <a:ext cx="491661" cy="215444"/>
          </a:xfrm>
          <a:prstGeom prst="rect">
            <a:avLst/>
          </a:prstGeom>
          <a:noFill/>
        </p:spPr>
        <p:txBody>
          <a:bodyPr wrap="square" rtlCol="0">
            <a:spAutoFit/>
          </a:bodyPr>
          <a:lstStyle/>
          <a:p>
            <a:r>
              <a:rPr lang="en-US" sz="800" b="1" dirty="0">
                <a:solidFill>
                  <a:srgbClr val="D4D4D4"/>
                </a:solidFill>
              </a:rPr>
              <a:t>hours</a:t>
            </a:r>
            <a:endParaRPr lang="en-MY" sz="800" b="1" dirty="0">
              <a:solidFill>
                <a:srgbClr val="D4D4D4"/>
              </a:solidFill>
            </a:endParaRPr>
          </a:p>
        </p:txBody>
      </p:sp>
      <p:sp>
        <p:nvSpPr>
          <p:cNvPr id="475" name="TextBox 474">
            <a:extLst>
              <a:ext uri="{FF2B5EF4-FFF2-40B4-BE49-F238E27FC236}">
                <a16:creationId xmlns:a16="http://schemas.microsoft.com/office/drawing/2014/main" id="{095E87E8-68B5-46A4-8DAC-A60178FF09B7}"/>
              </a:ext>
            </a:extLst>
          </p:cNvPr>
          <p:cNvSpPr txBox="1"/>
          <p:nvPr/>
        </p:nvSpPr>
        <p:spPr>
          <a:xfrm>
            <a:off x="9351103" y="5239489"/>
            <a:ext cx="536777" cy="215444"/>
          </a:xfrm>
          <a:prstGeom prst="rect">
            <a:avLst/>
          </a:prstGeom>
          <a:noFill/>
        </p:spPr>
        <p:txBody>
          <a:bodyPr wrap="square" rtlCol="0">
            <a:spAutoFit/>
          </a:bodyPr>
          <a:lstStyle/>
          <a:p>
            <a:r>
              <a:rPr lang="en-US" sz="800" b="1" dirty="0">
                <a:solidFill>
                  <a:srgbClr val="D4D4D4"/>
                </a:solidFill>
              </a:rPr>
              <a:t>minutes</a:t>
            </a:r>
            <a:endParaRPr lang="en-MY" sz="800" b="1" dirty="0">
              <a:solidFill>
                <a:srgbClr val="D4D4D4"/>
              </a:solidFill>
            </a:endParaRPr>
          </a:p>
        </p:txBody>
      </p:sp>
      <p:sp>
        <p:nvSpPr>
          <p:cNvPr id="476" name="TextBox 475">
            <a:extLst>
              <a:ext uri="{FF2B5EF4-FFF2-40B4-BE49-F238E27FC236}">
                <a16:creationId xmlns:a16="http://schemas.microsoft.com/office/drawing/2014/main" id="{F1FC79E7-5C7E-4046-BECF-EA01E3254ED7}"/>
              </a:ext>
            </a:extLst>
          </p:cNvPr>
          <p:cNvSpPr txBox="1"/>
          <p:nvPr/>
        </p:nvSpPr>
        <p:spPr>
          <a:xfrm>
            <a:off x="9938602" y="5238447"/>
            <a:ext cx="536777" cy="215444"/>
          </a:xfrm>
          <a:prstGeom prst="rect">
            <a:avLst/>
          </a:prstGeom>
          <a:noFill/>
        </p:spPr>
        <p:txBody>
          <a:bodyPr wrap="square" rtlCol="0">
            <a:spAutoFit/>
          </a:bodyPr>
          <a:lstStyle/>
          <a:p>
            <a:r>
              <a:rPr lang="en-US" sz="800" b="1" dirty="0">
                <a:solidFill>
                  <a:srgbClr val="D4D4D4"/>
                </a:solidFill>
              </a:rPr>
              <a:t>seconds</a:t>
            </a:r>
            <a:endParaRPr lang="en-MY" sz="800" b="1" dirty="0">
              <a:solidFill>
                <a:srgbClr val="D4D4D4"/>
              </a:solidFill>
            </a:endParaRPr>
          </a:p>
        </p:txBody>
      </p:sp>
      <p:sp>
        <p:nvSpPr>
          <p:cNvPr id="477" name="0">
            <a:extLst>
              <a:ext uri="{FF2B5EF4-FFF2-40B4-BE49-F238E27FC236}">
                <a16:creationId xmlns:a16="http://schemas.microsoft.com/office/drawing/2014/main" id="{8975CE4C-586B-4B72-914B-9611F1CB4BB4}"/>
              </a:ext>
            </a:extLst>
          </p:cNvPr>
          <p:cNvSpPr/>
          <p:nvPr/>
        </p:nvSpPr>
        <p:spPr>
          <a:xfrm>
            <a:off x="10271126" y="4794106"/>
            <a:ext cx="232410" cy="392431"/>
          </a:xfrm>
          <a:prstGeom prst="roundRect">
            <a:avLst/>
          </a:prstGeom>
          <a:solidFill>
            <a:srgbClr val="D4D4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262626"/>
                </a:solidFill>
                <a:latin typeface="Bahnschrift Condensed" panose="020B0502040204020203" pitchFamily="34" charset="0"/>
              </a:rPr>
              <a:t>0</a:t>
            </a:r>
            <a:endParaRPr lang="en-MY" dirty="0">
              <a:solidFill>
                <a:srgbClr val="262626"/>
              </a:solidFill>
              <a:latin typeface="Bahnschrift Condensed" panose="020B0502040204020203" pitchFamily="34" charset="0"/>
            </a:endParaRPr>
          </a:p>
        </p:txBody>
      </p:sp>
      <p:sp>
        <p:nvSpPr>
          <p:cNvPr id="478" name="1">
            <a:extLst>
              <a:ext uri="{FF2B5EF4-FFF2-40B4-BE49-F238E27FC236}">
                <a16:creationId xmlns:a16="http://schemas.microsoft.com/office/drawing/2014/main" id="{C8184E5D-DF80-47D9-824C-374218CF73F1}"/>
              </a:ext>
            </a:extLst>
          </p:cNvPr>
          <p:cNvSpPr/>
          <p:nvPr/>
        </p:nvSpPr>
        <p:spPr>
          <a:xfrm>
            <a:off x="10021571" y="4793898"/>
            <a:ext cx="232410" cy="392431"/>
          </a:xfrm>
          <a:prstGeom prst="roundRect">
            <a:avLst/>
          </a:prstGeom>
          <a:solidFill>
            <a:srgbClr val="D4D4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262626"/>
                </a:solidFill>
                <a:latin typeface="Bahnschrift Condensed" panose="020B0502040204020203" pitchFamily="34" charset="0"/>
              </a:rPr>
              <a:t>1</a:t>
            </a:r>
            <a:endParaRPr lang="en-MY" dirty="0">
              <a:solidFill>
                <a:srgbClr val="262626"/>
              </a:solidFill>
              <a:latin typeface="Bahnschrift Condensed" panose="020B0502040204020203" pitchFamily="34" charset="0"/>
            </a:endParaRPr>
          </a:p>
        </p:txBody>
      </p:sp>
      <p:sp>
        <p:nvSpPr>
          <p:cNvPr id="479" name="0">
            <a:extLst>
              <a:ext uri="{FF2B5EF4-FFF2-40B4-BE49-F238E27FC236}">
                <a16:creationId xmlns:a16="http://schemas.microsoft.com/office/drawing/2014/main" id="{3D664C2F-C902-44CE-A58D-D299A65CD773}"/>
              </a:ext>
            </a:extLst>
          </p:cNvPr>
          <p:cNvSpPr/>
          <p:nvPr/>
        </p:nvSpPr>
        <p:spPr>
          <a:xfrm>
            <a:off x="10271126" y="4794106"/>
            <a:ext cx="232410" cy="392431"/>
          </a:xfrm>
          <a:prstGeom prst="roundRect">
            <a:avLst/>
          </a:prstGeom>
          <a:solidFill>
            <a:srgbClr val="D4D4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262626"/>
                </a:solidFill>
                <a:latin typeface="Bahnschrift Condensed" panose="020B0502040204020203" pitchFamily="34" charset="0"/>
              </a:rPr>
              <a:t>9</a:t>
            </a:r>
            <a:endParaRPr lang="en-MY" dirty="0">
              <a:solidFill>
                <a:srgbClr val="262626"/>
              </a:solidFill>
              <a:latin typeface="Bahnschrift Condensed" panose="020B0502040204020203" pitchFamily="34" charset="0"/>
            </a:endParaRPr>
          </a:p>
        </p:txBody>
      </p:sp>
      <p:sp>
        <p:nvSpPr>
          <p:cNvPr id="480" name="0">
            <a:extLst>
              <a:ext uri="{FF2B5EF4-FFF2-40B4-BE49-F238E27FC236}">
                <a16:creationId xmlns:a16="http://schemas.microsoft.com/office/drawing/2014/main" id="{E608D2DA-741F-43D8-BC7C-C674F0666F93}"/>
              </a:ext>
            </a:extLst>
          </p:cNvPr>
          <p:cNvSpPr/>
          <p:nvPr/>
        </p:nvSpPr>
        <p:spPr>
          <a:xfrm>
            <a:off x="10271126" y="4794106"/>
            <a:ext cx="232410" cy="392431"/>
          </a:xfrm>
          <a:prstGeom prst="roundRect">
            <a:avLst/>
          </a:prstGeom>
          <a:solidFill>
            <a:srgbClr val="D4D4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262626"/>
                </a:solidFill>
                <a:latin typeface="Bahnschrift Condensed" panose="020B0502040204020203" pitchFamily="34" charset="0"/>
              </a:rPr>
              <a:t>8</a:t>
            </a:r>
            <a:endParaRPr lang="en-MY" dirty="0">
              <a:solidFill>
                <a:srgbClr val="262626"/>
              </a:solidFill>
              <a:latin typeface="Bahnschrift Condensed" panose="020B0502040204020203" pitchFamily="34" charset="0"/>
            </a:endParaRPr>
          </a:p>
        </p:txBody>
      </p:sp>
      <p:sp>
        <p:nvSpPr>
          <p:cNvPr id="481" name="0">
            <a:extLst>
              <a:ext uri="{FF2B5EF4-FFF2-40B4-BE49-F238E27FC236}">
                <a16:creationId xmlns:a16="http://schemas.microsoft.com/office/drawing/2014/main" id="{F6D71D1A-9C9D-42C0-9426-C399A1000BEB}"/>
              </a:ext>
            </a:extLst>
          </p:cNvPr>
          <p:cNvSpPr/>
          <p:nvPr/>
        </p:nvSpPr>
        <p:spPr>
          <a:xfrm>
            <a:off x="10271126" y="4794106"/>
            <a:ext cx="232410" cy="392431"/>
          </a:xfrm>
          <a:prstGeom prst="roundRect">
            <a:avLst/>
          </a:prstGeom>
          <a:solidFill>
            <a:srgbClr val="D4D4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262626"/>
                </a:solidFill>
                <a:latin typeface="Bahnschrift Condensed" panose="020B0502040204020203" pitchFamily="34" charset="0"/>
              </a:rPr>
              <a:t>7</a:t>
            </a:r>
            <a:endParaRPr lang="en-MY" dirty="0">
              <a:solidFill>
                <a:srgbClr val="262626"/>
              </a:solidFill>
              <a:latin typeface="Bahnschrift Condensed" panose="020B0502040204020203" pitchFamily="34" charset="0"/>
            </a:endParaRPr>
          </a:p>
        </p:txBody>
      </p:sp>
      <p:sp>
        <p:nvSpPr>
          <p:cNvPr id="482" name="0">
            <a:extLst>
              <a:ext uri="{FF2B5EF4-FFF2-40B4-BE49-F238E27FC236}">
                <a16:creationId xmlns:a16="http://schemas.microsoft.com/office/drawing/2014/main" id="{9997DC63-C921-496D-93B7-CDFD0B4FB4A2}"/>
              </a:ext>
            </a:extLst>
          </p:cNvPr>
          <p:cNvSpPr/>
          <p:nvPr/>
        </p:nvSpPr>
        <p:spPr>
          <a:xfrm>
            <a:off x="10271126" y="4794106"/>
            <a:ext cx="232410" cy="392431"/>
          </a:xfrm>
          <a:prstGeom prst="roundRect">
            <a:avLst/>
          </a:prstGeom>
          <a:solidFill>
            <a:srgbClr val="D4D4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262626"/>
                </a:solidFill>
                <a:latin typeface="Bahnschrift Condensed" panose="020B0502040204020203" pitchFamily="34" charset="0"/>
              </a:rPr>
              <a:t>6</a:t>
            </a:r>
            <a:endParaRPr lang="en-MY" dirty="0">
              <a:solidFill>
                <a:srgbClr val="262626"/>
              </a:solidFill>
              <a:latin typeface="Bahnschrift Condensed" panose="020B0502040204020203" pitchFamily="34" charset="0"/>
            </a:endParaRPr>
          </a:p>
        </p:txBody>
      </p:sp>
      <p:sp>
        <p:nvSpPr>
          <p:cNvPr id="483" name="0">
            <a:extLst>
              <a:ext uri="{FF2B5EF4-FFF2-40B4-BE49-F238E27FC236}">
                <a16:creationId xmlns:a16="http://schemas.microsoft.com/office/drawing/2014/main" id="{573C036F-3B7E-4278-A84E-57AF1BF16A42}"/>
              </a:ext>
            </a:extLst>
          </p:cNvPr>
          <p:cNvSpPr/>
          <p:nvPr/>
        </p:nvSpPr>
        <p:spPr>
          <a:xfrm>
            <a:off x="10271126" y="4794106"/>
            <a:ext cx="232410" cy="392431"/>
          </a:xfrm>
          <a:prstGeom prst="roundRect">
            <a:avLst/>
          </a:prstGeom>
          <a:solidFill>
            <a:srgbClr val="D4D4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262626"/>
                </a:solidFill>
                <a:latin typeface="Bahnschrift Condensed" panose="020B0502040204020203" pitchFamily="34" charset="0"/>
              </a:rPr>
              <a:t>5</a:t>
            </a:r>
            <a:endParaRPr lang="en-MY" dirty="0">
              <a:solidFill>
                <a:srgbClr val="262626"/>
              </a:solidFill>
              <a:latin typeface="Bahnschrift Condensed" panose="020B0502040204020203" pitchFamily="34" charset="0"/>
            </a:endParaRPr>
          </a:p>
        </p:txBody>
      </p:sp>
      <p:sp>
        <p:nvSpPr>
          <p:cNvPr id="484" name="0">
            <a:extLst>
              <a:ext uri="{FF2B5EF4-FFF2-40B4-BE49-F238E27FC236}">
                <a16:creationId xmlns:a16="http://schemas.microsoft.com/office/drawing/2014/main" id="{78517203-EC99-4302-8B9F-F6CF375882F0}"/>
              </a:ext>
            </a:extLst>
          </p:cNvPr>
          <p:cNvSpPr/>
          <p:nvPr/>
        </p:nvSpPr>
        <p:spPr>
          <a:xfrm>
            <a:off x="10271126" y="4794106"/>
            <a:ext cx="232410" cy="392431"/>
          </a:xfrm>
          <a:prstGeom prst="roundRect">
            <a:avLst/>
          </a:prstGeom>
          <a:solidFill>
            <a:srgbClr val="D4D4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262626"/>
                </a:solidFill>
                <a:latin typeface="Bahnschrift Condensed" panose="020B0502040204020203" pitchFamily="34" charset="0"/>
              </a:rPr>
              <a:t>4</a:t>
            </a:r>
            <a:endParaRPr lang="en-MY" dirty="0">
              <a:solidFill>
                <a:srgbClr val="262626"/>
              </a:solidFill>
              <a:latin typeface="Bahnschrift Condensed" panose="020B0502040204020203" pitchFamily="34" charset="0"/>
            </a:endParaRPr>
          </a:p>
        </p:txBody>
      </p:sp>
      <p:sp>
        <p:nvSpPr>
          <p:cNvPr id="485" name="0">
            <a:extLst>
              <a:ext uri="{FF2B5EF4-FFF2-40B4-BE49-F238E27FC236}">
                <a16:creationId xmlns:a16="http://schemas.microsoft.com/office/drawing/2014/main" id="{D1E806A1-58D0-47EB-80C3-F140D1BD134A}"/>
              </a:ext>
            </a:extLst>
          </p:cNvPr>
          <p:cNvSpPr/>
          <p:nvPr/>
        </p:nvSpPr>
        <p:spPr>
          <a:xfrm>
            <a:off x="10271126" y="4794106"/>
            <a:ext cx="232410" cy="392431"/>
          </a:xfrm>
          <a:prstGeom prst="roundRect">
            <a:avLst/>
          </a:prstGeom>
          <a:solidFill>
            <a:srgbClr val="D4D4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262626"/>
                </a:solidFill>
                <a:latin typeface="Bahnschrift Condensed" panose="020B0502040204020203" pitchFamily="34" charset="0"/>
              </a:rPr>
              <a:t>3</a:t>
            </a:r>
            <a:endParaRPr lang="en-MY" dirty="0">
              <a:solidFill>
                <a:srgbClr val="262626"/>
              </a:solidFill>
              <a:latin typeface="Bahnschrift Condensed" panose="020B0502040204020203" pitchFamily="34" charset="0"/>
            </a:endParaRPr>
          </a:p>
        </p:txBody>
      </p:sp>
      <p:sp>
        <p:nvSpPr>
          <p:cNvPr id="486" name="0">
            <a:extLst>
              <a:ext uri="{FF2B5EF4-FFF2-40B4-BE49-F238E27FC236}">
                <a16:creationId xmlns:a16="http://schemas.microsoft.com/office/drawing/2014/main" id="{C83BCCCC-5C4C-487D-BFF5-50710862CBB6}"/>
              </a:ext>
            </a:extLst>
          </p:cNvPr>
          <p:cNvSpPr/>
          <p:nvPr/>
        </p:nvSpPr>
        <p:spPr>
          <a:xfrm>
            <a:off x="10271126" y="4794106"/>
            <a:ext cx="232410" cy="392431"/>
          </a:xfrm>
          <a:prstGeom prst="roundRect">
            <a:avLst/>
          </a:prstGeom>
          <a:solidFill>
            <a:srgbClr val="D4D4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262626"/>
                </a:solidFill>
                <a:latin typeface="Bahnschrift Condensed" panose="020B0502040204020203" pitchFamily="34" charset="0"/>
              </a:rPr>
              <a:t>2</a:t>
            </a:r>
            <a:endParaRPr lang="en-MY" dirty="0">
              <a:solidFill>
                <a:srgbClr val="262626"/>
              </a:solidFill>
              <a:latin typeface="Bahnschrift Condensed" panose="020B0502040204020203" pitchFamily="34" charset="0"/>
            </a:endParaRPr>
          </a:p>
        </p:txBody>
      </p:sp>
      <p:sp>
        <p:nvSpPr>
          <p:cNvPr id="487" name="0">
            <a:extLst>
              <a:ext uri="{FF2B5EF4-FFF2-40B4-BE49-F238E27FC236}">
                <a16:creationId xmlns:a16="http://schemas.microsoft.com/office/drawing/2014/main" id="{2008F37C-39D0-4020-BC22-504648CE052A}"/>
              </a:ext>
            </a:extLst>
          </p:cNvPr>
          <p:cNvSpPr/>
          <p:nvPr/>
        </p:nvSpPr>
        <p:spPr>
          <a:xfrm>
            <a:off x="10271126" y="4794106"/>
            <a:ext cx="232410" cy="392431"/>
          </a:xfrm>
          <a:prstGeom prst="roundRect">
            <a:avLst/>
          </a:prstGeom>
          <a:solidFill>
            <a:srgbClr val="D4D4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262626"/>
                </a:solidFill>
                <a:latin typeface="Bahnschrift Condensed" panose="020B0502040204020203" pitchFamily="34" charset="0"/>
              </a:rPr>
              <a:t>1</a:t>
            </a:r>
            <a:endParaRPr lang="en-MY" dirty="0">
              <a:solidFill>
                <a:srgbClr val="262626"/>
              </a:solidFill>
              <a:latin typeface="Bahnschrift Condensed" panose="020B0502040204020203" pitchFamily="34" charset="0"/>
            </a:endParaRPr>
          </a:p>
        </p:txBody>
      </p:sp>
      <p:sp>
        <p:nvSpPr>
          <p:cNvPr id="488" name="0">
            <a:extLst>
              <a:ext uri="{FF2B5EF4-FFF2-40B4-BE49-F238E27FC236}">
                <a16:creationId xmlns:a16="http://schemas.microsoft.com/office/drawing/2014/main" id="{17A583BC-01A7-450C-A941-3043F0462417}"/>
              </a:ext>
            </a:extLst>
          </p:cNvPr>
          <p:cNvSpPr/>
          <p:nvPr/>
        </p:nvSpPr>
        <p:spPr>
          <a:xfrm>
            <a:off x="10271126" y="4794106"/>
            <a:ext cx="232410" cy="392431"/>
          </a:xfrm>
          <a:prstGeom prst="roundRect">
            <a:avLst/>
          </a:prstGeom>
          <a:solidFill>
            <a:srgbClr val="D4D4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262626"/>
                </a:solidFill>
                <a:latin typeface="Bahnschrift Condensed" panose="020B0502040204020203" pitchFamily="34" charset="0"/>
              </a:rPr>
              <a:t>0</a:t>
            </a:r>
            <a:endParaRPr lang="en-MY" dirty="0">
              <a:solidFill>
                <a:srgbClr val="262626"/>
              </a:solidFill>
              <a:latin typeface="Bahnschrift Condensed" panose="020B0502040204020203" pitchFamily="34" charset="0"/>
            </a:endParaRPr>
          </a:p>
        </p:txBody>
      </p:sp>
      <p:sp>
        <p:nvSpPr>
          <p:cNvPr id="489" name="0">
            <a:extLst>
              <a:ext uri="{FF2B5EF4-FFF2-40B4-BE49-F238E27FC236}">
                <a16:creationId xmlns:a16="http://schemas.microsoft.com/office/drawing/2014/main" id="{59D65756-1A3B-42BE-A428-5CCB4EDF555C}"/>
              </a:ext>
            </a:extLst>
          </p:cNvPr>
          <p:cNvSpPr/>
          <p:nvPr/>
        </p:nvSpPr>
        <p:spPr>
          <a:xfrm>
            <a:off x="10021571" y="4793898"/>
            <a:ext cx="232410" cy="392431"/>
          </a:xfrm>
          <a:prstGeom prst="roundRect">
            <a:avLst/>
          </a:prstGeom>
          <a:solidFill>
            <a:srgbClr val="D4D4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262626"/>
                </a:solidFill>
                <a:latin typeface="Bahnschrift Condensed" panose="020B0502040204020203" pitchFamily="34" charset="0"/>
              </a:rPr>
              <a:t>0</a:t>
            </a:r>
            <a:endParaRPr lang="en-MY" dirty="0">
              <a:solidFill>
                <a:srgbClr val="262626"/>
              </a:solidFill>
              <a:latin typeface="Bahnschrift Condensed" panose="020B0502040204020203" pitchFamily="34" charset="0"/>
            </a:endParaRPr>
          </a:p>
        </p:txBody>
      </p:sp>
      <p:sp>
        <p:nvSpPr>
          <p:cNvPr id="131" name="Frame 130">
            <a:extLst>
              <a:ext uri="{FF2B5EF4-FFF2-40B4-BE49-F238E27FC236}">
                <a16:creationId xmlns:a16="http://schemas.microsoft.com/office/drawing/2014/main" id="{E6E82A36-B5C5-4442-B53E-BD01AFC92496}"/>
              </a:ext>
            </a:extLst>
          </p:cNvPr>
          <p:cNvSpPr/>
          <p:nvPr/>
        </p:nvSpPr>
        <p:spPr>
          <a:xfrm>
            <a:off x="0" y="0"/>
            <a:ext cx="12192000" cy="6858000"/>
          </a:xfrm>
          <a:prstGeom prst="frame">
            <a:avLst>
              <a:gd name="adj1" fmla="val 1280"/>
            </a:avLst>
          </a:prstGeom>
          <a:solidFill>
            <a:srgbClr val="F371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solidFill>
                <a:schemeClr val="tx1"/>
              </a:solidFill>
            </a:endParaRPr>
          </a:p>
        </p:txBody>
      </p:sp>
      <p:graphicFrame>
        <p:nvGraphicFramePr>
          <p:cNvPr id="132" name="Table 2">
            <a:extLst>
              <a:ext uri="{FF2B5EF4-FFF2-40B4-BE49-F238E27FC236}">
                <a16:creationId xmlns:a16="http://schemas.microsoft.com/office/drawing/2014/main" id="{A60F6C30-FE87-46BB-872B-587289FCC8C5}"/>
              </a:ext>
            </a:extLst>
          </p:cNvPr>
          <p:cNvGraphicFramePr>
            <a:graphicFrameLocks noGrp="1"/>
          </p:cNvGraphicFramePr>
          <p:nvPr>
            <p:extLst>
              <p:ext uri="{D42A27DB-BD31-4B8C-83A1-F6EECF244321}">
                <p14:modId xmlns:p14="http://schemas.microsoft.com/office/powerpoint/2010/main" val="4204353499"/>
              </p:ext>
            </p:extLst>
          </p:nvPr>
        </p:nvGraphicFramePr>
        <p:xfrm>
          <a:off x="410603" y="1185597"/>
          <a:ext cx="2571898" cy="1761739"/>
        </p:xfrm>
        <a:graphic>
          <a:graphicData uri="http://schemas.openxmlformats.org/drawingml/2006/table">
            <a:tbl>
              <a:tblPr>
                <a:tableStyleId>{5C22544A-7EE6-4342-B048-85BDC9FD1C3A}</a:tableStyleId>
              </a:tblPr>
              <a:tblGrid>
                <a:gridCol w="2571898">
                  <a:extLst>
                    <a:ext uri="{9D8B030D-6E8A-4147-A177-3AD203B41FA5}">
                      <a16:colId xmlns:a16="http://schemas.microsoft.com/office/drawing/2014/main" val="299412200"/>
                    </a:ext>
                  </a:extLst>
                </a:gridCol>
              </a:tblGrid>
              <a:tr h="588139">
                <a:tc>
                  <a:txBody>
                    <a:bodyPr/>
                    <a:lstStyle/>
                    <a:p>
                      <a:endParaRPr lang="en-MY" dirty="0"/>
                    </a:p>
                  </a:txBody>
                  <a:tcPr>
                    <a:lnBlToTr w="12700" cap="flat" cmpd="sng" algn="ctr">
                      <a:noFill/>
                      <a:prstDash val="solid"/>
                      <a:round/>
                      <a:headEnd type="none" w="med" len="med"/>
                      <a:tailEnd type="none" w="med" len="med"/>
                    </a:lnBlToTr>
                    <a:solidFill>
                      <a:schemeClr val="accent2">
                        <a:lumMod val="60000"/>
                        <a:lumOff val="40000"/>
                      </a:schemeClr>
                    </a:solidFill>
                  </a:tcPr>
                </a:tc>
                <a:extLst>
                  <a:ext uri="{0D108BD9-81ED-4DB2-BD59-A6C34878D82A}">
                    <a16:rowId xmlns:a16="http://schemas.microsoft.com/office/drawing/2014/main" val="295631856"/>
                  </a:ext>
                </a:extLst>
              </a:tr>
              <a:tr h="586800">
                <a:tc>
                  <a:txBody>
                    <a:bodyPr/>
                    <a:lstStyle/>
                    <a:p>
                      <a:endParaRPr lang="en-MY" dirty="0"/>
                    </a:p>
                  </a:txBody>
                  <a:tcPr>
                    <a:lnBlToTr w="12700" cap="flat" cmpd="sng" algn="ctr">
                      <a:noFill/>
                      <a:prstDash val="solid"/>
                      <a:round/>
                      <a:headEnd type="none" w="med" len="med"/>
                      <a:tailEnd type="none" w="med" len="med"/>
                    </a:lnBlToTr>
                    <a:solidFill>
                      <a:schemeClr val="accent2">
                        <a:lumMod val="60000"/>
                        <a:lumOff val="40000"/>
                      </a:schemeClr>
                    </a:solidFill>
                  </a:tcPr>
                </a:tc>
                <a:extLst>
                  <a:ext uri="{0D108BD9-81ED-4DB2-BD59-A6C34878D82A}">
                    <a16:rowId xmlns:a16="http://schemas.microsoft.com/office/drawing/2014/main" val="3269447350"/>
                  </a:ext>
                </a:extLst>
              </a:tr>
              <a:tr h="586800">
                <a:tc>
                  <a:txBody>
                    <a:bodyPr/>
                    <a:lstStyle/>
                    <a:p>
                      <a:endParaRPr lang="en-MY" dirty="0"/>
                    </a:p>
                  </a:txBody>
                  <a:tcPr>
                    <a:lnBlToTr w="12700" cap="flat" cmpd="sng" algn="ctr">
                      <a:noFill/>
                      <a:prstDash val="solid"/>
                      <a:round/>
                      <a:headEnd type="none" w="med" len="med"/>
                      <a:tailEnd type="none" w="med" len="med"/>
                    </a:lnBlToTr>
                    <a:solidFill>
                      <a:schemeClr val="accent2">
                        <a:lumMod val="60000"/>
                        <a:lumOff val="40000"/>
                      </a:schemeClr>
                    </a:solidFill>
                  </a:tcPr>
                </a:tc>
                <a:extLst>
                  <a:ext uri="{0D108BD9-81ED-4DB2-BD59-A6C34878D82A}">
                    <a16:rowId xmlns:a16="http://schemas.microsoft.com/office/drawing/2014/main" val="3366803143"/>
                  </a:ext>
                </a:extLst>
              </a:tr>
            </a:tbl>
          </a:graphicData>
        </a:graphic>
      </p:graphicFrame>
      <p:sp>
        <p:nvSpPr>
          <p:cNvPr id="133" name="Rectangle 132">
            <a:extLst>
              <a:ext uri="{FF2B5EF4-FFF2-40B4-BE49-F238E27FC236}">
                <a16:creationId xmlns:a16="http://schemas.microsoft.com/office/drawing/2014/main" id="{3E53BBE6-632A-4885-972E-9D1D6FB04B08}"/>
              </a:ext>
            </a:extLst>
          </p:cNvPr>
          <p:cNvSpPr/>
          <p:nvPr/>
        </p:nvSpPr>
        <p:spPr>
          <a:xfrm>
            <a:off x="2360344" y="226218"/>
            <a:ext cx="7336519" cy="243043"/>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Courier New" panose="02070309020205020404" pitchFamily="49" charset="0"/>
                <a:cs typeface="Courier New" panose="02070309020205020404" pitchFamily="49" charset="0"/>
              </a:rPr>
              <a:t>EXTRA INSTAGRAM TAGS IN CASE IF U NEED IT :)</a:t>
            </a:r>
            <a:endParaRPr lang="en-MY" dirty="0">
              <a:latin typeface="Courier New" panose="02070309020205020404" pitchFamily="49" charset="0"/>
              <a:cs typeface="Courier New" panose="02070309020205020404" pitchFamily="49" charset="0"/>
            </a:endParaRPr>
          </a:p>
        </p:txBody>
      </p:sp>
      <p:sp>
        <p:nvSpPr>
          <p:cNvPr id="134" name="Rectangle 133">
            <a:extLst>
              <a:ext uri="{FF2B5EF4-FFF2-40B4-BE49-F238E27FC236}">
                <a16:creationId xmlns:a16="http://schemas.microsoft.com/office/drawing/2014/main" id="{B63BBBE9-F356-426E-B544-F0827FEE8A96}"/>
              </a:ext>
            </a:extLst>
          </p:cNvPr>
          <p:cNvSpPr/>
          <p:nvPr/>
        </p:nvSpPr>
        <p:spPr>
          <a:xfrm>
            <a:off x="701202" y="761433"/>
            <a:ext cx="1965112" cy="274811"/>
          </a:xfrm>
          <a:prstGeom prst="rect">
            <a:avLst/>
          </a:prstGeom>
          <a:solidFill>
            <a:srgbClr val="F371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Courier New" panose="02070309020205020404" pitchFamily="49" charset="0"/>
                <a:cs typeface="Courier New" panose="02070309020205020404" pitchFamily="49" charset="0"/>
              </a:rPr>
              <a:t>LOCATION TAGS</a:t>
            </a:r>
            <a:endParaRPr lang="en-MY" sz="1600" dirty="0">
              <a:latin typeface="Courier New" panose="02070309020205020404" pitchFamily="49" charset="0"/>
              <a:cs typeface="Courier New" panose="02070309020205020404" pitchFamily="49" charset="0"/>
            </a:endParaRPr>
          </a:p>
        </p:txBody>
      </p:sp>
      <p:sp>
        <p:nvSpPr>
          <p:cNvPr id="135" name="Rectangle 134">
            <a:extLst>
              <a:ext uri="{FF2B5EF4-FFF2-40B4-BE49-F238E27FC236}">
                <a16:creationId xmlns:a16="http://schemas.microsoft.com/office/drawing/2014/main" id="{A4FE8FE9-B3E5-4D5C-BF05-8C708AF6428A}"/>
              </a:ext>
            </a:extLst>
          </p:cNvPr>
          <p:cNvSpPr/>
          <p:nvPr/>
        </p:nvSpPr>
        <p:spPr>
          <a:xfrm>
            <a:off x="4619655" y="758569"/>
            <a:ext cx="2952691" cy="274812"/>
          </a:xfrm>
          <a:prstGeom prst="rect">
            <a:avLst/>
          </a:prstGeom>
          <a:solidFill>
            <a:srgbClr val="F371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Courier New" panose="02070309020205020404" pitchFamily="49" charset="0"/>
                <a:cs typeface="Courier New" panose="02070309020205020404" pitchFamily="49" charset="0"/>
              </a:rPr>
              <a:t>USERNAME MENTION TAGS</a:t>
            </a:r>
            <a:endParaRPr lang="en-MY" sz="1600" dirty="0">
              <a:latin typeface="Courier New" panose="02070309020205020404" pitchFamily="49" charset="0"/>
              <a:cs typeface="Courier New" panose="02070309020205020404" pitchFamily="49" charset="0"/>
            </a:endParaRPr>
          </a:p>
        </p:txBody>
      </p:sp>
      <p:grpSp>
        <p:nvGrpSpPr>
          <p:cNvPr id="28" name="Group 27">
            <a:extLst>
              <a:ext uri="{FF2B5EF4-FFF2-40B4-BE49-F238E27FC236}">
                <a16:creationId xmlns:a16="http://schemas.microsoft.com/office/drawing/2014/main" id="{9F669546-8802-4AF7-89D1-904F73A8280E}"/>
              </a:ext>
            </a:extLst>
          </p:cNvPr>
          <p:cNvGrpSpPr/>
          <p:nvPr/>
        </p:nvGrpSpPr>
        <p:grpSpPr>
          <a:xfrm>
            <a:off x="558239" y="2447093"/>
            <a:ext cx="2285149" cy="400110"/>
            <a:chOff x="444899" y="481283"/>
            <a:chExt cx="2285149" cy="400110"/>
          </a:xfrm>
        </p:grpSpPr>
        <p:grpSp>
          <p:nvGrpSpPr>
            <p:cNvPr id="29" name="Group 28">
              <a:extLst>
                <a:ext uri="{FF2B5EF4-FFF2-40B4-BE49-F238E27FC236}">
                  <a16:creationId xmlns:a16="http://schemas.microsoft.com/office/drawing/2014/main" id="{0FC72DE1-1DF9-403C-A8A0-5F309987ACF5}"/>
                </a:ext>
              </a:extLst>
            </p:cNvPr>
            <p:cNvGrpSpPr/>
            <p:nvPr/>
          </p:nvGrpSpPr>
          <p:grpSpPr>
            <a:xfrm>
              <a:off x="444899" y="531496"/>
              <a:ext cx="2278162" cy="318734"/>
              <a:chOff x="444899" y="531496"/>
              <a:chExt cx="2278162" cy="318734"/>
            </a:xfrm>
          </p:grpSpPr>
          <p:sp>
            <p:nvSpPr>
              <p:cNvPr id="31" name="Rectangle: Rounded Corners 30">
                <a:extLst>
                  <a:ext uri="{FF2B5EF4-FFF2-40B4-BE49-F238E27FC236}">
                    <a16:creationId xmlns:a16="http://schemas.microsoft.com/office/drawing/2014/main" id="{21ACCEA3-6F26-498A-A7D7-04A6CF659A27}"/>
                  </a:ext>
                </a:extLst>
              </p:cNvPr>
              <p:cNvSpPr/>
              <p:nvPr/>
            </p:nvSpPr>
            <p:spPr>
              <a:xfrm>
                <a:off x="444899" y="531496"/>
                <a:ext cx="2278162" cy="31873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32" name="Freeform: Shape 31">
                <a:extLst>
                  <a:ext uri="{FF2B5EF4-FFF2-40B4-BE49-F238E27FC236}">
                    <a16:creationId xmlns:a16="http://schemas.microsoft.com/office/drawing/2014/main" id="{6A211AEF-882D-475D-991F-E5D0ADEB0663}"/>
                  </a:ext>
                </a:extLst>
              </p:cNvPr>
              <p:cNvSpPr/>
              <p:nvPr/>
            </p:nvSpPr>
            <p:spPr>
              <a:xfrm rot="8113372">
                <a:off x="486165" y="589361"/>
                <a:ext cx="164808" cy="165224"/>
              </a:xfrm>
              <a:custGeom>
                <a:avLst/>
                <a:gdLst>
                  <a:gd name="connsiteX0" fmla="*/ 66018 w 164808"/>
                  <a:gd name="connsiteY0" fmla="*/ 102391 h 165224"/>
                  <a:gd name="connsiteX1" fmla="*/ 98347 w 164808"/>
                  <a:gd name="connsiteY1" fmla="*/ 102266 h 165224"/>
                  <a:gd name="connsiteX2" fmla="*/ 98221 w 164808"/>
                  <a:gd name="connsiteY2" fmla="*/ 69937 h 165224"/>
                  <a:gd name="connsiteX3" fmla="*/ 65892 w 164808"/>
                  <a:gd name="connsiteY3" fmla="*/ 70063 h 165224"/>
                  <a:gd name="connsiteX4" fmla="*/ 66018 w 164808"/>
                  <a:gd name="connsiteY4" fmla="*/ 102391 h 165224"/>
                  <a:gd name="connsiteX5" fmla="*/ 24136 w 164808"/>
                  <a:gd name="connsiteY5" fmla="*/ 141027 h 165224"/>
                  <a:gd name="connsiteX6" fmla="*/ 0 w 164808"/>
                  <a:gd name="connsiteY6" fmla="*/ 82612 h 165224"/>
                  <a:gd name="connsiteX7" fmla="*/ 82404 w 164808"/>
                  <a:gd name="connsiteY7" fmla="*/ 0 h 165224"/>
                  <a:gd name="connsiteX8" fmla="*/ 164808 w 164808"/>
                  <a:gd name="connsiteY8" fmla="*/ 0 h 165224"/>
                  <a:gd name="connsiteX9" fmla="*/ 164808 w 164808"/>
                  <a:gd name="connsiteY9" fmla="*/ 82612 h 165224"/>
                  <a:gd name="connsiteX10" fmla="*/ 82404 w 164808"/>
                  <a:gd name="connsiteY10" fmla="*/ 165224 h 165224"/>
                  <a:gd name="connsiteX11" fmla="*/ 24136 w 164808"/>
                  <a:gd name="connsiteY11" fmla="*/ 141027 h 165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4808" h="165224">
                    <a:moveTo>
                      <a:pt x="66018" y="102391"/>
                    </a:moveTo>
                    <a:cubicBezTo>
                      <a:pt x="74980" y="111284"/>
                      <a:pt x="89454" y="111228"/>
                      <a:pt x="98347" y="102266"/>
                    </a:cubicBezTo>
                    <a:cubicBezTo>
                      <a:pt x="107239" y="93304"/>
                      <a:pt x="107183" y="78829"/>
                      <a:pt x="98221" y="69937"/>
                    </a:cubicBezTo>
                    <a:cubicBezTo>
                      <a:pt x="89259" y="61045"/>
                      <a:pt x="74785" y="61101"/>
                      <a:pt x="65892" y="70063"/>
                    </a:cubicBezTo>
                    <a:cubicBezTo>
                      <a:pt x="57000" y="79025"/>
                      <a:pt x="57056" y="93499"/>
                      <a:pt x="66018" y="102391"/>
                    </a:cubicBezTo>
                    <a:close/>
                    <a:moveTo>
                      <a:pt x="24136" y="141027"/>
                    </a:moveTo>
                    <a:cubicBezTo>
                      <a:pt x="9224" y="126077"/>
                      <a:pt x="0" y="105424"/>
                      <a:pt x="0" y="82612"/>
                    </a:cubicBezTo>
                    <a:cubicBezTo>
                      <a:pt x="0" y="36987"/>
                      <a:pt x="36894" y="0"/>
                      <a:pt x="82404" y="0"/>
                    </a:cubicBezTo>
                    <a:lnTo>
                      <a:pt x="164808" y="0"/>
                    </a:lnTo>
                    <a:lnTo>
                      <a:pt x="164808" y="82612"/>
                    </a:lnTo>
                    <a:cubicBezTo>
                      <a:pt x="164808" y="128237"/>
                      <a:pt x="127914" y="165224"/>
                      <a:pt x="82404" y="165224"/>
                    </a:cubicBezTo>
                    <a:cubicBezTo>
                      <a:pt x="59649" y="165224"/>
                      <a:pt x="39048" y="155977"/>
                      <a:pt x="24136" y="141027"/>
                    </a:cubicBezTo>
                    <a:close/>
                  </a:path>
                </a:pathLst>
              </a:custGeom>
              <a:gradFill flip="none" rotWithShape="1">
                <a:gsLst>
                  <a:gs pos="0">
                    <a:srgbClr val="F47040"/>
                  </a:gs>
                  <a:gs pos="100000">
                    <a:srgbClr val="FFC000"/>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MY" dirty="0"/>
              </a:p>
            </p:txBody>
          </p:sp>
        </p:grpSp>
        <p:sp>
          <p:nvSpPr>
            <p:cNvPr id="30" name="TextBox 29">
              <a:extLst>
                <a:ext uri="{FF2B5EF4-FFF2-40B4-BE49-F238E27FC236}">
                  <a16:creationId xmlns:a16="http://schemas.microsoft.com/office/drawing/2014/main" id="{76733746-9BA7-42AA-9FCF-38A1947032BA}"/>
                </a:ext>
              </a:extLst>
            </p:cNvPr>
            <p:cNvSpPr txBox="1"/>
            <p:nvPr/>
          </p:nvSpPr>
          <p:spPr>
            <a:xfrm>
              <a:off x="608638" y="481283"/>
              <a:ext cx="2121410" cy="400110"/>
            </a:xfrm>
            <a:prstGeom prst="rect">
              <a:avLst/>
            </a:prstGeom>
            <a:noFill/>
          </p:spPr>
          <p:txBody>
            <a:bodyPr wrap="square" rtlCol="0">
              <a:spAutoFit/>
            </a:bodyPr>
            <a:lstStyle/>
            <a:p>
              <a:pPr algn="ctr"/>
              <a:r>
                <a:rPr lang="en-US" sz="2000" dirty="0">
                  <a:gradFill flip="none" rotWithShape="1">
                    <a:gsLst>
                      <a:gs pos="93878">
                        <a:srgbClr val="5E6DDA"/>
                      </a:gs>
                      <a:gs pos="80000">
                        <a:srgbClr val="3D95D7"/>
                      </a:gs>
                      <a:gs pos="64000">
                        <a:srgbClr val="67AC8F"/>
                      </a:gs>
                      <a:gs pos="48000">
                        <a:srgbClr val="79BB57"/>
                      </a:gs>
                      <a:gs pos="31000">
                        <a:srgbClr val="A5C261"/>
                      </a:gs>
                      <a:gs pos="16000">
                        <a:srgbClr val="D2C665"/>
                      </a:gs>
                      <a:gs pos="0">
                        <a:srgbClr val="FEBE50"/>
                      </a:gs>
                    </a:gsLst>
                    <a:lin ang="0" scaled="1"/>
                    <a:tileRect/>
                  </a:gradFill>
                  <a:latin typeface="Bahnschrift Condensed" panose="020B0502040204020203" pitchFamily="34" charset="0"/>
                </a:rPr>
                <a:t>INSERT YOUR TEXT HERE</a:t>
              </a:r>
              <a:endParaRPr lang="en-MY" sz="2000" dirty="0">
                <a:gradFill flip="none" rotWithShape="1">
                  <a:gsLst>
                    <a:gs pos="93878">
                      <a:srgbClr val="5E6DDA"/>
                    </a:gs>
                    <a:gs pos="80000">
                      <a:srgbClr val="3D95D7"/>
                    </a:gs>
                    <a:gs pos="64000">
                      <a:srgbClr val="67AC8F"/>
                    </a:gs>
                    <a:gs pos="48000">
                      <a:srgbClr val="79BB57"/>
                    </a:gs>
                    <a:gs pos="31000">
                      <a:srgbClr val="A5C261"/>
                    </a:gs>
                    <a:gs pos="16000">
                      <a:srgbClr val="D2C665"/>
                    </a:gs>
                    <a:gs pos="0">
                      <a:srgbClr val="FEBE50"/>
                    </a:gs>
                  </a:gsLst>
                  <a:lin ang="0" scaled="1"/>
                  <a:tileRect/>
                </a:gradFill>
                <a:latin typeface="Bahnschrift Condensed" panose="020B0502040204020203" pitchFamily="34" charset="0"/>
              </a:endParaRPr>
            </a:p>
          </p:txBody>
        </p:sp>
      </p:grpSp>
      <p:grpSp>
        <p:nvGrpSpPr>
          <p:cNvPr id="25" name="Group 24">
            <a:extLst>
              <a:ext uri="{FF2B5EF4-FFF2-40B4-BE49-F238E27FC236}">
                <a16:creationId xmlns:a16="http://schemas.microsoft.com/office/drawing/2014/main" id="{87EA0C88-03C1-4743-A666-037E943232D5}"/>
              </a:ext>
            </a:extLst>
          </p:cNvPr>
          <p:cNvGrpSpPr/>
          <p:nvPr/>
        </p:nvGrpSpPr>
        <p:grpSpPr>
          <a:xfrm>
            <a:off x="551252" y="1860129"/>
            <a:ext cx="2285149" cy="400110"/>
            <a:chOff x="444899" y="1070509"/>
            <a:chExt cx="2285149" cy="400110"/>
          </a:xfrm>
        </p:grpSpPr>
        <p:grpSp>
          <p:nvGrpSpPr>
            <p:cNvPr id="24" name="Group 23">
              <a:extLst>
                <a:ext uri="{FF2B5EF4-FFF2-40B4-BE49-F238E27FC236}">
                  <a16:creationId xmlns:a16="http://schemas.microsoft.com/office/drawing/2014/main" id="{784309CB-54F1-45C3-819C-D6B98CA36D1D}"/>
                </a:ext>
              </a:extLst>
            </p:cNvPr>
            <p:cNvGrpSpPr/>
            <p:nvPr/>
          </p:nvGrpSpPr>
          <p:grpSpPr>
            <a:xfrm>
              <a:off x="444899" y="1126320"/>
              <a:ext cx="2278162" cy="318734"/>
              <a:chOff x="444899" y="1273122"/>
              <a:chExt cx="2278162" cy="318734"/>
            </a:xfrm>
          </p:grpSpPr>
          <p:sp>
            <p:nvSpPr>
              <p:cNvPr id="19" name="Rectangle: Rounded Corners 18">
                <a:extLst>
                  <a:ext uri="{FF2B5EF4-FFF2-40B4-BE49-F238E27FC236}">
                    <a16:creationId xmlns:a16="http://schemas.microsoft.com/office/drawing/2014/main" id="{BC37B41A-B036-4052-A9FD-62AD899C0917}"/>
                  </a:ext>
                </a:extLst>
              </p:cNvPr>
              <p:cNvSpPr/>
              <p:nvPr/>
            </p:nvSpPr>
            <p:spPr>
              <a:xfrm>
                <a:off x="444899" y="1273122"/>
                <a:ext cx="2278162" cy="318734"/>
              </a:xfrm>
              <a:prstGeom prst="roundRect">
                <a:avLst/>
              </a:prstGeom>
              <a:solidFill>
                <a:srgbClr val="BBBDB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20" name="Freeform: Shape 19">
                <a:extLst>
                  <a:ext uri="{FF2B5EF4-FFF2-40B4-BE49-F238E27FC236}">
                    <a16:creationId xmlns:a16="http://schemas.microsoft.com/office/drawing/2014/main" id="{F93842A3-8388-4538-9703-B177F5034499}"/>
                  </a:ext>
                </a:extLst>
              </p:cNvPr>
              <p:cNvSpPr/>
              <p:nvPr/>
            </p:nvSpPr>
            <p:spPr>
              <a:xfrm rot="8113372">
                <a:off x="486165" y="1330987"/>
                <a:ext cx="164808" cy="165224"/>
              </a:xfrm>
              <a:custGeom>
                <a:avLst/>
                <a:gdLst>
                  <a:gd name="connsiteX0" fmla="*/ 66018 w 164808"/>
                  <a:gd name="connsiteY0" fmla="*/ 102391 h 165224"/>
                  <a:gd name="connsiteX1" fmla="*/ 98347 w 164808"/>
                  <a:gd name="connsiteY1" fmla="*/ 102266 h 165224"/>
                  <a:gd name="connsiteX2" fmla="*/ 98221 w 164808"/>
                  <a:gd name="connsiteY2" fmla="*/ 69937 h 165224"/>
                  <a:gd name="connsiteX3" fmla="*/ 65892 w 164808"/>
                  <a:gd name="connsiteY3" fmla="*/ 70063 h 165224"/>
                  <a:gd name="connsiteX4" fmla="*/ 66018 w 164808"/>
                  <a:gd name="connsiteY4" fmla="*/ 102391 h 165224"/>
                  <a:gd name="connsiteX5" fmla="*/ 24136 w 164808"/>
                  <a:gd name="connsiteY5" fmla="*/ 141027 h 165224"/>
                  <a:gd name="connsiteX6" fmla="*/ 0 w 164808"/>
                  <a:gd name="connsiteY6" fmla="*/ 82612 h 165224"/>
                  <a:gd name="connsiteX7" fmla="*/ 82404 w 164808"/>
                  <a:gd name="connsiteY7" fmla="*/ 0 h 165224"/>
                  <a:gd name="connsiteX8" fmla="*/ 164808 w 164808"/>
                  <a:gd name="connsiteY8" fmla="*/ 0 h 165224"/>
                  <a:gd name="connsiteX9" fmla="*/ 164808 w 164808"/>
                  <a:gd name="connsiteY9" fmla="*/ 82612 h 165224"/>
                  <a:gd name="connsiteX10" fmla="*/ 82404 w 164808"/>
                  <a:gd name="connsiteY10" fmla="*/ 165224 h 165224"/>
                  <a:gd name="connsiteX11" fmla="*/ 24136 w 164808"/>
                  <a:gd name="connsiteY11" fmla="*/ 141027 h 165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4808" h="165224">
                    <a:moveTo>
                      <a:pt x="66018" y="102391"/>
                    </a:moveTo>
                    <a:cubicBezTo>
                      <a:pt x="74980" y="111284"/>
                      <a:pt x="89454" y="111228"/>
                      <a:pt x="98347" y="102266"/>
                    </a:cubicBezTo>
                    <a:cubicBezTo>
                      <a:pt x="107239" y="93304"/>
                      <a:pt x="107183" y="78829"/>
                      <a:pt x="98221" y="69937"/>
                    </a:cubicBezTo>
                    <a:cubicBezTo>
                      <a:pt x="89259" y="61045"/>
                      <a:pt x="74785" y="61101"/>
                      <a:pt x="65892" y="70063"/>
                    </a:cubicBezTo>
                    <a:cubicBezTo>
                      <a:pt x="57000" y="79025"/>
                      <a:pt x="57056" y="93499"/>
                      <a:pt x="66018" y="102391"/>
                    </a:cubicBezTo>
                    <a:close/>
                    <a:moveTo>
                      <a:pt x="24136" y="141027"/>
                    </a:moveTo>
                    <a:cubicBezTo>
                      <a:pt x="9224" y="126077"/>
                      <a:pt x="0" y="105424"/>
                      <a:pt x="0" y="82612"/>
                    </a:cubicBezTo>
                    <a:cubicBezTo>
                      <a:pt x="0" y="36987"/>
                      <a:pt x="36894" y="0"/>
                      <a:pt x="82404" y="0"/>
                    </a:cubicBezTo>
                    <a:lnTo>
                      <a:pt x="164808" y="0"/>
                    </a:lnTo>
                    <a:lnTo>
                      <a:pt x="164808" y="82612"/>
                    </a:lnTo>
                    <a:cubicBezTo>
                      <a:pt x="164808" y="128237"/>
                      <a:pt x="127914" y="165224"/>
                      <a:pt x="82404" y="165224"/>
                    </a:cubicBezTo>
                    <a:cubicBezTo>
                      <a:pt x="59649" y="165224"/>
                      <a:pt x="39048" y="155977"/>
                      <a:pt x="24136" y="141027"/>
                    </a:cubicBez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MY" dirty="0"/>
              </a:p>
            </p:txBody>
          </p:sp>
        </p:grpSp>
        <p:sp>
          <p:nvSpPr>
            <p:cNvPr id="21" name="TextBox 20">
              <a:extLst>
                <a:ext uri="{FF2B5EF4-FFF2-40B4-BE49-F238E27FC236}">
                  <a16:creationId xmlns:a16="http://schemas.microsoft.com/office/drawing/2014/main" id="{7D0A1E85-442B-43C2-8BC4-38F7FD00BAFB}"/>
                </a:ext>
              </a:extLst>
            </p:cNvPr>
            <p:cNvSpPr txBox="1"/>
            <p:nvPr/>
          </p:nvSpPr>
          <p:spPr>
            <a:xfrm>
              <a:off x="608638" y="1070509"/>
              <a:ext cx="2121410" cy="400110"/>
            </a:xfrm>
            <a:prstGeom prst="rect">
              <a:avLst/>
            </a:prstGeom>
            <a:noFill/>
          </p:spPr>
          <p:txBody>
            <a:bodyPr wrap="square" rtlCol="0">
              <a:spAutoFit/>
            </a:bodyPr>
            <a:lstStyle/>
            <a:p>
              <a:pPr algn="ctr"/>
              <a:r>
                <a:rPr lang="en-US" sz="2000" dirty="0">
                  <a:solidFill>
                    <a:schemeClr val="bg1"/>
                  </a:solidFill>
                  <a:latin typeface="Bahnschrift Condensed" panose="020B0502040204020203" pitchFamily="34" charset="0"/>
                </a:rPr>
                <a:t>INSERT ANYTHING HERE</a:t>
              </a:r>
              <a:endParaRPr lang="en-MY" sz="2000" dirty="0">
                <a:solidFill>
                  <a:schemeClr val="bg1"/>
                </a:solidFill>
                <a:latin typeface="Bahnschrift Condensed" panose="020B0502040204020203" pitchFamily="34" charset="0"/>
              </a:endParaRPr>
            </a:p>
          </p:txBody>
        </p:sp>
      </p:grpSp>
      <p:sp>
        <p:nvSpPr>
          <p:cNvPr id="136" name="Rectangle 135">
            <a:extLst>
              <a:ext uri="{FF2B5EF4-FFF2-40B4-BE49-F238E27FC236}">
                <a16:creationId xmlns:a16="http://schemas.microsoft.com/office/drawing/2014/main" id="{A5B37AF0-8B0D-4B21-9535-7F768CF07C13}"/>
              </a:ext>
            </a:extLst>
          </p:cNvPr>
          <p:cNvSpPr/>
          <p:nvPr/>
        </p:nvSpPr>
        <p:spPr>
          <a:xfrm>
            <a:off x="9818132" y="758570"/>
            <a:ext cx="1328000" cy="274811"/>
          </a:xfrm>
          <a:prstGeom prst="rect">
            <a:avLst/>
          </a:prstGeom>
          <a:solidFill>
            <a:srgbClr val="F371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Courier New" panose="02070309020205020404" pitchFamily="49" charset="0"/>
                <a:cs typeface="Courier New" panose="02070309020205020404" pitchFamily="49" charset="0"/>
              </a:rPr>
              <a:t>HASHTAGS</a:t>
            </a:r>
            <a:endParaRPr lang="en-MY" sz="1600" dirty="0">
              <a:latin typeface="Courier New" panose="02070309020205020404" pitchFamily="49" charset="0"/>
              <a:cs typeface="Courier New" panose="02070309020205020404" pitchFamily="49" charset="0"/>
            </a:endParaRPr>
          </a:p>
        </p:txBody>
      </p:sp>
      <p:graphicFrame>
        <p:nvGraphicFramePr>
          <p:cNvPr id="137" name="Table 2">
            <a:extLst>
              <a:ext uri="{FF2B5EF4-FFF2-40B4-BE49-F238E27FC236}">
                <a16:creationId xmlns:a16="http://schemas.microsoft.com/office/drawing/2014/main" id="{077333DC-E46B-48A9-9526-463CF6D9B990}"/>
              </a:ext>
            </a:extLst>
          </p:cNvPr>
          <p:cNvGraphicFramePr>
            <a:graphicFrameLocks noGrp="1"/>
          </p:cNvGraphicFramePr>
          <p:nvPr>
            <p:extLst>
              <p:ext uri="{D42A27DB-BD31-4B8C-83A1-F6EECF244321}">
                <p14:modId xmlns:p14="http://schemas.microsoft.com/office/powerpoint/2010/main" val="550446874"/>
              </p:ext>
            </p:extLst>
          </p:nvPr>
        </p:nvGraphicFramePr>
        <p:xfrm>
          <a:off x="4810051" y="1211069"/>
          <a:ext cx="2571898" cy="1174939"/>
        </p:xfrm>
        <a:graphic>
          <a:graphicData uri="http://schemas.openxmlformats.org/drawingml/2006/table">
            <a:tbl>
              <a:tblPr>
                <a:tableStyleId>{5C22544A-7EE6-4342-B048-85BDC9FD1C3A}</a:tableStyleId>
              </a:tblPr>
              <a:tblGrid>
                <a:gridCol w="2571898">
                  <a:extLst>
                    <a:ext uri="{9D8B030D-6E8A-4147-A177-3AD203B41FA5}">
                      <a16:colId xmlns:a16="http://schemas.microsoft.com/office/drawing/2014/main" val="299412200"/>
                    </a:ext>
                  </a:extLst>
                </a:gridCol>
              </a:tblGrid>
              <a:tr h="588139">
                <a:tc>
                  <a:txBody>
                    <a:bodyPr/>
                    <a:lstStyle/>
                    <a:p>
                      <a:endParaRPr lang="en-MY" dirty="0"/>
                    </a:p>
                  </a:txBody>
                  <a:tcPr>
                    <a:lnBlToTr w="12700" cap="flat" cmpd="sng" algn="ctr">
                      <a:noFill/>
                      <a:prstDash val="solid"/>
                      <a:round/>
                      <a:headEnd type="none" w="med" len="med"/>
                      <a:tailEnd type="none" w="med" len="med"/>
                    </a:lnBlToTr>
                    <a:solidFill>
                      <a:schemeClr val="accent2">
                        <a:lumMod val="60000"/>
                        <a:lumOff val="40000"/>
                      </a:schemeClr>
                    </a:solidFill>
                  </a:tcPr>
                </a:tc>
                <a:extLst>
                  <a:ext uri="{0D108BD9-81ED-4DB2-BD59-A6C34878D82A}">
                    <a16:rowId xmlns:a16="http://schemas.microsoft.com/office/drawing/2014/main" val="295631856"/>
                  </a:ext>
                </a:extLst>
              </a:tr>
              <a:tr h="586800">
                <a:tc>
                  <a:txBody>
                    <a:bodyPr/>
                    <a:lstStyle/>
                    <a:p>
                      <a:endParaRPr lang="en-MY" dirty="0"/>
                    </a:p>
                  </a:txBody>
                  <a:tcPr>
                    <a:lnBlToTr w="12700" cap="flat" cmpd="sng" algn="ctr">
                      <a:noFill/>
                      <a:prstDash val="solid"/>
                      <a:round/>
                      <a:headEnd type="none" w="med" len="med"/>
                      <a:tailEnd type="none" w="med" len="med"/>
                    </a:lnBlToTr>
                    <a:solidFill>
                      <a:schemeClr val="accent2">
                        <a:lumMod val="60000"/>
                        <a:lumOff val="40000"/>
                      </a:schemeClr>
                    </a:solidFill>
                  </a:tcPr>
                </a:tc>
                <a:extLst>
                  <a:ext uri="{0D108BD9-81ED-4DB2-BD59-A6C34878D82A}">
                    <a16:rowId xmlns:a16="http://schemas.microsoft.com/office/drawing/2014/main" val="3269447350"/>
                  </a:ext>
                </a:extLst>
              </a:tr>
            </a:tbl>
          </a:graphicData>
        </a:graphic>
      </p:graphicFrame>
      <p:sp>
        <p:nvSpPr>
          <p:cNvPr id="50" name="Rectangle: Rounded Corners 49">
            <a:extLst>
              <a:ext uri="{FF2B5EF4-FFF2-40B4-BE49-F238E27FC236}">
                <a16:creationId xmlns:a16="http://schemas.microsoft.com/office/drawing/2014/main" id="{4380286A-A690-488F-BEC6-F48EEAB6223A}"/>
              </a:ext>
            </a:extLst>
          </p:cNvPr>
          <p:cNvSpPr/>
          <p:nvPr/>
        </p:nvSpPr>
        <p:spPr>
          <a:xfrm>
            <a:off x="4956919" y="1934466"/>
            <a:ext cx="2278162" cy="31873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gradFill>
                  <a:gsLst>
                    <a:gs pos="96000">
                      <a:srgbClr val="6C3496"/>
                    </a:gs>
                    <a:gs pos="86388">
                      <a:srgbClr val="6165AA"/>
                    </a:gs>
                    <a:gs pos="78000">
                      <a:srgbClr val="6D8E9C"/>
                    </a:gs>
                    <a:gs pos="68000">
                      <a:srgbClr val="69A16A"/>
                    </a:gs>
                    <a:gs pos="57000">
                      <a:srgbClr val="A5AE77"/>
                    </a:gs>
                    <a:gs pos="45000">
                      <a:srgbClr val="C7C47D"/>
                    </a:gs>
                    <a:gs pos="34000">
                      <a:srgbClr val="FFD243"/>
                    </a:gs>
                    <a:gs pos="23000">
                      <a:srgbClr val="CAAC75"/>
                    </a:gs>
                    <a:gs pos="11000">
                      <a:srgbClr val="E29755"/>
                    </a:gs>
                    <a:gs pos="0">
                      <a:srgbClr val="B95C5F"/>
                    </a:gs>
                  </a:gsLst>
                  <a:lin ang="0" scaled="1"/>
                </a:gradFill>
                <a:latin typeface="Bahnschrift Condensed" panose="020B0502040204020203" pitchFamily="34" charset="0"/>
              </a:rPr>
              <a:t>@INSERT_YOUR_TEXT_HERE</a:t>
            </a:r>
            <a:endParaRPr lang="en-MY" dirty="0">
              <a:gradFill>
                <a:gsLst>
                  <a:gs pos="96000">
                    <a:srgbClr val="6C3496"/>
                  </a:gs>
                  <a:gs pos="86388">
                    <a:srgbClr val="6165AA"/>
                  </a:gs>
                  <a:gs pos="78000">
                    <a:srgbClr val="6D8E9C"/>
                  </a:gs>
                  <a:gs pos="68000">
                    <a:srgbClr val="69A16A"/>
                  </a:gs>
                  <a:gs pos="57000">
                    <a:srgbClr val="A5AE77"/>
                  </a:gs>
                  <a:gs pos="45000">
                    <a:srgbClr val="C7C47D"/>
                  </a:gs>
                  <a:gs pos="34000">
                    <a:srgbClr val="FFD243"/>
                  </a:gs>
                  <a:gs pos="23000">
                    <a:srgbClr val="CAAC75"/>
                  </a:gs>
                  <a:gs pos="11000">
                    <a:srgbClr val="E29755"/>
                  </a:gs>
                  <a:gs pos="0">
                    <a:srgbClr val="B95C5F"/>
                  </a:gs>
                </a:gsLst>
                <a:lin ang="0" scaled="1"/>
              </a:gradFill>
              <a:latin typeface="Bahnschrift Condensed" panose="020B0502040204020203" pitchFamily="34" charset="0"/>
            </a:endParaRPr>
          </a:p>
        </p:txBody>
      </p:sp>
      <p:graphicFrame>
        <p:nvGraphicFramePr>
          <p:cNvPr id="138" name="Table 2">
            <a:extLst>
              <a:ext uri="{FF2B5EF4-FFF2-40B4-BE49-F238E27FC236}">
                <a16:creationId xmlns:a16="http://schemas.microsoft.com/office/drawing/2014/main" id="{3B7A5223-6CD7-4220-9FA1-BD1A79CCD9F1}"/>
              </a:ext>
            </a:extLst>
          </p:cNvPr>
          <p:cNvGraphicFramePr>
            <a:graphicFrameLocks noGrp="1"/>
          </p:cNvGraphicFramePr>
          <p:nvPr>
            <p:extLst>
              <p:ext uri="{D42A27DB-BD31-4B8C-83A1-F6EECF244321}">
                <p14:modId xmlns:p14="http://schemas.microsoft.com/office/powerpoint/2010/main" val="3622485857"/>
              </p:ext>
            </p:extLst>
          </p:nvPr>
        </p:nvGraphicFramePr>
        <p:xfrm>
          <a:off x="9211391" y="1179861"/>
          <a:ext cx="2571898" cy="1761739"/>
        </p:xfrm>
        <a:graphic>
          <a:graphicData uri="http://schemas.openxmlformats.org/drawingml/2006/table">
            <a:tbl>
              <a:tblPr>
                <a:tableStyleId>{5C22544A-7EE6-4342-B048-85BDC9FD1C3A}</a:tableStyleId>
              </a:tblPr>
              <a:tblGrid>
                <a:gridCol w="2571898">
                  <a:extLst>
                    <a:ext uri="{9D8B030D-6E8A-4147-A177-3AD203B41FA5}">
                      <a16:colId xmlns:a16="http://schemas.microsoft.com/office/drawing/2014/main" val="299412200"/>
                    </a:ext>
                  </a:extLst>
                </a:gridCol>
              </a:tblGrid>
              <a:tr h="588139">
                <a:tc>
                  <a:txBody>
                    <a:bodyPr/>
                    <a:lstStyle/>
                    <a:p>
                      <a:endParaRPr lang="en-MY" dirty="0"/>
                    </a:p>
                  </a:txBody>
                  <a:tcPr>
                    <a:lnBlToTr w="12700" cap="flat" cmpd="sng" algn="ctr">
                      <a:noFill/>
                      <a:prstDash val="solid"/>
                      <a:round/>
                      <a:headEnd type="none" w="med" len="med"/>
                      <a:tailEnd type="none" w="med" len="med"/>
                    </a:lnBlToTr>
                    <a:solidFill>
                      <a:schemeClr val="accent2">
                        <a:lumMod val="60000"/>
                        <a:lumOff val="40000"/>
                      </a:schemeClr>
                    </a:solidFill>
                  </a:tcPr>
                </a:tc>
                <a:extLst>
                  <a:ext uri="{0D108BD9-81ED-4DB2-BD59-A6C34878D82A}">
                    <a16:rowId xmlns:a16="http://schemas.microsoft.com/office/drawing/2014/main" val="295631856"/>
                  </a:ext>
                </a:extLst>
              </a:tr>
              <a:tr h="586800">
                <a:tc>
                  <a:txBody>
                    <a:bodyPr/>
                    <a:lstStyle/>
                    <a:p>
                      <a:endParaRPr lang="en-MY" dirty="0"/>
                    </a:p>
                  </a:txBody>
                  <a:tcPr>
                    <a:lnBlToTr w="12700" cap="flat" cmpd="sng" algn="ctr">
                      <a:noFill/>
                      <a:prstDash val="solid"/>
                      <a:round/>
                      <a:headEnd type="none" w="med" len="med"/>
                      <a:tailEnd type="none" w="med" len="med"/>
                    </a:lnBlToTr>
                    <a:solidFill>
                      <a:schemeClr val="accent2">
                        <a:lumMod val="60000"/>
                        <a:lumOff val="40000"/>
                      </a:schemeClr>
                    </a:solidFill>
                  </a:tcPr>
                </a:tc>
                <a:extLst>
                  <a:ext uri="{0D108BD9-81ED-4DB2-BD59-A6C34878D82A}">
                    <a16:rowId xmlns:a16="http://schemas.microsoft.com/office/drawing/2014/main" val="3269447350"/>
                  </a:ext>
                </a:extLst>
              </a:tr>
              <a:tr h="586800">
                <a:tc>
                  <a:txBody>
                    <a:bodyPr/>
                    <a:lstStyle/>
                    <a:p>
                      <a:endParaRPr lang="en-MY" dirty="0"/>
                    </a:p>
                  </a:txBody>
                  <a:tcPr>
                    <a:lnBlToTr w="12700" cap="flat" cmpd="sng" algn="ctr">
                      <a:noFill/>
                      <a:prstDash val="solid"/>
                      <a:round/>
                      <a:headEnd type="none" w="med" len="med"/>
                      <a:tailEnd type="none" w="med" len="med"/>
                    </a:lnBlToTr>
                    <a:solidFill>
                      <a:schemeClr val="accent2">
                        <a:lumMod val="60000"/>
                        <a:lumOff val="40000"/>
                      </a:schemeClr>
                    </a:solidFill>
                  </a:tcPr>
                </a:tc>
                <a:extLst>
                  <a:ext uri="{0D108BD9-81ED-4DB2-BD59-A6C34878D82A}">
                    <a16:rowId xmlns:a16="http://schemas.microsoft.com/office/drawing/2014/main" val="3366803143"/>
                  </a:ext>
                </a:extLst>
              </a:tr>
            </a:tbl>
          </a:graphicData>
        </a:graphic>
      </p:graphicFrame>
      <p:grpSp>
        <p:nvGrpSpPr>
          <p:cNvPr id="27" name="Group 26">
            <a:extLst>
              <a:ext uri="{FF2B5EF4-FFF2-40B4-BE49-F238E27FC236}">
                <a16:creationId xmlns:a16="http://schemas.microsoft.com/office/drawing/2014/main" id="{D6E431EC-6E7B-4C13-9359-0777E2F9517B}"/>
              </a:ext>
            </a:extLst>
          </p:cNvPr>
          <p:cNvGrpSpPr/>
          <p:nvPr/>
        </p:nvGrpSpPr>
        <p:grpSpPr>
          <a:xfrm>
            <a:off x="554746" y="1266830"/>
            <a:ext cx="2285149" cy="400110"/>
            <a:chOff x="444899" y="481283"/>
            <a:chExt cx="2285149" cy="400110"/>
          </a:xfrm>
        </p:grpSpPr>
        <p:grpSp>
          <p:nvGrpSpPr>
            <p:cNvPr id="26" name="Group 25">
              <a:extLst>
                <a:ext uri="{FF2B5EF4-FFF2-40B4-BE49-F238E27FC236}">
                  <a16:creationId xmlns:a16="http://schemas.microsoft.com/office/drawing/2014/main" id="{3F9F6DA6-9D8E-4DA1-A4FD-9E2AAC3858EC}"/>
                </a:ext>
              </a:extLst>
            </p:cNvPr>
            <p:cNvGrpSpPr/>
            <p:nvPr/>
          </p:nvGrpSpPr>
          <p:grpSpPr>
            <a:xfrm>
              <a:off x="444899" y="531496"/>
              <a:ext cx="2278162" cy="318734"/>
              <a:chOff x="444899" y="531496"/>
              <a:chExt cx="2278162" cy="318734"/>
            </a:xfrm>
          </p:grpSpPr>
          <p:sp>
            <p:nvSpPr>
              <p:cNvPr id="4" name="Rectangle: Rounded Corners 3">
                <a:extLst>
                  <a:ext uri="{FF2B5EF4-FFF2-40B4-BE49-F238E27FC236}">
                    <a16:creationId xmlns:a16="http://schemas.microsoft.com/office/drawing/2014/main" id="{B1DE7297-5196-4887-BE43-83774658093B}"/>
                  </a:ext>
                </a:extLst>
              </p:cNvPr>
              <p:cNvSpPr/>
              <p:nvPr/>
            </p:nvSpPr>
            <p:spPr>
              <a:xfrm>
                <a:off x="444899" y="531496"/>
                <a:ext cx="2278162" cy="31873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15" name="Freeform: Shape 14">
                <a:extLst>
                  <a:ext uri="{FF2B5EF4-FFF2-40B4-BE49-F238E27FC236}">
                    <a16:creationId xmlns:a16="http://schemas.microsoft.com/office/drawing/2014/main" id="{AB3F6666-C872-4732-A8CA-92892E18F8C5}"/>
                  </a:ext>
                </a:extLst>
              </p:cNvPr>
              <p:cNvSpPr/>
              <p:nvPr/>
            </p:nvSpPr>
            <p:spPr>
              <a:xfrm rot="8113372">
                <a:off x="486165" y="589361"/>
                <a:ext cx="164808" cy="165224"/>
              </a:xfrm>
              <a:custGeom>
                <a:avLst/>
                <a:gdLst>
                  <a:gd name="connsiteX0" fmla="*/ 66018 w 164808"/>
                  <a:gd name="connsiteY0" fmla="*/ 102391 h 165224"/>
                  <a:gd name="connsiteX1" fmla="*/ 98347 w 164808"/>
                  <a:gd name="connsiteY1" fmla="*/ 102266 h 165224"/>
                  <a:gd name="connsiteX2" fmla="*/ 98221 w 164808"/>
                  <a:gd name="connsiteY2" fmla="*/ 69937 h 165224"/>
                  <a:gd name="connsiteX3" fmla="*/ 65892 w 164808"/>
                  <a:gd name="connsiteY3" fmla="*/ 70063 h 165224"/>
                  <a:gd name="connsiteX4" fmla="*/ 66018 w 164808"/>
                  <a:gd name="connsiteY4" fmla="*/ 102391 h 165224"/>
                  <a:gd name="connsiteX5" fmla="*/ 24136 w 164808"/>
                  <a:gd name="connsiteY5" fmla="*/ 141027 h 165224"/>
                  <a:gd name="connsiteX6" fmla="*/ 0 w 164808"/>
                  <a:gd name="connsiteY6" fmla="*/ 82612 h 165224"/>
                  <a:gd name="connsiteX7" fmla="*/ 82404 w 164808"/>
                  <a:gd name="connsiteY7" fmla="*/ 0 h 165224"/>
                  <a:gd name="connsiteX8" fmla="*/ 164808 w 164808"/>
                  <a:gd name="connsiteY8" fmla="*/ 0 h 165224"/>
                  <a:gd name="connsiteX9" fmla="*/ 164808 w 164808"/>
                  <a:gd name="connsiteY9" fmla="*/ 82612 h 165224"/>
                  <a:gd name="connsiteX10" fmla="*/ 82404 w 164808"/>
                  <a:gd name="connsiteY10" fmla="*/ 165224 h 165224"/>
                  <a:gd name="connsiteX11" fmla="*/ 24136 w 164808"/>
                  <a:gd name="connsiteY11" fmla="*/ 141027 h 165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4808" h="165224">
                    <a:moveTo>
                      <a:pt x="66018" y="102391"/>
                    </a:moveTo>
                    <a:cubicBezTo>
                      <a:pt x="74980" y="111284"/>
                      <a:pt x="89454" y="111228"/>
                      <a:pt x="98347" y="102266"/>
                    </a:cubicBezTo>
                    <a:cubicBezTo>
                      <a:pt x="107239" y="93304"/>
                      <a:pt x="107183" y="78829"/>
                      <a:pt x="98221" y="69937"/>
                    </a:cubicBezTo>
                    <a:cubicBezTo>
                      <a:pt x="89259" y="61045"/>
                      <a:pt x="74785" y="61101"/>
                      <a:pt x="65892" y="70063"/>
                    </a:cubicBezTo>
                    <a:cubicBezTo>
                      <a:pt x="57000" y="79025"/>
                      <a:pt x="57056" y="93499"/>
                      <a:pt x="66018" y="102391"/>
                    </a:cubicBezTo>
                    <a:close/>
                    <a:moveTo>
                      <a:pt x="24136" y="141027"/>
                    </a:moveTo>
                    <a:cubicBezTo>
                      <a:pt x="9224" y="126077"/>
                      <a:pt x="0" y="105424"/>
                      <a:pt x="0" y="82612"/>
                    </a:cubicBezTo>
                    <a:cubicBezTo>
                      <a:pt x="0" y="36987"/>
                      <a:pt x="36894" y="0"/>
                      <a:pt x="82404" y="0"/>
                    </a:cubicBezTo>
                    <a:lnTo>
                      <a:pt x="164808" y="0"/>
                    </a:lnTo>
                    <a:lnTo>
                      <a:pt x="164808" y="82612"/>
                    </a:lnTo>
                    <a:cubicBezTo>
                      <a:pt x="164808" y="128237"/>
                      <a:pt x="127914" y="165224"/>
                      <a:pt x="82404" y="165224"/>
                    </a:cubicBezTo>
                    <a:cubicBezTo>
                      <a:pt x="59649" y="165224"/>
                      <a:pt x="39048" y="155977"/>
                      <a:pt x="24136" y="141027"/>
                    </a:cubicBezTo>
                    <a:close/>
                  </a:path>
                </a:pathLst>
              </a:custGeom>
              <a:solidFill>
                <a:srgbClr val="B901BB"/>
              </a:solidFill>
              <a:ln>
                <a:solidFill>
                  <a:srgbClr val="90199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MY" dirty="0"/>
              </a:p>
            </p:txBody>
          </p:sp>
        </p:grpSp>
        <p:sp>
          <p:nvSpPr>
            <p:cNvPr id="16" name="TextBox 15">
              <a:extLst>
                <a:ext uri="{FF2B5EF4-FFF2-40B4-BE49-F238E27FC236}">
                  <a16:creationId xmlns:a16="http://schemas.microsoft.com/office/drawing/2014/main" id="{1A442BD5-2F39-463B-83C1-2442FF84B0B3}"/>
                </a:ext>
              </a:extLst>
            </p:cNvPr>
            <p:cNvSpPr txBox="1"/>
            <p:nvPr/>
          </p:nvSpPr>
          <p:spPr>
            <a:xfrm>
              <a:off x="608638" y="481283"/>
              <a:ext cx="2121410" cy="400110"/>
            </a:xfrm>
            <a:prstGeom prst="rect">
              <a:avLst/>
            </a:prstGeom>
            <a:noFill/>
          </p:spPr>
          <p:txBody>
            <a:bodyPr wrap="square" rtlCol="0">
              <a:spAutoFit/>
            </a:bodyPr>
            <a:lstStyle/>
            <a:p>
              <a:pPr algn="ctr"/>
              <a:r>
                <a:rPr lang="en-US" sz="2000" dirty="0">
                  <a:gradFill flip="none" rotWithShape="1">
                    <a:gsLst>
                      <a:gs pos="100000">
                        <a:srgbClr val="6253B1"/>
                      </a:gs>
                      <a:gs pos="0">
                        <a:srgbClr val="8C5799"/>
                      </a:gs>
                    </a:gsLst>
                    <a:lin ang="2700000" scaled="1"/>
                    <a:tileRect/>
                  </a:gradFill>
                  <a:latin typeface="Bahnschrift Condensed" panose="020B0502040204020203" pitchFamily="34" charset="0"/>
                </a:rPr>
                <a:t>INSERT ANYTHING HERE</a:t>
              </a:r>
              <a:endParaRPr lang="en-MY" sz="2000" dirty="0">
                <a:gradFill flip="none" rotWithShape="1">
                  <a:gsLst>
                    <a:gs pos="100000">
                      <a:srgbClr val="6253B1"/>
                    </a:gs>
                    <a:gs pos="0">
                      <a:srgbClr val="8C5799"/>
                    </a:gs>
                  </a:gsLst>
                  <a:lin ang="2700000" scaled="1"/>
                  <a:tileRect/>
                </a:gradFill>
                <a:latin typeface="Bahnschrift Condensed" panose="020B0502040204020203" pitchFamily="34" charset="0"/>
              </a:endParaRPr>
            </a:p>
          </p:txBody>
        </p:sp>
      </p:grpSp>
      <p:sp>
        <p:nvSpPr>
          <p:cNvPr id="40" name="Rectangle: Rounded Corners 39">
            <a:extLst>
              <a:ext uri="{FF2B5EF4-FFF2-40B4-BE49-F238E27FC236}">
                <a16:creationId xmlns:a16="http://schemas.microsoft.com/office/drawing/2014/main" id="{4599737B-DD60-44CE-96DA-9620A356B238}"/>
              </a:ext>
            </a:extLst>
          </p:cNvPr>
          <p:cNvSpPr/>
          <p:nvPr/>
        </p:nvSpPr>
        <p:spPr>
          <a:xfrm>
            <a:off x="4956919" y="1342443"/>
            <a:ext cx="2278162" cy="318734"/>
          </a:xfrm>
          <a:prstGeom prst="roundRect">
            <a:avLst/>
          </a:prstGeom>
          <a:solidFill>
            <a:srgbClr val="BBBDB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Bahnschrift Condensed" panose="020B0502040204020203" pitchFamily="34" charset="0"/>
              </a:rPr>
              <a:t>@INSERT_YOUR_TEXT_HERE</a:t>
            </a:r>
            <a:endParaRPr lang="en-MY" dirty="0">
              <a:latin typeface="Bahnschrift Condensed" panose="020B0502040204020203" pitchFamily="34" charset="0"/>
            </a:endParaRPr>
          </a:p>
        </p:txBody>
      </p:sp>
      <p:sp>
        <p:nvSpPr>
          <p:cNvPr id="62" name="Rectangle: Rounded Corners 61">
            <a:extLst>
              <a:ext uri="{FF2B5EF4-FFF2-40B4-BE49-F238E27FC236}">
                <a16:creationId xmlns:a16="http://schemas.microsoft.com/office/drawing/2014/main" id="{908AF4E3-4A35-42CB-A036-87F508A00677}"/>
              </a:ext>
            </a:extLst>
          </p:cNvPr>
          <p:cNvSpPr/>
          <p:nvPr/>
        </p:nvSpPr>
        <p:spPr>
          <a:xfrm>
            <a:off x="9362586" y="2476136"/>
            <a:ext cx="2278162" cy="31873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gradFill>
                  <a:gsLst>
                    <a:gs pos="95918">
                      <a:srgbClr val="6555B8"/>
                    </a:gs>
                    <a:gs pos="85000">
                      <a:srgbClr val="3C8DD3"/>
                    </a:gs>
                    <a:gs pos="73000">
                      <a:srgbClr val="6AAB86"/>
                    </a:gs>
                    <a:gs pos="63000">
                      <a:srgbClr val="7EBF5A"/>
                    </a:gs>
                    <a:gs pos="53000">
                      <a:srgbClr val="CBC56F"/>
                    </a:gs>
                    <a:gs pos="42000">
                      <a:srgbClr val="F9B04A"/>
                    </a:gs>
                    <a:gs pos="32000">
                      <a:srgbClr val="F59D3A"/>
                    </a:gs>
                    <a:gs pos="22000">
                      <a:srgbClr val="FF8C37"/>
                    </a:gs>
                    <a:gs pos="11000">
                      <a:srgbClr val="FA6D54"/>
                    </a:gs>
                    <a:gs pos="0">
                      <a:srgbClr val="E15656"/>
                    </a:gs>
                  </a:gsLst>
                  <a:lin ang="0" scaled="1"/>
                </a:gradFill>
                <a:latin typeface="Bahnschrift Condensed" panose="020B0502040204020203" pitchFamily="34" charset="0"/>
              </a:rPr>
              <a:t>#INSERTYOURTEXTHERE</a:t>
            </a:r>
            <a:endParaRPr lang="en-MY" dirty="0">
              <a:gradFill>
                <a:gsLst>
                  <a:gs pos="95918">
                    <a:srgbClr val="6555B8"/>
                  </a:gs>
                  <a:gs pos="85000">
                    <a:srgbClr val="3C8DD3"/>
                  </a:gs>
                  <a:gs pos="73000">
                    <a:srgbClr val="6AAB86"/>
                  </a:gs>
                  <a:gs pos="63000">
                    <a:srgbClr val="7EBF5A"/>
                  </a:gs>
                  <a:gs pos="53000">
                    <a:srgbClr val="CBC56F"/>
                  </a:gs>
                  <a:gs pos="42000">
                    <a:srgbClr val="F9B04A"/>
                  </a:gs>
                  <a:gs pos="32000">
                    <a:srgbClr val="F59D3A"/>
                  </a:gs>
                  <a:gs pos="22000">
                    <a:srgbClr val="FF8C37"/>
                  </a:gs>
                  <a:gs pos="11000">
                    <a:srgbClr val="FA6D54"/>
                  </a:gs>
                  <a:gs pos="0">
                    <a:srgbClr val="E15656"/>
                  </a:gs>
                </a:gsLst>
                <a:lin ang="0" scaled="1"/>
              </a:gradFill>
              <a:latin typeface="Bahnschrift Condensed" panose="020B0502040204020203" pitchFamily="34" charset="0"/>
            </a:endParaRPr>
          </a:p>
        </p:txBody>
      </p:sp>
      <p:sp>
        <p:nvSpPr>
          <p:cNvPr id="65" name="Rectangle: Rounded Corners 64">
            <a:extLst>
              <a:ext uri="{FF2B5EF4-FFF2-40B4-BE49-F238E27FC236}">
                <a16:creationId xmlns:a16="http://schemas.microsoft.com/office/drawing/2014/main" id="{4457746C-F304-427A-909F-DEB3C4A0FDEF}"/>
              </a:ext>
            </a:extLst>
          </p:cNvPr>
          <p:cNvSpPr/>
          <p:nvPr/>
        </p:nvSpPr>
        <p:spPr>
          <a:xfrm>
            <a:off x="9362586" y="1906609"/>
            <a:ext cx="2278162" cy="318734"/>
          </a:xfrm>
          <a:prstGeom prst="roundRect">
            <a:avLst/>
          </a:prstGeom>
          <a:solidFill>
            <a:srgbClr val="BBBDB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Bahnschrift Condensed" panose="020B0502040204020203" pitchFamily="34" charset="0"/>
              </a:rPr>
              <a:t>#INSERTYOURTEXTHERE</a:t>
            </a:r>
            <a:endParaRPr lang="en-MY" dirty="0">
              <a:latin typeface="Bahnschrift Condensed" panose="020B0502040204020203" pitchFamily="34" charset="0"/>
            </a:endParaRPr>
          </a:p>
        </p:txBody>
      </p:sp>
      <p:sp>
        <p:nvSpPr>
          <p:cNvPr id="59" name="Rectangle: Rounded Corners 58">
            <a:extLst>
              <a:ext uri="{FF2B5EF4-FFF2-40B4-BE49-F238E27FC236}">
                <a16:creationId xmlns:a16="http://schemas.microsoft.com/office/drawing/2014/main" id="{83A71F43-668C-4FA1-AE17-8D7C061CCD4A}"/>
              </a:ext>
            </a:extLst>
          </p:cNvPr>
          <p:cNvSpPr/>
          <p:nvPr/>
        </p:nvSpPr>
        <p:spPr>
          <a:xfrm>
            <a:off x="9359092" y="1313219"/>
            <a:ext cx="2278162" cy="31873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gradFill>
                  <a:gsLst>
                    <a:gs pos="100000">
                      <a:srgbClr val="F34394"/>
                    </a:gs>
                    <a:gs pos="68000">
                      <a:srgbClr val="E77476"/>
                    </a:gs>
                    <a:gs pos="35000">
                      <a:srgbClr val="F77565"/>
                    </a:gs>
                    <a:gs pos="0">
                      <a:srgbClr val="EB8B4F"/>
                    </a:gs>
                  </a:gsLst>
                  <a:lin ang="0" scaled="1"/>
                </a:gradFill>
                <a:latin typeface="Bahnschrift Condensed" panose="020B0502040204020203" pitchFamily="34" charset="0"/>
              </a:rPr>
              <a:t>#INSERTYOURTEXTHERE</a:t>
            </a:r>
            <a:endParaRPr lang="en-MY" dirty="0">
              <a:gradFill>
                <a:gsLst>
                  <a:gs pos="100000">
                    <a:srgbClr val="F34394"/>
                  </a:gs>
                  <a:gs pos="68000">
                    <a:srgbClr val="E77476"/>
                  </a:gs>
                  <a:gs pos="35000">
                    <a:srgbClr val="F77565"/>
                  </a:gs>
                  <a:gs pos="0">
                    <a:srgbClr val="EB8B4F"/>
                  </a:gs>
                </a:gsLst>
                <a:lin ang="0" scaled="1"/>
              </a:gradFill>
              <a:latin typeface="Bahnschrift Condensed" panose="020B0502040204020203" pitchFamily="34" charset="0"/>
            </a:endParaRPr>
          </a:p>
        </p:txBody>
      </p:sp>
      <p:sp>
        <p:nvSpPr>
          <p:cNvPr id="139" name="Rectangle 138">
            <a:extLst>
              <a:ext uri="{FF2B5EF4-FFF2-40B4-BE49-F238E27FC236}">
                <a16:creationId xmlns:a16="http://schemas.microsoft.com/office/drawing/2014/main" id="{0B0FD9EB-C82D-4EF0-92EB-5C676F156C85}"/>
              </a:ext>
            </a:extLst>
          </p:cNvPr>
          <p:cNvSpPr/>
          <p:nvPr/>
        </p:nvSpPr>
        <p:spPr>
          <a:xfrm>
            <a:off x="4231504" y="3447574"/>
            <a:ext cx="3728993" cy="243044"/>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Courier New" panose="02070309020205020404" pitchFamily="49" charset="0"/>
                <a:cs typeface="Courier New" panose="02070309020205020404" pitchFamily="49" charset="0"/>
              </a:rPr>
              <a:t>AND ANOTHER EXTRA COUNTDOWN. </a:t>
            </a:r>
            <a:endParaRPr lang="en-MY" sz="1600" dirty="0">
              <a:latin typeface="Courier New" panose="02070309020205020404" pitchFamily="49" charset="0"/>
              <a:cs typeface="Courier New" panose="02070309020205020404" pitchFamily="49" charset="0"/>
            </a:endParaRPr>
          </a:p>
        </p:txBody>
      </p:sp>
      <p:grpSp>
        <p:nvGrpSpPr>
          <p:cNvPr id="6" name="Group 5">
            <a:extLst>
              <a:ext uri="{FF2B5EF4-FFF2-40B4-BE49-F238E27FC236}">
                <a16:creationId xmlns:a16="http://schemas.microsoft.com/office/drawing/2014/main" id="{B4976824-29CC-4314-8F86-105579EF1728}"/>
              </a:ext>
            </a:extLst>
          </p:cNvPr>
          <p:cNvGrpSpPr/>
          <p:nvPr/>
        </p:nvGrpSpPr>
        <p:grpSpPr>
          <a:xfrm>
            <a:off x="1361282" y="4000952"/>
            <a:ext cx="9469437" cy="1746183"/>
            <a:chOff x="766763" y="3405087"/>
            <a:chExt cx="9469437" cy="1746183"/>
          </a:xfrm>
        </p:grpSpPr>
        <p:sp>
          <p:nvSpPr>
            <p:cNvPr id="2" name="Rectangle 1">
              <a:extLst>
                <a:ext uri="{FF2B5EF4-FFF2-40B4-BE49-F238E27FC236}">
                  <a16:creationId xmlns:a16="http://schemas.microsoft.com/office/drawing/2014/main" id="{6EDD54AF-B98C-4B5B-BD5C-2E5D235D0F73}"/>
                </a:ext>
              </a:extLst>
            </p:cNvPr>
            <p:cNvSpPr/>
            <p:nvPr/>
          </p:nvSpPr>
          <p:spPr>
            <a:xfrm>
              <a:off x="766763" y="3415714"/>
              <a:ext cx="9469437" cy="1730225"/>
            </a:xfrm>
            <a:prstGeom prst="rect">
              <a:avLst/>
            </a:prstGeom>
            <a:noFill/>
            <a:ln w="28575">
              <a:solidFill>
                <a:srgbClr val="F37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cxnSp>
          <p:nvCxnSpPr>
            <p:cNvPr id="5" name="Straight Connector 4">
              <a:extLst>
                <a:ext uri="{FF2B5EF4-FFF2-40B4-BE49-F238E27FC236}">
                  <a16:creationId xmlns:a16="http://schemas.microsoft.com/office/drawing/2014/main" id="{3B3FDE64-98B8-403E-96C9-47E7870F114B}"/>
                </a:ext>
              </a:extLst>
            </p:cNvPr>
            <p:cNvCxnSpPr/>
            <p:nvPr/>
          </p:nvCxnSpPr>
          <p:spPr>
            <a:xfrm>
              <a:off x="3143250" y="3405087"/>
              <a:ext cx="0" cy="1730225"/>
            </a:xfrm>
            <a:prstGeom prst="line">
              <a:avLst/>
            </a:prstGeom>
            <a:ln w="28575">
              <a:solidFill>
                <a:srgbClr val="F37157"/>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C6B214A2-3D20-4314-8CD8-43BC613D02CD}"/>
                </a:ext>
              </a:extLst>
            </p:cNvPr>
            <p:cNvCxnSpPr/>
            <p:nvPr/>
          </p:nvCxnSpPr>
          <p:spPr>
            <a:xfrm>
              <a:off x="5516993" y="3421045"/>
              <a:ext cx="0" cy="1730225"/>
            </a:xfrm>
            <a:prstGeom prst="line">
              <a:avLst/>
            </a:prstGeom>
            <a:ln w="28575">
              <a:solidFill>
                <a:srgbClr val="F37157"/>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47D7E49E-4C7F-4D5A-A48E-C2C4377E4380}"/>
                </a:ext>
              </a:extLst>
            </p:cNvPr>
            <p:cNvCxnSpPr/>
            <p:nvPr/>
          </p:nvCxnSpPr>
          <p:spPr>
            <a:xfrm>
              <a:off x="7859713" y="3405087"/>
              <a:ext cx="0" cy="1730225"/>
            </a:xfrm>
            <a:prstGeom prst="line">
              <a:avLst/>
            </a:prstGeom>
            <a:ln w="28575">
              <a:solidFill>
                <a:srgbClr val="F37157"/>
              </a:solidFill>
            </a:ln>
          </p:spPr>
          <p:style>
            <a:lnRef idx="1">
              <a:schemeClr val="accent1"/>
            </a:lnRef>
            <a:fillRef idx="0">
              <a:schemeClr val="accent1"/>
            </a:fillRef>
            <a:effectRef idx="0">
              <a:schemeClr val="accent1"/>
            </a:effectRef>
            <a:fontRef idx="minor">
              <a:schemeClr val="tx1"/>
            </a:fontRef>
          </p:style>
        </p:cxnSp>
      </p:grpSp>
      <p:sp>
        <p:nvSpPr>
          <p:cNvPr id="7" name="Rectangle 6">
            <a:extLst>
              <a:ext uri="{FF2B5EF4-FFF2-40B4-BE49-F238E27FC236}">
                <a16:creationId xmlns:a16="http://schemas.microsoft.com/office/drawing/2014/main" id="{B747AAD0-4B4A-4FFE-A074-EE4DE8A72B4C}"/>
              </a:ext>
            </a:extLst>
          </p:cNvPr>
          <p:cNvSpPr/>
          <p:nvPr/>
        </p:nvSpPr>
        <p:spPr>
          <a:xfrm>
            <a:off x="391448" y="6047395"/>
            <a:ext cx="9630123" cy="425896"/>
          </a:xfrm>
          <a:prstGeom prst="rect">
            <a:avLst/>
          </a:prstGeom>
          <a:solidFill>
            <a:srgbClr val="F371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i="1" dirty="0">
                <a:latin typeface="Courier New" panose="02070309020205020404" pitchFamily="49" charset="0"/>
                <a:cs typeface="Courier New" panose="02070309020205020404" pitchFamily="49" charset="0"/>
              </a:rPr>
              <a:t>Side note: </a:t>
            </a:r>
            <a:r>
              <a:rPr lang="en-US" sz="1400" dirty="0">
                <a:latin typeface="Courier New" panose="02070309020205020404" pitchFamily="49" charset="0"/>
                <a:cs typeface="Courier New" panose="02070309020205020404" pitchFamily="49" charset="0"/>
              </a:rPr>
              <a:t>I only put 10 seconds for the countdown and 0.25 seconds for the duration.</a:t>
            </a:r>
            <a:endParaRPr lang="en-MY" sz="1400" dirty="0">
              <a:latin typeface="Courier New" panose="02070309020205020404" pitchFamily="49" charset="0"/>
              <a:cs typeface="Courier New" panose="02070309020205020404" pitchFamily="49" charset="0"/>
            </a:endParaRPr>
          </a:p>
        </p:txBody>
      </p:sp>
      <p:sp>
        <p:nvSpPr>
          <p:cNvPr id="149" name="Rectangle 148">
            <a:extLst>
              <a:ext uri="{FF2B5EF4-FFF2-40B4-BE49-F238E27FC236}">
                <a16:creationId xmlns:a16="http://schemas.microsoft.com/office/drawing/2014/main" id="{C2FDF691-46FC-446E-8F35-9444D9B1B19A}"/>
              </a:ext>
            </a:extLst>
          </p:cNvPr>
          <p:cNvSpPr/>
          <p:nvPr/>
        </p:nvSpPr>
        <p:spPr>
          <a:xfrm rot="16200000">
            <a:off x="-2895383" y="3320689"/>
            <a:ext cx="6134986" cy="21662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Courier New" panose="02070309020205020404" pitchFamily="49" charset="0"/>
                <a:cs typeface="Courier New" panose="02070309020205020404" pitchFamily="49" charset="0"/>
              </a:rPr>
              <a:t>COPY AND PASTE TO WHERE U WANT TO PUT IT :)</a:t>
            </a:r>
            <a:endParaRPr lang="en-MY"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149462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xit" presetSubtype="4" fill="hold" grpId="0" nodeType="withEffect">
                                  <p:stCondLst>
                                    <p:cond delay="0"/>
                                  </p:stCondLst>
                                  <p:childTnLst>
                                    <p:anim calcmode="lin" valueType="num">
                                      <p:cBhvr additive="base">
                                        <p:cTn id="6" dur="250"/>
                                        <p:tgtEl>
                                          <p:spTgt spid="399"/>
                                        </p:tgtEl>
                                        <p:attrNameLst>
                                          <p:attrName>ppt_y</p:attrName>
                                        </p:attrNameLst>
                                      </p:cBhvr>
                                      <p:tavLst>
                                        <p:tav tm="0">
                                          <p:val>
                                            <p:strVal val="#ppt_y"/>
                                          </p:val>
                                        </p:tav>
                                        <p:tav tm="100000">
                                          <p:val>
                                            <p:strVal val="#ppt_y+#ppt_h*1.125000"/>
                                          </p:val>
                                        </p:tav>
                                      </p:tavLst>
                                    </p:anim>
                                    <p:animEffect transition="out" filter="wipe(down)">
                                      <p:cBhvr>
                                        <p:cTn id="7" dur="250"/>
                                        <p:tgtEl>
                                          <p:spTgt spid="399"/>
                                        </p:tgtEl>
                                      </p:cBhvr>
                                    </p:animEffect>
                                    <p:set>
                                      <p:cBhvr>
                                        <p:cTn id="8" dur="1" fill="hold">
                                          <p:stCondLst>
                                            <p:cond delay="249"/>
                                          </p:stCondLst>
                                        </p:cTn>
                                        <p:tgtEl>
                                          <p:spTgt spid="399"/>
                                        </p:tgtEl>
                                        <p:attrNameLst>
                                          <p:attrName>style.visibility</p:attrName>
                                        </p:attrNameLst>
                                      </p:cBhvr>
                                      <p:to>
                                        <p:strVal val="hidden"/>
                                      </p:to>
                                    </p:set>
                                  </p:childTnLst>
                                </p:cTn>
                              </p:par>
                              <p:par>
                                <p:cTn id="9" presetID="12" presetClass="exit" presetSubtype="4" fill="hold" grpId="0" nodeType="withEffect">
                                  <p:stCondLst>
                                    <p:cond delay="0"/>
                                  </p:stCondLst>
                                  <p:childTnLst>
                                    <p:anim calcmode="lin" valueType="num">
                                      <p:cBhvr additive="base">
                                        <p:cTn id="10" dur="250"/>
                                        <p:tgtEl>
                                          <p:spTgt spid="400"/>
                                        </p:tgtEl>
                                        <p:attrNameLst>
                                          <p:attrName>ppt_y</p:attrName>
                                        </p:attrNameLst>
                                      </p:cBhvr>
                                      <p:tavLst>
                                        <p:tav tm="0">
                                          <p:val>
                                            <p:strVal val="#ppt_y"/>
                                          </p:val>
                                        </p:tav>
                                        <p:tav tm="100000">
                                          <p:val>
                                            <p:strVal val="#ppt_y+#ppt_h*1.125000"/>
                                          </p:val>
                                        </p:tav>
                                      </p:tavLst>
                                    </p:anim>
                                    <p:animEffect transition="out" filter="wipe(down)">
                                      <p:cBhvr>
                                        <p:cTn id="11" dur="250"/>
                                        <p:tgtEl>
                                          <p:spTgt spid="400"/>
                                        </p:tgtEl>
                                      </p:cBhvr>
                                    </p:animEffect>
                                    <p:set>
                                      <p:cBhvr>
                                        <p:cTn id="12" dur="1" fill="hold">
                                          <p:stCondLst>
                                            <p:cond delay="249"/>
                                          </p:stCondLst>
                                        </p:cTn>
                                        <p:tgtEl>
                                          <p:spTgt spid="400"/>
                                        </p:tgtEl>
                                        <p:attrNameLst>
                                          <p:attrName>style.visibility</p:attrName>
                                        </p:attrNameLst>
                                      </p:cBhvr>
                                      <p:to>
                                        <p:strVal val="hidden"/>
                                      </p:to>
                                    </p:set>
                                  </p:childTnLst>
                                </p:cTn>
                              </p:par>
                              <p:par>
                                <p:cTn id="13" presetID="12" presetClass="entr" presetSubtype="1" fill="hold" grpId="0" nodeType="withEffect">
                                  <p:stCondLst>
                                    <p:cond delay="50"/>
                                  </p:stCondLst>
                                  <p:childTnLst>
                                    <p:set>
                                      <p:cBhvr>
                                        <p:cTn id="14" dur="1" fill="hold">
                                          <p:stCondLst>
                                            <p:cond delay="0"/>
                                          </p:stCondLst>
                                        </p:cTn>
                                        <p:tgtEl>
                                          <p:spTgt spid="411"/>
                                        </p:tgtEl>
                                        <p:attrNameLst>
                                          <p:attrName>style.visibility</p:attrName>
                                        </p:attrNameLst>
                                      </p:cBhvr>
                                      <p:to>
                                        <p:strVal val="visible"/>
                                      </p:to>
                                    </p:set>
                                    <p:anim calcmode="lin" valueType="num">
                                      <p:cBhvr additive="base">
                                        <p:cTn id="15" dur="250"/>
                                        <p:tgtEl>
                                          <p:spTgt spid="411"/>
                                        </p:tgtEl>
                                        <p:attrNameLst>
                                          <p:attrName>ppt_y</p:attrName>
                                        </p:attrNameLst>
                                      </p:cBhvr>
                                      <p:tavLst>
                                        <p:tav tm="0">
                                          <p:val>
                                            <p:strVal val="#ppt_y-#ppt_h*1.125000"/>
                                          </p:val>
                                        </p:tav>
                                        <p:tav tm="100000">
                                          <p:val>
                                            <p:strVal val="#ppt_y"/>
                                          </p:val>
                                        </p:tav>
                                      </p:tavLst>
                                    </p:anim>
                                    <p:animEffect transition="in" filter="wipe(down)">
                                      <p:cBhvr>
                                        <p:cTn id="16" dur="250"/>
                                        <p:tgtEl>
                                          <p:spTgt spid="411"/>
                                        </p:tgtEl>
                                      </p:cBhvr>
                                    </p:animEffect>
                                  </p:childTnLst>
                                </p:cTn>
                              </p:par>
                              <p:par>
                                <p:cTn id="17" presetID="12" presetClass="entr" presetSubtype="1" fill="hold" grpId="0" nodeType="withEffect">
                                  <p:stCondLst>
                                    <p:cond delay="50"/>
                                  </p:stCondLst>
                                  <p:childTnLst>
                                    <p:set>
                                      <p:cBhvr>
                                        <p:cTn id="18" dur="1" fill="hold">
                                          <p:stCondLst>
                                            <p:cond delay="0"/>
                                          </p:stCondLst>
                                        </p:cTn>
                                        <p:tgtEl>
                                          <p:spTgt spid="401"/>
                                        </p:tgtEl>
                                        <p:attrNameLst>
                                          <p:attrName>style.visibility</p:attrName>
                                        </p:attrNameLst>
                                      </p:cBhvr>
                                      <p:to>
                                        <p:strVal val="visible"/>
                                      </p:to>
                                    </p:set>
                                    <p:anim calcmode="lin" valueType="num">
                                      <p:cBhvr additive="base">
                                        <p:cTn id="19" dur="250"/>
                                        <p:tgtEl>
                                          <p:spTgt spid="401"/>
                                        </p:tgtEl>
                                        <p:attrNameLst>
                                          <p:attrName>ppt_y</p:attrName>
                                        </p:attrNameLst>
                                      </p:cBhvr>
                                      <p:tavLst>
                                        <p:tav tm="0">
                                          <p:val>
                                            <p:strVal val="#ppt_y-#ppt_h*1.125000"/>
                                          </p:val>
                                        </p:tav>
                                        <p:tav tm="100000">
                                          <p:val>
                                            <p:strVal val="#ppt_y"/>
                                          </p:val>
                                        </p:tav>
                                      </p:tavLst>
                                    </p:anim>
                                    <p:animEffect transition="in" filter="wipe(down)">
                                      <p:cBhvr>
                                        <p:cTn id="20" dur="250"/>
                                        <p:tgtEl>
                                          <p:spTgt spid="401"/>
                                        </p:tgtEl>
                                      </p:cBhvr>
                                    </p:animEffect>
                                  </p:childTnLst>
                                </p:cTn>
                              </p:par>
                            </p:childTnLst>
                          </p:cTn>
                        </p:par>
                        <p:par>
                          <p:cTn id="21" fill="hold">
                            <p:stCondLst>
                              <p:cond delay="300"/>
                            </p:stCondLst>
                            <p:childTnLst>
                              <p:par>
                                <p:cTn id="22" presetID="12" presetClass="exit" presetSubtype="4" fill="hold" grpId="1" nodeType="afterEffect">
                                  <p:stCondLst>
                                    <p:cond delay="0"/>
                                  </p:stCondLst>
                                  <p:childTnLst>
                                    <p:anim calcmode="lin" valueType="num">
                                      <p:cBhvr additive="base">
                                        <p:cTn id="23" dur="250"/>
                                        <p:tgtEl>
                                          <p:spTgt spid="401"/>
                                        </p:tgtEl>
                                        <p:attrNameLst>
                                          <p:attrName>ppt_y</p:attrName>
                                        </p:attrNameLst>
                                      </p:cBhvr>
                                      <p:tavLst>
                                        <p:tav tm="0">
                                          <p:val>
                                            <p:strVal val="#ppt_y"/>
                                          </p:val>
                                        </p:tav>
                                        <p:tav tm="100000">
                                          <p:val>
                                            <p:strVal val="#ppt_y+#ppt_h*1.125000"/>
                                          </p:val>
                                        </p:tav>
                                      </p:tavLst>
                                    </p:anim>
                                    <p:animEffect transition="out" filter="wipe(down)">
                                      <p:cBhvr>
                                        <p:cTn id="24" dur="250"/>
                                        <p:tgtEl>
                                          <p:spTgt spid="401"/>
                                        </p:tgtEl>
                                      </p:cBhvr>
                                    </p:animEffect>
                                    <p:set>
                                      <p:cBhvr>
                                        <p:cTn id="25" dur="1" fill="hold">
                                          <p:stCondLst>
                                            <p:cond delay="249"/>
                                          </p:stCondLst>
                                        </p:cTn>
                                        <p:tgtEl>
                                          <p:spTgt spid="401"/>
                                        </p:tgtEl>
                                        <p:attrNameLst>
                                          <p:attrName>style.visibility</p:attrName>
                                        </p:attrNameLst>
                                      </p:cBhvr>
                                      <p:to>
                                        <p:strVal val="hidden"/>
                                      </p:to>
                                    </p:set>
                                  </p:childTnLst>
                                </p:cTn>
                              </p:par>
                              <p:par>
                                <p:cTn id="26" presetID="12" presetClass="entr" presetSubtype="1" fill="hold" grpId="0" nodeType="withEffect">
                                  <p:stCondLst>
                                    <p:cond delay="50"/>
                                  </p:stCondLst>
                                  <p:childTnLst>
                                    <p:set>
                                      <p:cBhvr>
                                        <p:cTn id="27" dur="1" fill="hold">
                                          <p:stCondLst>
                                            <p:cond delay="0"/>
                                          </p:stCondLst>
                                        </p:cTn>
                                        <p:tgtEl>
                                          <p:spTgt spid="402"/>
                                        </p:tgtEl>
                                        <p:attrNameLst>
                                          <p:attrName>style.visibility</p:attrName>
                                        </p:attrNameLst>
                                      </p:cBhvr>
                                      <p:to>
                                        <p:strVal val="visible"/>
                                      </p:to>
                                    </p:set>
                                    <p:anim calcmode="lin" valueType="num">
                                      <p:cBhvr additive="base">
                                        <p:cTn id="28" dur="250"/>
                                        <p:tgtEl>
                                          <p:spTgt spid="402"/>
                                        </p:tgtEl>
                                        <p:attrNameLst>
                                          <p:attrName>ppt_y</p:attrName>
                                        </p:attrNameLst>
                                      </p:cBhvr>
                                      <p:tavLst>
                                        <p:tav tm="0">
                                          <p:val>
                                            <p:strVal val="#ppt_y-#ppt_h*1.125000"/>
                                          </p:val>
                                        </p:tav>
                                        <p:tav tm="100000">
                                          <p:val>
                                            <p:strVal val="#ppt_y"/>
                                          </p:val>
                                        </p:tav>
                                      </p:tavLst>
                                    </p:anim>
                                    <p:animEffect transition="in" filter="wipe(down)">
                                      <p:cBhvr>
                                        <p:cTn id="29" dur="250"/>
                                        <p:tgtEl>
                                          <p:spTgt spid="402"/>
                                        </p:tgtEl>
                                      </p:cBhvr>
                                    </p:animEffect>
                                  </p:childTnLst>
                                </p:cTn>
                              </p:par>
                            </p:childTnLst>
                          </p:cTn>
                        </p:par>
                        <p:par>
                          <p:cTn id="30" fill="hold">
                            <p:stCondLst>
                              <p:cond delay="600"/>
                            </p:stCondLst>
                            <p:childTnLst>
                              <p:par>
                                <p:cTn id="31" presetID="12" presetClass="exit" presetSubtype="4" fill="hold" grpId="1" nodeType="afterEffect">
                                  <p:stCondLst>
                                    <p:cond delay="0"/>
                                  </p:stCondLst>
                                  <p:childTnLst>
                                    <p:anim calcmode="lin" valueType="num">
                                      <p:cBhvr additive="base">
                                        <p:cTn id="32" dur="250"/>
                                        <p:tgtEl>
                                          <p:spTgt spid="402"/>
                                        </p:tgtEl>
                                        <p:attrNameLst>
                                          <p:attrName>ppt_y</p:attrName>
                                        </p:attrNameLst>
                                      </p:cBhvr>
                                      <p:tavLst>
                                        <p:tav tm="0">
                                          <p:val>
                                            <p:strVal val="#ppt_y"/>
                                          </p:val>
                                        </p:tav>
                                        <p:tav tm="100000">
                                          <p:val>
                                            <p:strVal val="#ppt_y+#ppt_h*1.125000"/>
                                          </p:val>
                                        </p:tav>
                                      </p:tavLst>
                                    </p:anim>
                                    <p:animEffect transition="out" filter="wipe(down)">
                                      <p:cBhvr>
                                        <p:cTn id="33" dur="250"/>
                                        <p:tgtEl>
                                          <p:spTgt spid="402"/>
                                        </p:tgtEl>
                                      </p:cBhvr>
                                    </p:animEffect>
                                    <p:set>
                                      <p:cBhvr>
                                        <p:cTn id="34" dur="1" fill="hold">
                                          <p:stCondLst>
                                            <p:cond delay="249"/>
                                          </p:stCondLst>
                                        </p:cTn>
                                        <p:tgtEl>
                                          <p:spTgt spid="402"/>
                                        </p:tgtEl>
                                        <p:attrNameLst>
                                          <p:attrName>style.visibility</p:attrName>
                                        </p:attrNameLst>
                                      </p:cBhvr>
                                      <p:to>
                                        <p:strVal val="hidden"/>
                                      </p:to>
                                    </p:set>
                                  </p:childTnLst>
                                </p:cTn>
                              </p:par>
                              <p:par>
                                <p:cTn id="35" presetID="12" presetClass="entr" presetSubtype="1" fill="hold" grpId="0" nodeType="withEffect">
                                  <p:stCondLst>
                                    <p:cond delay="50"/>
                                  </p:stCondLst>
                                  <p:childTnLst>
                                    <p:set>
                                      <p:cBhvr>
                                        <p:cTn id="36" dur="1" fill="hold">
                                          <p:stCondLst>
                                            <p:cond delay="0"/>
                                          </p:stCondLst>
                                        </p:cTn>
                                        <p:tgtEl>
                                          <p:spTgt spid="403"/>
                                        </p:tgtEl>
                                        <p:attrNameLst>
                                          <p:attrName>style.visibility</p:attrName>
                                        </p:attrNameLst>
                                      </p:cBhvr>
                                      <p:to>
                                        <p:strVal val="visible"/>
                                      </p:to>
                                    </p:set>
                                    <p:anim calcmode="lin" valueType="num">
                                      <p:cBhvr additive="base">
                                        <p:cTn id="37" dur="250"/>
                                        <p:tgtEl>
                                          <p:spTgt spid="403"/>
                                        </p:tgtEl>
                                        <p:attrNameLst>
                                          <p:attrName>ppt_y</p:attrName>
                                        </p:attrNameLst>
                                      </p:cBhvr>
                                      <p:tavLst>
                                        <p:tav tm="0">
                                          <p:val>
                                            <p:strVal val="#ppt_y-#ppt_h*1.125000"/>
                                          </p:val>
                                        </p:tav>
                                        <p:tav tm="100000">
                                          <p:val>
                                            <p:strVal val="#ppt_y"/>
                                          </p:val>
                                        </p:tav>
                                      </p:tavLst>
                                    </p:anim>
                                    <p:animEffect transition="in" filter="wipe(down)">
                                      <p:cBhvr>
                                        <p:cTn id="38" dur="250"/>
                                        <p:tgtEl>
                                          <p:spTgt spid="403"/>
                                        </p:tgtEl>
                                      </p:cBhvr>
                                    </p:animEffect>
                                  </p:childTnLst>
                                </p:cTn>
                              </p:par>
                            </p:childTnLst>
                          </p:cTn>
                        </p:par>
                        <p:par>
                          <p:cTn id="39" fill="hold">
                            <p:stCondLst>
                              <p:cond delay="900"/>
                            </p:stCondLst>
                            <p:childTnLst>
                              <p:par>
                                <p:cTn id="40" presetID="12" presetClass="exit" presetSubtype="4" fill="hold" grpId="1" nodeType="afterEffect">
                                  <p:stCondLst>
                                    <p:cond delay="0"/>
                                  </p:stCondLst>
                                  <p:childTnLst>
                                    <p:anim calcmode="lin" valueType="num">
                                      <p:cBhvr additive="base">
                                        <p:cTn id="41" dur="250"/>
                                        <p:tgtEl>
                                          <p:spTgt spid="403"/>
                                        </p:tgtEl>
                                        <p:attrNameLst>
                                          <p:attrName>ppt_y</p:attrName>
                                        </p:attrNameLst>
                                      </p:cBhvr>
                                      <p:tavLst>
                                        <p:tav tm="0">
                                          <p:val>
                                            <p:strVal val="#ppt_y"/>
                                          </p:val>
                                        </p:tav>
                                        <p:tav tm="100000">
                                          <p:val>
                                            <p:strVal val="#ppt_y+#ppt_h*1.125000"/>
                                          </p:val>
                                        </p:tav>
                                      </p:tavLst>
                                    </p:anim>
                                    <p:animEffect transition="out" filter="wipe(down)">
                                      <p:cBhvr>
                                        <p:cTn id="42" dur="250"/>
                                        <p:tgtEl>
                                          <p:spTgt spid="403"/>
                                        </p:tgtEl>
                                      </p:cBhvr>
                                    </p:animEffect>
                                    <p:set>
                                      <p:cBhvr>
                                        <p:cTn id="43" dur="1" fill="hold">
                                          <p:stCondLst>
                                            <p:cond delay="249"/>
                                          </p:stCondLst>
                                        </p:cTn>
                                        <p:tgtEl>
                                          <p:spTgt spid="403"/>
                                        </p:tgtEl>
                                        <p:attrNameLst>
                                          <p:attrName>style.visibility</p:attrName>
                                        </p:attrNameLst>
                                      </p:cBhvr>
                                      <p:to>
                                        <p:strVal val="hidden"/>
                                      </p:to>
                                    </p:set>
                                  </p:childTnLst>
                                </p:cTn>
                              </p:par>
                              <p:par>
                                <p:cTn id="44" presetID="12" presetClass="entr" presetSubtype="1" fill="hold" grpId="0" nodeType="withEffect">
                                  <p:stCondLst>
                                    <p:cond delay="50"/>
                                  </p:stCondLst>
                                  <p:childTnLst>
                                    <p:set>
                                      <p:cBhvr>
                                        <p:cTn id="45" dur="1" fill="hold">
                                          <p:stCondLst>
                                            <p:cond delay="0"/>
                                          </p:stCondLst>
                                        </p:cTn>
                                        <p:tgtEl>
                                          <p:spTgt spid="404"/>
                                        </p:tgtEl>
                                        <p:attrNameLst>
                                          <p:attrName>style.visibility</p:attrName>
                                        </p:attrNameLst>
                                      </p:cBhvr>
                                      <p:to>
                                        <p:strVal val="visible"/>
                                      </p:to>
                                    </p:set>
                                    <p:anim calcmode="lin" valueType="num">
                                      <p:cBhvr additive="base">
                                        <p:cTn id="46" dur="250"/>
                                        <p:tgtEl>
                                          <p:spTgt spid="404"/>
                                        </p:tgtEl>
                                        <p:attrNameLst>
                                          <p:attrName>ppt_y</p:attrName>
                                        </p:attrNameLst>
                                      </p:cBhvr>
                                      <p:tavLst>
                                        <p:tav tm="0">
                                          <p:val>
                                            <p:strVal val="#ppt_y-#ppt_h*1.125000"/>
                                          </p:val>
                                        </p:tav>
                                        <p:tav tm="100000">
                                          <p:val>
                                            <p:strVal val="#ppt_y"/>
                                          </p:val>
                                        </p:tav>
                                      </p:tavLst>
                                    </p:anim>
                                    <p:animEffect transition="in" filter="wipe(down)">
                                      <p:cBhvr>
                                        <p:cTn id="47" dur="250"/>
                                        <p:tgtEl>
                                          <p:spTgt spid="404"/>
                                        </p:tgtEl>
                                      </p:cBhvr>
                                    </p:animEffect>
                                  </p:childTnLst>
                                </p:cTn>
                              </p:par>
                            </p:childTnLst>
                          </p:cTn>
                        </p:par>
                        <p:par>
                          <p:cTn id="48" fill="hold">
                            <p:stCondLst>
                              <p:cond delay="1200"/>
                            </p:stCondLst>
                            <p:childTnLst>
                              <p:par>
                                <p:cTn id="49" presetID="12" presetClass="exit" presetSubtype="4" fill="hold" grpId="1" nodeType="afterEffect">
                                  <p:stCondLst>
                                    <p:cond delay="0"/>
                                  </p:stCondLst>
                                  <p:childTnLst>
                                    <p:anim calcmode="lin" valueType="num">
                                      <p:cBhvr additive="base">
                                        <p:cTn id="50" dur="250"/>
                                        <p:tgtEl>
                                          <p:spTgt spid="404"/>
                                        </p:tgtEl>
                                        <p:attrNameLst>
                                          <p:attrName>ppt_y</p:attrName>
                                        </p:attrNameLst>
                                      </p:cBhvr>
                                      <p:tavLst>
                                        <p:tav tm="0">
                                          <p:val>
                                            <p:strVal val="#ppt_y"/>
                                          </p:val>
                                        </p:tav>
                                        <p:tav tm="100000">
                                          <p:val>
                                            <p:strVal val="#ppt_y+#ppt_h*1.125000"/>
                                          </p:val>
                                        </p:tav>
                                      </p:tavLst>
                                    </p:anim>
                                    <p:animEffect transition="out" filter="wipe(down)">
                                      <p:cBhvr>
                                        <p:cTn id="51" dur="250"/>
                                        <p:tgtEl>
                                          <p:spTgt spid="404"/>
                                        </p:tgtEl>
                                      </p:cBhvr>
                                    </p:animEffect>
                                    <p:set>
                                      <p:cBhvr>
                                        <p:cTn id="52" dur="1" fill="hold">
                                          <p:stCondLst>
                                            <p:cond delay="249"/>
                                          </p:stCondLst>
                                        </p:cTn>
                                        <p:tgtEl>
                                          <p:spTgt spid="404"/>
                                        </p:tgtEl>
                                        <p:attrNameLst>
                                          <p:attrName>style.visibility</p:attrName>
                                        </p:attrNameLst>
                                      </p:cBhvr>
                                      <p:to>
                                        <p:strVal val="hidden"/>
                                      </p:to>
                                    </p:set>
                                  </p:childTnLst>
                                </p:cTn>
                              </p:par>
                              <p:par>
                                <p:cTn id="53" presetID="12" presetClass="entr" presetSubtype="1" fill="hold" grpId="0" nodeType="withEffect">
                                  <p:stCondLst>
                                    <p:cond delay="50"/>
                                  </p:stCondLst>
                                  <p:childTnLst>
                                    <p:set>
                                      <p:cBhvr>
                                        <p:cTn id="54" dur="1" fill="hold">
                                          <p:stCondLst>
                                            <p:cond delay="0"/>
                                          </p:stCondLst>
                                        </p:cTn>
                                        <p:tgtEl>
                                          <p:spTgt spid="405"/>
                                        </p:tgtEl>
                                        <p:attrNameLst>
                                          <p:attrName>style.visibility</p:attrName>
                                        </p:attrNameLst>
                                      </p:cBhvr>
                                      <p:to>
                                        <p:strVal val="visible"/>
                                      </p:to>
                                    </p:set>
                                    <p:anim calcmode="lin" valueType="num">
                                      <p:cBhvr additive="base">
                                        <p:cTn id="55" dur="250"/>
                                        <p:tgtEl>
                                          <p:spTgt spid="405"/>
                                        </p:tgtEl>
                                        <p:attrNameLst>
                                          <p:attrName>ppt_y</p:attrName>
                                        </p:attrNameLst>
                                      </p:cBhvr>
                                      <p:tavLst>
                                        <p:tav tm="0">
                                          <p:val>
                                            <p:strVal val="#ppt_y-#ppt_h*1.125000"/>
                                          </p:val>
                                        </p:tav>
                                        <p:tav tm="100000">
                                          <p:val>
                                            <p:strVal val="#ppt_y"/>
                                          </p:val>
                                        </p:tav>
                                      </p:tavLst>
                                    </p:anim>
                                    <p:animEffect transition="in" filter="wipe(down)">
                                      <p:cBhvr>
                                        <p:cTn id="56" dur="250"/>
                                        <p:tgtEl>
                                          <p:spTgt spid="405"/>
                                        </p:tgtEl>
                                      </p:cBhvr>
                                    </p:animEffect>
                                  </p:childTnLst>
                                </p:cTn>
                              </p:par>
                            </p:childTnLst>
                          </p:cTn>
                        </p:par>
                        <p:par>
                          <p:cTn id="57" fill="hold">
                            <p:stCondLst>
                              <p:cond delay="1500"/>
                            </p:stCondLst>
                            <p:childTnLst>
                              <p:par>
                                <p:cTn id="58" presetID="12" presetClass="exit" presetSubtype="4" fill="hold" grpId="1" nodeType="afterEffect">
                                  <p:stCondLst>
                                    <p:cond delay="0"/>
                                  </p:stCondLst>
                                  <p:childTnLst>
                                    <p:anim calcmode="lin" valueType="num">
                                      <p:cBhvr additive="base">
                                        <p:cTn id="59" dur="250"/>
                                        <p:tgtEl>
                                          <p:spTgt spid="405"/>
                                        </p:tgtEl>
                                        <p:attrNameLst>
                                          <p:attrName>ppt_y</p:attrName>
                                        </p:attrNameLst>
                                      </p:cBhvr>
                                      <p:tavLst>
                                        <p:tav tm="0">
                                          <p:val>
                                            <p:strVal val="#ppt_y"/>
                                          </p:val>
                                        </p:tav>
                                        <p:tav tm="100000">
                                          <p:val>
                                            <p:strVal val="#ppt_y+#ppt_h*1.125000"/>
                                          </p:val>
                                        </p:tav>
                                      </p:tavLst>
                                    </p:anim>
                                    <p:animEffect transition="out" filter="wipe(down)">
                                      <p:cBhvr>
                                        <p:cTn id="60" dur="250"/>
                                        <p:tgtEl>
                                          <p:spTgt spid="405"/>
                                        </p:tgtEl>
                                      </p:cBhvr>
                                    </p:animEffect>
                                    <p:set>
                                      <p:cBhvr>
                                        <p:cTn id="61" dur="1" fill="hold">
                                          <p:stCondLst>
                                            <p:cond delay="249"/>
                                          </p:stCondLst>
                                        </p:cTn>
                                        <p:tgtEl>
                                          <p:spTgt spid="405"/>
                                        </p:tgtEl>
                                        <p:attrNameLst>
                                          <p:attrName>style.visibility</p:attrName>
                                        </p:attrNameLst>
                                      </p:cBhvr>
                                      <p:to>
                                        <p:strVal val="hidden"/>
                                      </p:to>
                                    </p:set>
                                  </p:childTnLst>
                                </p:cTn>
                              </p:par>
                              <p:par>
                                <p:cTn id="62" presetID="12" presetClass="entr" presetSubtype="1" fill="hold" grpId="0" nodeType="withEffect">
                                  <p:stCondLst>
                                    <p:cond delay="50"/>
                                  </p:stCondLst>
                                  <p:childTnLst>
                                    <p:set>
                                      <p:cBhvr>
                                        <p:cTn id="63" dur="1" fill="hold">
                                          <p:stCondLst>
                                            <p:cond delay="0"/>
                                          </p:stCondLst>
                                        </p:cTn>
                                        <p:tgtEl>
                                          <p:spTgt spid="406"/>
                                        </p:tgtEl>
                                        <p:attrNameLst>
                                          <p:attrName>style.visibility</p:attrName>
                                        </p:attrNameLst>
                                      </p:cBhvr>
                                      <p:to>
                                        <p:strVal val="visible"/>
                                      </p:to>
                                    </p:set>
                                    <p:anim calcmode="lin" valueType="num">
                                      <p:cBhvr additive="base">
                                        <p:cTn id="64" dur="250"/>
                                        <p:tgtEl>
                                          <p:spTgt spid="406"/>
                                        </p:tgtEl>
                                        <p:attrNameLst>
                                          <p:attrName>ppt_y</p:attrName>
                                        </p:attrNameLst>
                                      </p:cBhvr>
                                      <p:tavLst>
                                        <p:tav tm="0">
                                          <p:val>
                                            <p:strVal val="#ppt_y-#ppt_h*1.125000"/>
                                          </p:val>
                                        </p:tav>
                                        <p:tav tm="100000">
                                          <p:val>
                                            <p:strVal val="#ppt_y"/>
                                          </p:val>
                                        </p:tav>
                                      </p:tavLst>
                                    </p:anim>
                                    <p:animEffect transition="in" filter="wipe(down)">
                                      <p:cBhvr>
                                        <p:cTn id="65" dur="250"/>
                                        <p:tgtEl>
                                          <p:spTgt spid="406"/>
                                        </p:tgtEl>
                                      </p:cBhvr>
                                    </p:animEffect>
                                  </p:childTnLst>
                                </p:cTn>
                              </p:par>
                            </p:childTnLst>
                          </p:cTn>
                        </p:par>
                        <p:par>
                          <p:cTn id="66" fill="hold">
                            <p:stCondLst>
                              <p:cond delay="1800"/>
                            </p:stCondLst>
                            <p:childTnLst>
                              <p:par>
                                <p:cTn id="67" presetID="12" presetClass="exit" presetSubtype="4" fill="hold" grpId="1" nodeType="afterEffect">
                                  <p:stCondLst>
                                    <p:cond delay="0"/>
                                  </p:stCondLst>
                                  <p:childTnLst>
                                    <p:anim calcmode="lin" valueType="num">
                                      <p:cBhvr additive="base">
                                        <p:cTn id="68" dur="250"/>
                                        <p:tgtEl>
                                          <p:spTgt spid="406"/>
                                        </p:tgtEl>
                                        <p:attrNameLst>
                                          <p:attrName>ppt_y</p:attrName>
                                        </p:attrNameLst>
                                      </p:cBhvr>
                                      <p:tavLst>
                                        <p:tav tm="0">
                                          <p:val>
                                            <p:strVal val="#ppt_y"/>
                                          </p:val>
                                        </p:tav>
                                        <p:tav tm="100000">
                                          <p:val>
                                            <p:strVal val="#ppt_y+#ppt_h*1.125000"/>
                                          </p:val>
                                        </p:tav>
                                      </p:tavLst>
                                    </p:anim>
                                    <p:animEffect transition="out" filter="wipe(down)">
                                      <p:cBhvr>
                                        <p:cTn id="69" dur="250"/>
                                        <p:tgtEl>
                                          <p:spTgt spid="406"/>
                                        </p:tgtEl>
                                      </p:cBhvr>
                                    </p:animEffect>
                                    <p:set>
                                      <p:cBhvr>
                                        <p:cTn id="70" dur="1" fill="hold">
                                          <p:stCondLst>
                                            <p:cond delay="249"/>
                                          </p:stCondLst>
                                        </p:cTn>
                                        <p:tgtEl>
                                          <p:spTgt spid="406"/>
                                        </p:tgtEl>
                                        <p:attrNameLst>
                                          <p:attrName>style.visibility</p:attrName>
                                        </p:attrNameLst>
                                      </p:cBhvr>
                                      <p:to>
                                        <p:strVal val="hidden"/>
                                      </p:to>
                                    </p:set>
                                  </p:childTnLst>
                                </p:cTn>
                              </p:par>
                              <p:par>
                                <p:cTn id="71" presetID="12" presetClass="entr" presetSubtype="1" fill="hold" grpId="0" nodeType="withEffect">
                                  <p:stCondLst>
                                    <p:cond delay="50"/>
                                  </p:stCondLst>
                                  <p:childTnLst>
                                    <p:set>
                                      <p:cBhvr>
                                        <p:cTn id="72" dur="1" fill="hold">
                                          <p:stCondLst>
                                            <p:cond delay="0"/>
                                          </p:stCondLst>
                                        </p:cTn>
                                        <p:tgtEl>
                                          <p:spTgt spid="407"/>
                                        </p:tgtEl>
                                        <p:attrNameLst>
                                          <p:attrName>style.visibility</p:attrName>
                                        </p:attrNameLst>
                                      </p:cBhvr>
                                      <p:to>
                                        <p:strVal val="visible"/>
                                      </p:to>
                                    </p:set>
                                    <p:anim calcmode="lin" valueType="num">
                                      <p:cBhvr additive="base">
                                        <p:cTn id="73" dur="250"/>
                                        <p:tgtEl>
                                          <p:spTgt spid="407"/>
                                        </p:tgtEl>
                                        <p:attrNameLst>
                                          <p:attrName>ppt_y</p:attrName>
                                        </p:attrNameLst>
                                      </p:cBhvr>
                                      <p:tavLst>
                                        <p:tav tm="0">
                                          <p:val>
                                            <p:strVal val="#ppt_y-#ppt_h*1.125000"/>
                                          </p:val>
                                        </p:tav>
                                        <p:tav tm="100000">
                                          <p:val>
                                            <p:strVal val="#ppt_y"/>
                                          </p:val>
                                        </p:tav>
                                      </p:tavLst>
                                    </p:anim>
                                    <p:animEffect transition="in" filter="wipe(down)">
                                      <p:cBhvr>
                                        <p:cTn id="74" dur="250"/>
                                        <p:tgtEl>
                                          <p:spTgt spid="407"/>
                                        </p:tgtEl>
                                      </p:cBhvr>
                                    </p:animEffect>
                                  </p:childTnLst>
                                </p:cTn>
                              </p:par>
                            </p:childTnLst>
                          </p:cTn>
                        </p:par>
                        <p:par>
                          <p:cTn id="75" fill="hold">
                            <p:stCondLst>
                              <p:cond delay="2100"/>
                            </p:stCondLst>
                            <p:childTnLst>
                              <p:par>
                                <p:cTn id="76" presetID="12" presetClass="exit" presetSubtype="4" fill="hold" grpId="1" nodeType="afterEffect">
                                  <p:stCondLst>
                                    <p:cond delay="0"/>
                                  </p:stCondLst>
                                  <p:childTnLst>
                                    <p:anim calcmode="lin" valueType="num">
                                      <p:cBhvr additive="base">
                                        <p:cTn id="77" dur="250"/>
                                        <p:tgtEl>
                                          <p:spTgt spid="407"/>
                                        </p:tgtEl>
                                        <p:attrNameLst>
                                          <p:attrName>ppt_y</p:attrName>
                                        </p:attrNameLst>
                                      </p:cBhvr>
                                      <p:tavLst>
                                        <p:tav tm="0">
                                          <p:val>
                                            <p:strVal val="#ppt_y"/>
                                          </p:val>
                                        </p:tav>
                                        <p:tav tm="100000">
                                          <p:val>
                                            <p:strVal val="#ppt_y+#ppt_h*1.125000"/>
                                          </p:val>
                                        </p:tav>
                                      </p:tavLst>
                                    </p:anim>
                                    <p:animEffect transition="out" filter="wipe(down)">
                                      <p:cBhvr>
                                        <p:cTn id="78" dur="250"/>
                                        <p:tgtEl>
                                          <p:spTgt spid="407"/>
                                        </p:tgtEl>
                                      </p:cBhvr>
                                    </p:animEffect>
                                    <p:set>
                                      <p:cBhvr>
                                        <p:cTn id="79" dur="1" fill="hold">
                                          <p:stCondLst>
                                            <p:cond delay="249"/>
                                          </p:stCondLst>
                                        </p:cTn>
                                        <p:tgtEl>
                                          <p:spTgt spid="407"/>
                                        </p:tgtEl>
                                        <p:attrNameLst>
                                          <p:attrName>style.visibility</p:attrName>
                                        </p:attrNameLst>
                                      </p:cBhvr>
                                      <p:to>
                                        <p:strVal val="hidden"/>
                                      </p:to>
                                    </p:set>
                                  </p:childTnLst>
                                </p:cTn>
                              </p:par>
                              <p:par>
                                <p:cTn id="80" presetID="12" presetClass="entr" presetSubtype="1" fill="hold" grpId="0" nodeType="withEffect">
                                  <p:stCondLst>
                                    <p:cond delay="50"/>
                                  </p:stCondLst>
                                  <p:childTnLst>
                                    <p:set>
                                      <p:cBhvr>
                                        <p:cTn id="81" dur="1" fill="hold">
                                          <p:stCondLst>
                                            <p:cond delay="0"/>
                                          </p:stCondLst>
                                        </p:cTn>
                                        <p:tgtEl>
                                          <p:spTgt spid="408"/>
                                        </p:tgtEl>
                                        <p:attrNameLst>
                                          <p:attrName>style.visibility</p:attrName>
                                        </p:attrNameLst>
                                      </p:cBhvr>
                                      <p:to>
                                        <p:strVal val="visible"/>
                                      </p:to>
                                    </p:set>
                                    <p:anim calcmode="lin" valueType="num">
                                      <p:cBhvr additive="base">
                                        <p:cTn id="82" dur="250"/>
                                        <p:tgtEl>
                                          <p:spTgt spid="408"/>
                                        </p:tgtEl>
                                        <p:attrNameLst>
                                          <p:attrName>ppt_y</p:attrName>
                                        </p:attrNameLst>
                                      </p:cBhvr>
                                      <p:tavLst>
                                        <p:tav tm="0">
                                          <p:val>
                                            <p:strVal val="#ppt_y-#ppt_h*1.125000"/>
                                          </p:val>
                                        </p:tav>
                                        <p:tav tm="100000">
                                          <p:val>
                                            <p:strVal val="#ppt_y"/>
                                          </p:val>
                                        </p:tav>
                                      </p:tavLst>
                                    </p:anim>
                                    <p:animEffect transition="in" filter="wipe(down)">
                                      <p:cBhvr>
                                        <p:cTn id="83" dur="250"/>
                                        <p:tgtEl>
                                          <p:spTgt spid="408"/>
                                        </p:tgtEl>
                                      </p:cBhvr>
                                    </p:animEffect>
                                  </p:childTnLst>
                                </p:cTn>
                              </p:par>
                            </p:childTnLst>
                          </p:cTn>
                        </p:par>
                        <p:par>
                          <p:cTn id="84" fill="hold">
                            <p:stCondLst>
                              <p:cond delay="2400"/>
                            </p:stCondLst>
                            <p:childTnLst>
                              <p:par>
                                <p:cTn id="85" presetID="12" presetClass="exit" presetSubtype="4" fill="hold" grpId="1" nodeType="afterEffect">
                                  <p:stCondLst>
                                    <p:cond delay="0"/>
                                  </p:stCondLst>
                                  <p:childTnLst>
                                    <p:anim calcmode="lin" valueType="num">
                                      <p:cBhvr additive="base">
                                        <p:cTn id="86" dur="250"/>
                                        <p:tgtEl>
                                          <p:spTgt spid="408"/>
                                        </p:tgtEl>
                                        <p:attrNameLst>
                                          <p:attrName>ppt_y</p:attrName>
                                        </p:attrNameLst>
                                      </p:cBhvr>
                                      <p:tavLst>
                                        <p:tav tm="0">
                                          <p:val>
                                            <p:strVal val="#ppt_y"/>
                                          </p:val>
                                        </p:tav>
                                        <p:tav tm="100000">
                                          <p:val>
                                            <p:strVal val="#ppt_y+#ppt_h*1.125000"/>
                                          </p:val>
                                        </p:tav>
                                      </p:tavLst>
                                    </p:anim>
                                    <p:animEffect transition="out" filter="wipe(down)">
                                      <p:cBhvr>
                                        <p:cTn id="87" dur="250"/>
                                        <p:tgtEl>
                                          <p:spTgt spid="408"/>
                                        </p:tgtEl>
                                      </p:cBhvr>
                                    </p:animEffect>
                                    <p:set>
                                      <p:cBhvr>
                                        <p:cTn id="88" dur="1" fill="hold">
                                          <p:stCondLst>
                                            <p:cond delay="249"/>
                                          </p:stCondLst>
                                        </p:cTn>
                                        <p:tgtEl>
                                          <p:spTgt spid="408"/>
                                        </p:tgtEl>
                                        <p:attrNameLst>
                                          <p:attrName>style.visibility</p:attrName>
                                        </p:attrNameLst>
                                      </p:cBhvr>
                                      <p:to>
                                        <p:strVal val="hidden"/>
                                      </p:to>
                                    </p:set>
                                  </p:childTnLst>
                                </p:cTn>
                              </p:par>
                              <p:par>
                                <p:cTn id="89" presetID="12" presetClass="entr" presetSubtype="1" fill="hold" grpId="0" nodeType="withEffect">
                                  <p:stCondLst>
                                    <p:cond delay="50"/>
                                  </p:stCondLst>
                                  <p:childTnLst>
                                    <p:set>
                                      <p:cBhvr>
                                        <p:cTn id="90" dur="1" fill="hold">
                                          <p:stCondLst>
                                            <p:cond delay="0"/>
                                          </p:stCondLst>
                                        </p:cTn>
                                        <p:tgtEl>
                                          <p:spTgt spid="409"/>
                                        </p:tgtEl>
                                        <p:attrNameLst>
                                          <p:attrName>style.visibility</p:attrName>
                                        </p:attrNameLst>
                                      </p:cBhvr>
                                      <p:to>
                                        <p:strVal val="visible"/>
                                      </p:to>
                                    </p:set>
                                    <p:anim calcmode="lin" valueType="num">
                                      <p:cBhvr additive="base">
                                        <p:cTn id="91" dur="250"/>
                                        <p:tgtEl>
                                          <p:spTgt spid="409"/>
                                        </p:tgtEl>
                                        <p:attrNameLst>
                                          <p:attrName>ppt_y</p:attrName>
                                        </p:attrNameLst>
                                      </p:cBhvr>
                                      <p:tavLst>
                                        <p:tav tm="0">
                                          <p:val>
                                            <p:strVal val="#ppt_y-#ppt_h*1.125000"/>
                                          </p:val>
                                        </p:tav>
                                        <p:tav tm="100000">
                                          <p:val>
                                            <p:strVal val="#ppt_y"/>
                                          </p:val>
                                        </p:tav>
                                      </p:tavLst>
                                    </p:anim>
                                    <p:animEffect transition="in" filter="wipe(down)">
                                      <p:cBhvr>
                                        <p:cTn id="92" dur="250"/>
                                        <p:tgtEl>
                                          <p:spTgt spid="409"/>
                                        </p:tgtEl>
                                      </p:cBhvr>
                                    </p:animEffect>
                                  </p:childTnLst>
                                </p:cTn>
                              </p:par>
                            </p:childTnLst>
                          </p:cTn>
                        </p:par>
                        <p:par>
                          <p:cTn id="93" fill="hold">
                            <p:stCondLst>
                              <p:cond delay="2700"/>
                            </p:stCondLst>
                            <p:childTnLst>
                              <p:par>
                                <p:cTn id="94" presetID="12" presetClass="exit" presetSubtype="4" fill="hold" grpId="1" nodeType="afterEffect">
                                  <p:stCondLst>
                                    <p:cond delay="0"/>
                                  </p:stCondLst>
                                  <p:childTnLst>
                                    <p:anim calcmode="lin" valueType="num">
                                      <p:cBhvr additive="base">
                                        <p:cTn id="95" dur="250"/>
                                        <p:tgtEl>
                                          <p:spTgt spid="409"/>
                                        </p:tgtEl>
                                        <p:attrNameLst>
                                          <p:attrName>ppt_y</p:attrName>
                                        </p:attrNameLst>
                                      </p:cBhvr>
                                      <p:tavLst>
                                        <p:tav tm="0">
                                          <p:val>
                                            <p:strVal val="#ppt_y"/>
                                          </p:val>
                                        </p:tav>
                                        <p:tav tm="100000">
                                          <p:val>
                                            <p:strVal val="#ppt_y+#ppt_h*1.125000"/>
                                          </p:val>
                                        </p:tav>
                                      </p:tavLst>
                                    </p:anim>
                                    <p:animEffect transition="out" filter="wipe(down)">
                                      <p:cBhvr>
                                        <p:cTn id="96" dur="250"/>
                                        <p:tgtEl>
                                          <p:spTgt spid="409"/>
                                        </p:tgtEl>
                                      </p:cBhvr>
                                    </p:animEffect>
                                    <p:set>
                                      <p:cBhvr>
                                        <p:cTn id="97" dur="1" fill="hold">
                                          <p:stCondLst>
                                            <p:cond delay="249"/>
                                          </p:stCondLst>
                                        </p:cTn>
                                        <p:tgtEl>
                                          <p:spTgt spid="409"/>
                                        </p:tgtEl>
                                        <p:attrNameLst>
                                          <p:attrName>style.visibility</p:attrName>
                                        </p:attrNameLst>
                                      </p:cBhvr>
                                      <p:to>
                                        <p:strVal val="hidden"/>
                                      </p:to>
                                    </p:set>
                                  </p:childTnLst>
                                </p:cTn>
                              </p:par>
                              <p:par>
                                <p:cTn id="98" presetID="12" presetClass="entr" presetSubtype="1" fill="hold" grpId="0" nodeType="withEffect">
                                  <p:stCondLst>
                                    <p:cond delay="50"/>
                                  </p:stCondLst>
                                  <p:childTnLst>
                                    <p:set>
                                      <p:cBhvr>
                                        <p:cTn id="99" dur="1" fill="hold">
                                          <p:stCondLst>
                                            <p:cond delay="0"/>
                                          </p:stCondLst>
                                        </p:cTn>
                                        <p:tgtEl>
                                          <p:spTgt spid="410"/>
                                        </p:tgtEl>
                                        <p:attrNameLst>
                                          <p:attrName>style.visibility</p:attrName>
                                        </p:attrNameLst>
                                      </p:cBhvr>
                                      <p:to>
                                        <p:strVal val="visible"/>
                                      </p:to>
                                    </p:set>
                                    <p:anim calcmode="lin" valueType="num">
                                      <p:cBhvr additive="base">
                                        <p:cTn id="100" dur="250"/>
                                        <p:tgtEl>
                                          <p:spTgt spid="410"/>
                                        </p:tgtEl>
                                        <p:attrNameLst>
                                          <p:attrName>ppt_y</p:attrName>
                                        </p:attrNameLst>
                                      </p:cBhvr>
                                      <p:tavLst>
                                        <p:tav tm="0">
                                          <p:val>
                                            <p:strVal val="#ppt_y-#ppt_h*1.125000"/>
                                          </p:val>
                                        </p:tav>
                                        <p:tav tm="100000">
                                          <p:val>
                                            <p:strVal val="#ppt_y"/>
                                          </p:val>
                                        </p:tav>
                                      </p:tavLst>
                                    </p:anim>
                                    <p:animEffect transition="in" filter="wipe(down)">
                                      <p:cBhvr>
                                        <p:cTn id="101" dur="250"/>
                                        <p:tgtEl>
                                          <p:spTgt spid="410"/>
                                        </p:tgtEl>
                                      </p:cBhvr>
                                    </p:animEffect>
                                  </p:childTnLst>
                                </p:cTn>
                              </p:par>
                              <p:par>
                                <p:cTn id="102" presetID="12" presetClass="exit" presetSubtype="4" fill="hold" grpId="0" nodeType="withEffect">
                                  <p:stCondLst>
                                    <p:cond delay="0"/>
                                  </p:stCondLst>
                                  <p:childTnLst>
                                    <p:anim calcmode="lin" valueType="num">
                                      <p:cBhvr additive="base">
                                        <p:cTn id="103" dur="250"/>
                                        <p:tgtEl>
                                          <p:spTgt spid="425"/>
                                        </p:tgtEl>
                                        <p:attrNameLst>
                                          <p:attrName>ppt_y</p:attrName>
                                        </p:attrNameLst>
                                      </p:cBhvr>
                                      <p:tavLst>
                                        <p:tav tm="0">
                                          <p:val>
                                            <p:strVal val="#ppt_y"/>
                                          </p:val>
                                        </p:tav>
                                        <p:tav tm="100000">
                                          <p:val>
                                            <p:strVal val="#ppt_y+#ppt_h*1.125000"/>
                                          </p:val>
                                        </p:tav>
                                      </p:tavLst>
                                    </p:anim>
                                    <p:animEffect transition="out" filter="wipe(down)">
                                      <p:cBhvr>
                                        <p:cTn id="104" dur="250"/>
                                        <p:tgtEl>
                                          <p:spTgt spid="425"/>
                                        </p:tgtEl>
                                      </p:cBhvr>
                                    </p:animEffect>
                                    <p:set>
                                      <p:cBhvr>
                                        <p:cTn id="105" dur="1" fill="hold">
                                          <p:stCondLst>
                                            <p:cond delay="249"/>
                                          </p:stCondLst>
                                        </p:cTn>
                                        <p:tgtEl>
                                          <p:spTgt spid="425"/>
                                        </p:tgtEl>
                                        <p:attrNameLst>
                                          <p:attrName>style.visibility</p:attrName>
                                        </p:attrNameLst>
                                      </p:cBhvr>
                                      <p:to>
                                        <p:strVal val="hidden"/>
                                      </p:to>
                                    </p:set>
                                  </p:childTnLst>
                                </p:cTn>
                              </p:par>
                              <p:par>
                                <p:cTn id="106" presetID="12" presetClass="exit" presetSubtype="4" fill="hold" grpId="0" nodeType="withEffect">
                                  <p:stCondLst>
                                    <p:cond delay="0"/>
                                  </p:stCondLst>
                                  <p:childTnLst>
                                    <p:anim calcmode="lin" valueType="num">
                                      <p:cBhvr additive="base">
                                        <p:cTn id="107" dur="250"/>
                                        <p:tgtEl>
                                          <p:spTgt spid="426"/>
                                        </p:tgtEl>
                                        <p:attrNameLst>
                                          <p:attrName>ppt_y</p:attrName>
                                        </p:attrNameLst>
                                      </p:cBhvr>
                                      <p:tavLst>
                                        <p:tav tm="0">
                                          <p:val>
                                            <p:strVal val="#ppt_y"/>
                                          </p:val>
                                        </p:tav>
                                        <p:tav tm="100000">
                                          <p:val>
                                            <p:strVal val="#ppt_y+#ppt_h*1.125000"/>
                                          </p:val>
                                        </p:tav>
                                      </p:tavLst>
                                    </p:anim>
                                    <p:animEffect transition="out" filter="wipe(down)">
                                      <p:cBhvr>
                                        <p:cTn id="108" dur="250"/>
                                        <p:tgtEl>
                                          <p:spTgt spid="426"/>
                                        </p:tgtEl>
                                      </p:cBhvr>
                                    </p:animEffect>
                                    <p:set>
                                      <p:cBhvr>
                                        <p:cTn id="109" dur="1" fill="hold">
                                          <p:stCondLst>
                                            <p:cond delay="249"/>
                                          </p:stCondLst>
                                        </p:cTn>
                                        <p:tgtEl>
                                          <p:spTgt spid="426"/>
                                        </p:tgtEl>
                                        <p:attrNameLst>
                                          <p:attrName>style.visibility</p:attrName>
                                        </p:attrNameLst>
                                      </p:cBhvr>
                                      <p:to>
                                        <p:strVal val="hidden"/>
                                      </p:to>
                                    </p:set>
                                  </p:childTnLst>
                                </p:cTn>
                              </p:par>
                              <p:par>
                                <p:cTn id="110" presetID="12" presetClass="entr" presetSubtype="1" fill="hold" grpId="0" nodeType="withEffect">
                                  <p:stCondLst>
                                    <p:cond delay="50"/>
                                  </p:stCondLst>
                                  <p:childTnLst>
                                    <p:set>
                                      <p:cBhvr>
                                        <p:cTn id="111" dur="1" fill="hold">
                                          <p:stCondLst>
                                            <p:cond delay="0"/>
                                          </p:stCondLst>
                                        </p:cTn>
                                        <p:tgtEl>
                                          <p:spTgt spid="437"/>
                                        </p:tgtEl>
                                        <p:attrNameLst>
                                          <p:attrName>style.visibility</p:attrName>
                                        </p:attrNameLst>
                                      </p:cBhvr>
                                      <p:to>
                                        <p:strVal val="visible"/>
                                      </p:to>
                                    </p:set>
                                    <p:anim calcmode="lin" valueType="num">
                                      <p:cBhvr additive="base">
                                        <p:cTn id="112" dur="250"/>
                                        <p:tgtEl>
                                          <p:spTgt spid="437"/>
                                        </p:tgtEl>
                                        <p:attrNameLst>
                                          <p:attrName>ppt_y</p:attrName>
                                        </p:attrNameLst>
                                      </p:cBhvr>
                                      <p:tavLst>
                                        <p:tav tm="0">
                                          <p:val>
                                            <p:strVal val="#ppt_y-#ppt_h*1.125000"/>
                                          </p:val>
                                        </p:tav>
                                        <p:tav tm="100000">
                                          <p:val>
                                            <p:strVal val="#ppt_y"/>
                                          </p:val>
                                        </p:tav>
                                      </p:tavLst>
                                    </p:anim>
                                    <p:animEffect transition="in" filter="wipe(down)">
                                      <p:cBhvr>
                                        <p:cTn id="113" dur="250"/>
                                        <p:tgtEl>
                                          <p:spTgt spid="437"/>
                                        </p:tgtEl>
                                      </p:cBhvr>
                                    </p:animEffect>
                                  </p:childTnLst>
                                </p:cTn>
                              </p:par>
                              <p:par>
                                <p:cTn id="114" presetID="12" presetClass="entr" presetSubtype="1" fill="hold" grpId="0" nodeType="withEffect">
                                  <p:stCondLst>
                                    <p:cond delay="50"/>
                                  </p:stCondLst>
                                  <p:childTnLst>
                                    <p:set>
                                      <p:cBhvr>
                                        <p:cTn id="115" dur="1" fill="hold">
                                          <p:stCondLst>
                                            <p:cond delay="0"/>
                                          </p:stCondLst>
                                        </p:cTn>
                                        <p:tgtEl>
                                          <p:spTgt spid="427"/>
                                        </p:tgtEl>
                                        <p:attrNameLst>
                                          <p:attrName>style.visibility</p:attrName>
                                        </p:attrNameLst>
                                      </p:cBhvr>
                                      <p:to>
                                        <p:strVal val="visible"/>
                                      </p:to>
                                    </p:set>
                                    <p:anim calcmode="lin" valueType="num">
                                      <p:cBhvr additive="base">
                                        <p:cTn id="116" dur="250"/>
                                        <p:tgtEl>
                                          <p:spTgt spid="427"/>
                                        </p:tgtEl>
                                        <p:attrNameLst>
                                          <p:attrName>ppt_y</p:attrName>
                                        </p:attrNameLst>
                                      </p:cBhvr>
                                      <p:tavLst>
                                        <p:tav tm="0">
                                          <p:val>
                                            <p:strVal val="#ppt_y-#ppt_h*1.125000"/>
                                          </p:val>
                                        </p:tav>
                                        <p:tav tm="100000">
                                          <p:val>
                                            <p:strVal val="#ppt_y"/>
                                          </p:val>
                                        </p:tav>
                                      </p:tavLst>
                                    </p:anim>
                                    <p:animEffect transition="in" filter="wipe(down)">
                                      <p:cBhvr>
                                        <p:cTn id="117" dur="250"/>
                                        <p:tgtEl>
                                          <p:spTgt spid="427"/>
                                        </p:tgtEl>
                                      </p:cBhvr>
                                    </p:animEffect>
                                  </p:childTnLst>
                                </p:cTn>
                              </p:par>
                            </p:childTnLst>
                          </p:cTn>
                        </p:par>
                        <p:par>
                          <p:cTn id="118" fill="hold">
                            <p:stCondLst>
                              <p:cond delay="3000"/>
                            </p:stCondLst>
                            <p:childTnLst>
                              <p:par>
                                <p:cTn id="119" presetID="12" presetClass="exit" presetSubtype="4" fill="hold" grpId="1" nodeType="afterEffect">
                                  <p:stCondLst>
                                    <p:cond delay="0"/>
                                  </p:stCondLst>
                                  <p:childTnLst>
                                    <p:anim calcmode="lin" valueType="num">
                                      <p:cBhvr additive="base">
                                        <p:cTn id="120" dur="250"/>
                                        <p:tgtEl>
                                          <p:spTgt spid="427"/>
                                        </p:tgtEl>
                                        <p:attrNameLst>
                                          <p:attrName>ppt_y</p:attrName>
                                        </p:attrNameLst>
                                      </p:cBhvr>
                                      <p:tavLst>
                                        <p:tav tm="0">
                                          <p:val>
                                            <p:strVal val="#ppt_y"/>
                                          </p:val>
                                        </p:tav>
                                        <p:tav tm="100000">
                                          <p:val>
                                            <p:strVal val="#ppt_y+#ppt_h*1.125000"/>
                                          </p:val>
                                        </p:tav>
                                      </p:tavLst>
                                    </p:anim>
                                    <p:animEffect transition="out" filter="wipe(down)">
                                      <p:cBhvr>
                                        <p:cTn id="121" dur="250"/>
                                        <p:tgtEl>
                                          <p:spTgt spid="427"/>
                                        </p:tgtEl>
                                      </p:cBhvr>
                                    </p:animEffect>
                                    <p:set>
                                      <p:cBhvr>
                                        <p:cTn id="122" dur="1" fill="hold">
                                          <p:stCondLst>
                                            <p:cond delay="249"/>
                                          </p:stCondLst>
                                        </p:cTn>
                                        <p:tgtEl>
                                          <p:spTgt spid="427"/>
                                        </p:tgtEl>
                                        <p:attrNameLst>
                                          <p:attrName>style.visibility</p:attrName>
                                        </p:attrNameLst>
                                      </p:cBhvr>
                                      <p:to>
                                        <p:strVal val="hidden"/>
                                      </p:to>
                                    </p:set>
                                  </p:childTnLst>
                                </p:cTn>
                              </p:par>
                              <p:par>
                                <p:cTn id="123" presetID="12" presetClass="entr" presetSubtype="1" fill="hold" grpId="0" nodeType="withEffect">
                                  <p:stCondLst>
                                    <p:cond delay="50"/>
                                  </p:stCondLst>
                                  <p:childTnLst>
                                    <p:set>
                                      <p:cBhvr>
                                        <p:cTn id="124" dur="1" fill="hold">
                                          <p:stCondLst>
                                            <p:cond delay="0"/>
                                          </p:stCondLst>
                                        </p:cTn>
                                        <p:tgtEl>
                                          <p:spTgt spid="428"/>
                                        </p:tgtEl>
                                        <p:attrNameLst>
                                          <p:attrName>style.visibility</p:attrName>
                                        </p:attrNameLst>
                                      </p:cBhvr>
                                      <p:to>
                                        <p:strVal val="visible"/>
                                      </p:to>
                                    </p:set>
                                    <p:anim calcmode="lin" valueType="num">
                                      <p:cBhvr additive="base">
                                        <p:cTn id="125" dur="250"/>
                                        <p:tgtEl>
                                          <p:spTgt spid="428"/>
                                        </p:tgtEl>
                                        <p:attrNameLst>
                                          <p:attrName>ppt_y</p:attrName>
                                        </p:attrNameLst>
                                      </p:cBhvr>
                                      <p:tavLst>
                                        <p:tav tm="0">
                                          <p:val>
                                            <p:strVal val="#ppt_y-#ppt_h*1.125000"/>
                                          </p:val>
                                        </p:tav>
                                        <p:tav tm="100000">
                                          <p:val>
                                            <p:strVal val="#ppt_y"/>
                                          </p:val>
                                        </p:tav>
                                      </p:tavLst>
                                    </p:anim>
                                    <p:animEffect transition="in" filter="wipe(down)">
                                      <p:cBhvr>
                                        <p:cTn id="126" dur="250"/>
                                        <p:tgtEl>
                                          <p:spTgt spid="428"/>
                                        </p:tgtEl>
                                      </p:cBhvr>
                                    </p:animEffect>
                                  </p:childTnLst>
                                </p:cTn>
                              </p:par>
                            </p:childTnLst>
                          </p:cTn>
                        </p:par>
                        <p:par>
                          <p:cTn id="127" fill="hold">
                            <p:stCondLst>
                              <p:cond delay="3300"/>
                            </p:stCondLst>
                            <p:childTnLst>
                              <p:par>
                                <p:cTn id="128" presetID="12" presetClass="exit" presetSubtype="4" fill="hold" grpId="1" nodeType="afterEffect">
                                  <p:stCondLst>
                                    <p:cond delay="0"/>
                                  </p:stCondLst>
                                  <p:childTnLst>
                                    <p:anim calcmode="lin" valueType="num">
                                      <p:cBhvr additive="base">
                                        <p:cTn id="129" dur="250"/>
                                        <p:tgtEl>
                                          <p:spTgt spid="428"/>
                                        </p:tgtEl>
                                        <p:attrNameLst>
                                          <p:attrName>ppt_y</p:attrName>
                                        </p:attrNameLst>
                                      </p:cBhvr>
                                      <p:tavLst>
                                        <p:tav tm="0">
                                          <p:val>
                                            <p:strVal val="#ppt_y"/>
                                          </p:val>
                                        </p:tav>
                                        <p:tav tm="100000">
                                          <p:val>
                                            <p:strVal val="#ppt_y+#ppt_h*1.125000"/>
                                          </p:val>
                                        </p:tav>
                                      </p:tavLst>
                                    </p:anim>
                                    <p:animEffect transition="out" filter="wipe(down)">
                                      <p:cBhvr>
                                        <p:cTn id="130" dur="250"/>
                                        <p:tgtEl>
                                          <p:spTgt spid="428"/>
                                        </p:tgtEl>
                                      </p:cBhvr>
                                    </p:animEffect>
                                    <p:set>
                                      <p:cBhvr>
                                        <p:cTn id="131" dur="1" fill="hold">
                                          <p:stCondLst>
                                            <p:cond delay="249"/>
                                          </p:stCondLst>
                                        </p:cTn>
                                        <p:tgtEl>
                                          <p:spTgt spid="428"/>
                                        </p:tgtEl>
                                        <p:attrNameLst>
                                          <p:attrName>style.visibility</p:attrName>
                                        </p:attrNameLst>
                                      </p:cBhvr>
                                      <p:to>
                                        <p:strVal val="hidden"/>
                                      </p:to>
                                    </p:set>
                                  </p:childTnLst>
                                </p:cTn>
                              </p:par>
                              <p:par>
                                <p:cTn id="132" presetID="12" presetClass="entr" presetSubtype="1" fill="hold" grpId="0" nodeType="withEffect">
                                  <p:stCondLst>
                                    <p:cond delay="50"/>
                                  </p:stCondLst>
                                  <p:childTnLst>
                                    <p:set>
                                      <p:cBhvr>
                                        <p:cTn id="133" dur="1" fill="hold">
                                          <p:stCondLst>
                                            <p:cond delay="0"/>
                                          </p:stCondLst>
                                        </p:cTn>
                                        <p:tgtEl>
                                          <p:spTgt spid="429"/>
                                        </p:tgtEl>
                                        <p:attrNameLst>
                                          <p:attrName>style.visibility</p:attrName>
                                        </p:attrNameLst>
                                      </p:cBhvr>
                                      <p:to>
                                        <p:strVal val="visible"/>
                                      </p:to>
                                    </p:set>
                                    <p:anim calcmode="lin" valueType="num">
                                      <p:cBhvr additive="base">
                                        <p:cTn id="134" dur="250"/>
                                        <p:tgtEl>
                                          <p:spTgt spid="429"/>
                                        </p:tgtEl>
                                        <p:attrNameLst>
                                          <p:attrName>ppt_y</p:attrName>
                                        </p:attrNameLst>
                                      </p:cBhvr>
                                      <p:tavLst>
                                        <p:tav tm="0">
                                          <p:val>
                                            <p:strVal val="#ppt_y-#ppt_h*1.125000"/>
                                          </p:val>
                                        </p:tav>
                                        <p:tav tm="100000">
                                          <p:val>
                                            <p:strVal val="#ppt_y"/>
                                          </p:val>
                                        </p:tav>
                                      </p:tavLst>
                                    </p:anim>
                                    <p:animEffect transition="in" filter="wipe(down)">
                                      <p:cBhvr>
                                        <p:cTn id="135" dur="250"/>
                                        <p:tgtEl>
                                          <p:spTgt spid="429"/>
                                        </p:tgtEl>
                                      </p:cBhvr>
                                    </p:animEffect>
                                  </p:childTnLst>
                                </p:cTn>
                              </p:par>
                            </p:childTnLst>
                          </p:cTn>
                        </p:par>
                        <p:par>
                          <p:cTn id="136" fill="hold">
                            <p:stCondLst>
                              <p:cond delay="3600"/>
                            </p:stCondLst>
                            <p:childTnLst>
                              <p:par>
                                <p:cTn id="137" presetID="12" presetClass="exit" presetSubtype="4" fill="hold" grpId="1" nodeType="afterEffect">
                                  <p:stCondLst>
                                    <p:cond delay="0"/>
                                  </p:stCondLst>
                                  <p:childTnLst>
                                    <p:anim calcmode="lin" valueType="num">
                                      <p:cBhvr additive="base">
                                        <p:cTn id="138" dur="250"/>
                                        <p:tgtEl>
                                          <p:spTgt spid="429"/>
                                        </p:tgtEl>
                                        <p:attrNameLst>
                                          <p:attrName>ppt_y</p:attrName>
                                        </p:attrNameLst>
                                      </p:cBhvr>
                                      <p:tavLst>
                                        <p:tav tm="0">
                                          <p:val>
                                            <p:strVal val="#ppt_y"/>
                                          </p:val>
                                        </p:tav>
                                        <p:tav tm="100000">
                                          <p:val>
                                            <p:strVal val="#ppt_y+#ppt_h*1.125000"/>
                                          </p:val>
                                        </p:tav>
                                      </p:tavLst>
                                    </p:anim>
                                    <p:animEffect transition="out" filter="wipe(down)">
                                      <p:cBhvr>
                                        <p:cTn id="139" dur="250"/>
                                        <p:tgtEl>
                                          <p:spTgt spid="429"/>
                                        </p:tgtEl>
                                      </p:cBhvr>
                                    </p:animEffect>
                                    <p:set>
                                      <p:cBhvr>
                                        <p:cTn id="140" dur="1" fill="hold">
                                          <p:stCondLst>
                                            <p:cond delay="249"/>
                                          </p:stCondLst>
                                        </p:cTn>
                                        <p:tgtEl>
                                          <p:spTgt spid="429"/>
                                        </p:tgtEl>
                                        <p:attrNameLst>
                                          <p:attrName>style.visibility</p:attrName>
                                        </p:attrNameLst>
                                      </p:cBhvr>
                                      <p:to>
                                        <p:strVal val="hidden"/>
                                      </p:to>
                                    </p:set>
                                  </p:childTnLst>
                                </p:cTn>
                              </p:par>
                              <p:par>
                                <p:cTn id="141" presetID="12" presetClass="entr" presetSubtype="1" fill="hold" grpId="0" nodeType="withEffect">
                                  <p:stCondLst>
                                    <p:cond delay="50"/>
                                  </p:stCondLst>
                                  <p:childTnLst>
                                    <p:set>
                                      <p:cBhvr>
                                        <p:cTn id="142" dur="1" fill="hold">
                                          <p:stCondLst>
                                            <p:cond delay="0"/>
                                          </p:stCondLst>
                                        </p:cTn>
                                        <p:tgtEl>
                                          <p:spTgt spid="430"/>
                                        </p:tgtEl>
                                        <p:attrNameLst>
                                          <p:attrName>style.visibility</p:attrName>
                                        </p:attrNameLst>
                                      </p:cBhvr>
                                      <p:to>
                                        <p:strVal val="visible"/>
                                      </p:to>
                                    </p:set>
                                    <p:anim calcmode="lin" valueType="num">
                                      <p:cBhvr additive="base">
                                        <p:cTn id="143" dur="250"/>
                                        <p:tgtEl>
                                          <p:spTgt spid="430"/>
                                        </p:tgtEl>
                                        <p:attrNameLst>
                                          <p:attrName>ppt_y</p:attrName>
                                        </p:attrNameLst>
                                      </p:cBhvr>
                                      <p:tavLst>
                                        <p:tav tm="0">
                                          <p:val>
                                            <p:strVal val="#ppt_y-#ppt_h*1.125000"/>
                                          </p:val>
                                        </p:tav>
                                        <p:tav tm="100000">
                                          <p:val>
                                            <p:strVal val="#ppt_y"/>
                                          </p:val>
                                        </p:tav>
                                      </p:tavLst>
                                    </p:anim>
                                    <p:animEffect transition="in" filter="wipe(down)">
                                      <p:cBhvr>
                                        <p:cTn id="144" dur="250"/>
                                        <p:tgtEl>
                                          <p:spTgt spid="430"/>
                                        </p:tgtEl>
                                      </p:cBhvr>
                                    </p:animEffect>
                                  </p:childTnLst>
                                </p:cTn>
                              </p:par>
                            </p:childTnLst>
                          </p:cTn>
                        </p:par>
                        <p:par>
                          <p:cTn id="145" fill="hold">
                            <p:stCondLst>
                              <p:cond delay="3900"/>
                            </p:stCondLst>
                            <p:childTnLst>
                              <p:par>
                                <p:cTn id="146" presetID="12" presetClass="exit" presetSubtype="4" fill="hold" grpId="1" nodeType="afterEffect">
                                  <p:stCondLst>
                                    <p:cond delay="0"/>
                                  </p:stCondLst>
                                  <p:childTnLst>
                                    <p:anim calcmode="lin" valueType="num">
                                      <p:cBhvr additive="base">
                                        <p:cTn id="147" dur="250"/>
                                        <p:tgtEl>
                                          <p:spTgt spid="430"/>
                                        </p:tgtEl>
                                        <p:attrNameLst>
                                          <p:attrName>ppt_y</p:attrName>
                                        </p:attrNameLst>
                                      </p:cBhvr>
                                      <p:tavLst>
                                        <p:tav tm="0">
                                          <p:val>
                                            <p:strVal val="#ppt_y"/>
                                          </p:val>
                                        </p:tav>
                                        <p:tav tm="100000">
                                          <p:val>
                                            <p:strVal val="#ppt_y+#ppt_h*1.125000"/>
                                          </p:val>
                                        </p:tav>
                                      </p:tavLst>
                                    </p:anim>
                                    <p:animEffect transition="out" filter="wipe(down)">
                                      <p:cBhvr>
                                        <p:cTn id="148" dur="250"/>
                                        <p:tgtEl>
                                          <p:spTgt spid="430"/>
                                        </p:tgtEl>
                                      </p:cBhvr>
                                    </p:animEffect>
                                    <p:set>
                                      <p:cBhvr>
                                        <p:cTn id="149" dur="1" fill="hold">
                                          <p:stCondLst>
                                            <p:cond delay="249"/>
                                          </p:stCondLst>
                                        </p:cTn>
                                        <p:tgtEl>
                                          <p:spTgt spid="430"/>
                                        </p:tgtEl>
                                        <p:attrNameLst>
                                          <p:attrName>style.visibility</p:attrName>
                                        </p:attrNameLst>
                                      </p:cBhvr>
                                      <p:to>
                                        <p:strVal val="hidden"/>
                                      </p:to>
                                    </p:set>
                                  </p:childTnLst>
                                </p:cTn>
                              </p:par>
                              <p:par>
                                <p:cTn id="150" presetID="12" presetClass="entr" presetSubtype="1" fill="hold" grpId="0" nodeType="withEffect">
                                  <p:stCondLst>
                                    <p:cond delay="50"/>
                                  </p:stCondLst>
                                  <p:childTnLst>
                                    <p:set>
                                      <p:cBhvr>
                                        <p:cTn id="151" dur="1" fill="hold">
                                          <p:stCondLst>
                                            <p:cond delay="0"/>
                                          </p:stCondLst>
                                        </p:cTn>
                                        <p:tgtEl>
                                          <p:spTgt spid="431"/>
                                        </p:tgtEl>
                                        <p:attrNameLst>
                                          <p:attrName>style.visibility</p:attrName>
                                        </p:attrNameLst>
                                      </p:cBhvr>
                                      <p:to>
                                        <p:strVal val="visible"/>
                                      </p:to>
                                    </p:set>
                                    <p:anim calcmode="lin" valueType="num">
                                      <p:cBhvr additive="base">
                                        <p:cTn id="152" dur="250"/>
                                        <p:tgtEl>
                                          <p:spTgt spid="431"/>
                                        </p:tgtEl>
                                        <p:attrNameLst>
                                          <p:attrName>ppt_y</p:attrName>
                                        </p:attrNameLst>
                                      </p:cBhvr>
                                      <p:tavLst>
                                        <p:tav tm="0">
                                          <p:val>
                                            <p:strVal val="#ppt_y-#ppt_h*1.125000"/>
                                          </p:val>
                                        </p:tav>
                                        <p:tav tm="100000">
                                          <p:val>
                                            <p:strVal val="#ppt_y"/>
                                          </p:val>
                                        </p:tav>
                                      </p:tavLst>
                                    </p:anim>
                                    <p:animEffect transition="in" filter="wipe(down)">
                                      <p:cBhvr>
                                        <p:cTn id="153" dur="250"/>
                                        <p:tgtEl>
                                          <p:spTgt spid="431"/>
                                        </p:tgtEl>
                                      </p:cBhvr>
                                    </p:animEffect>
                                  </p:childTnLst>
                                </p:cTn>
                              </p:par>
                            </p:childTnLst>
                          </p:cTn>
                        </p:par>
                        <p:par>
                          <p:cTn id="154" fill="hold">
                            <p:stCondLst>
                              <p:cond delay="4200"/>
                            </p:stCondLst>
                            <p:childTnLst>
                              <p:par>
                                <p:cTn id="155" presetID="12" presetClass="exit" presetSubtype="4" fill="hold" grpId="1" nodeType="afterEffect">
                                  <p:stCondLst>
                                    <p:cond delay="0"/>
                                  </p:stCondLst>
                                  <p:childTnLst>
                                    <p:anim calcmode="lin" valueType="num">
                                      <p:cBhvr additive="base">
                                        <p:cTn id="156" dur="250"/>
                                        <p:tgtEl>
                                          <p:spTgt spid="431"/>
                                        </p:tgtEl>
                                        <p:attrNameLst>
                                          <p:attrName>ppt_y</p:attrName>
                                        </p:attrNameLst>
                                      </p:cBhvr>
                                      <p:tavLst>
                                        <p:tav tm="0">
                                          <p:val>
                                            <p:strVal val="#ppt_y"/>
                                          </p:val>
                                        </p:tav>
                                        <p:tav tm="100000">
                                          <p:val>
                                            <p:strVal val="#ppt_y+#ppt_h*1.125000"/>
                                          </p:val>
                                        </p:tav>
                                      </p:tavLst>
                                    </p:anim>
                                    <p:animEffect transition="out" filter="wipe(down)">
                                      <p:cBhvr>
                                        <p:cTn id="157" dur="250"/>
                                        <p:tgtEl>
                                          <p:spTgt spid="431"/>
                                        </p:tgtEl>
                                      </p:cBhvr>
                                    </p:animEffect>
                                    <p:set>
                                      <p:cBhvr>
                                        <p:cTn id="158" dur="1" fill="hold">
                                          <p:stCondLst>
                                            <p:cond delay="249"/>
                                          </p:stCondLst>
                                        </p:cTn>
                                        <p:tgtEl>
                                          <p:spTgt spid="431"/>
                                        </p:tgtEl>
                                        <p:attrNameLst>
                                          <p:attrName>style.visibility</p:attrName>
                                        </p:attrNameLst>
                                      </p:cBhvr>
                                      <p:to>
                                        <p:strVal val="hidden"/>
                                      </p:to>
                                    </p:set>
                                  </p:childTnLst>
                                </p:cTn>
                              </p:par>
                              <p:par>
                                <p:cTn id="159" presetID="12" presetClass="entr" presetSubtype="1" fill="hold" grpId="0" nodeType="withEffect">
                                  <p:stCondLst>
                                    <p:cond delay="50"/>
                                  </p:stCondLst>
                                  <p:childTnLst>
                                    <p:set>
                                      <p:cBhvr>
                                        <p:cTn id="160" dur="1" fill="hold">
                                          <p:stCondLst>
                                            <p:cond delay="0"/>
                                          </p:stCondLst>
                                        </p:cTn>
                                        <p:tgtEl>
                                          <p:spTgt spid="432"/>
                                        </p:tgtEl>
                                        <p:attrNameLst>
                                          <p:attrName>style.visibility</p:attrName>
                                        </p:attrNameLst>
                                      </p:cBhvr>
                                      <p:to>
                                        <p:strVal val="visible"/>
                                      </p:to>
                                    </p:set>
                                    <p:anim calcmode="lin" valueType="num">
                                      <p:cBhvr additive="base">
                                        <p:cTn id="161" dur="250"/>
                                        <p:tgtEl>
                                          <p:spTgt spid="432"/>
                                        </p:tgtEl>
                                        <p:attrNameLst>
                                          <p:attrName>ppt_y</p:attrName>
                                        </p:attrNameLst>
                                      </p:cBhvr>
                                      <p:tavLst>
                                        <p:tav tm="0">
                                          <p:val>
                                            <p:strVal val="#ppt_y-#ppt_h*1.125000"/>
                                          </p:val>
                                        </p:tav>
                                        <p:tav tm="100000">
                                          <p:val>
                                            <p:strVal val="#ppt_y"/>
                                          </p:val>
                                        </p:tav>
                                      </p:tavLst>
                                    </p:anim>
                                    <p:animEffect transition="in" filter="wipe(down)">
                                      <p:cBhvr>
                                        <p:cTn id="162" dur="250"/>
                                        <p:tgtEl>
                                          <p:spTgt spid="432"/>
                                        </p:tgtEl>
                                      </p:cBhvr>
                                    </p:animEffect>
                                  </p:childTnLst>
                                </p:cTn>
                              </p:par>
                            </p:childTnLst>
                          </p:cTn>
                        </p:par>
                        <p:par>
                          <p:cTn id="163" fill="hold">
                            <p:stCondLst>
                              <p:cond delay="4500"/>
                            </p:stCondLst>
                            <p:childTnLst>
                              <p:par>
                                <p:cTn id="164" presetID="12" presetClass="exit" presetSubtype="4" fill="hold" grpId="1" nodeType="afterEffect">
                                  <p:stCondLst>
                                    <p:cond delay="0"/>
                                  </p:stCondLst>
                                  <p:childTnLst>
                                    <p:anim calcmode="lin" valueType="num">
                                      <p:cBhvr additive="base">
                                        <p:cTn id="165" dur="250"/>
                                        <p:tgtEl>
                                          <p:spTgt spid="432"/>
                                        </p:tgtEl>
                                        <p:attrNameLst>
                                          <p:attrName>ppt_y</p:attrName>
                                        </p:attrNameLst>
                                      </p:cBhvr>
                                      <p:tavLst>
                                        <p:tav tm="0">
                                          <p:val>
                                            <p:strVal val="#ppt_y"/>
                                          </p:val>
                                        </p:tav>
                                        <p:tav tm="100000">
                                          <p:val>
                                            <p:strVal val="#ppt_y+#ppt_h*1.125000"/>
                                          </p:val>
                                        </p:tav>
                                      </p:tavLst>
                                    </p:anim>
                                    <p:animEffect transition="out" filter="wipe(down)">
                                      <p:cBhvr>
                                        <p:cTn id="166" dur="250"/>
                                        <p:tgtEl>
                                          <p:spTgt spid="432"/>
                                        </p:tgtEl>
                                      </p:cBhvr>
                                    </p:animEffect>
                                    <p:set>
                                      <p:cBhvr>
                                        <p:cTn id="167" dur="1" fill="hold">
                                          <p:stCondLst>
                                            <p:cond delay="249"/>
                                          </p:stCondLst>
                                        </p:cTn>
                                        <p:tgtEl>
                                          <p:spTgt spid="432"/>
                                        </p:tgtEl>
                                        <p:attrNameLst>
                                          <p:attrName>style.visibility</p:attrName>
                                        </p:attrNameLst>
                                      </p:cBhvr>
                                      <p:to>
                                        <p:strVal val="hidden"/>
                                      </p:to>
                                    </p:set>
                                  </p:childTnLst>
                                </p:cTn>
                              </p:par>
                              <p:par>
                                <p:cTn id="168" presetID="12" presetClass="entr" presetSubtype="1" fill="hold" grpId="0" nodeType="withEffect">
                                  <p:stCondLst>
                                    <p:cond delay="50"/>
                                  </p:stCondLst>
                                  <p:childTnLst>
                                    <p:set>
                                      <p:cBhvr>
                                        <p:cTn id="169" dur="1" fill="hold">
                                          <p:stCondLst>
                                            <p:cond delay="0"/>
                                          </p:stCondLst>
                                        </p:cTn>
                                        <p:tgtEl>
                                          <p:spTgt spid="433"/>
                                        </p:tgtEl>
                                        <p:attrNameLst>
                                          <p:attrName>style.visibility</p:attrName>
                                        </p:attrNameLst>
                                      </p:cBhvr>
                                      <p:to>
                                        <p:strVal val="visible"/>
                                      </p:to>
                                    </p:set>
                                    <p:anim calcmode="lin" valueType="num">
                                      <p:cBhvr additive="base">
                                        <p:cTn id="170" dur="250"/>
                                        <p:tgtEl>
                                          <p:spTgt spid="433"/>
                                        </p:tgtEl>
                                        <p:attrNameLst>
                                          <p:attrName>ppt_y</p:attrName>
                                        </p:attrNameLst>
                                      </p:cBhvr>
                                      <p:tavLst>
                                        <p:tav tm="0">
                                          <p:val>
                                            <p:strVal val="#ppt_y-#ppt_h*1.125000"/>
                                          </p:val>
                                        </p:tav>
                                        <p:tav tm="100000">
                                          <p:val>
                                            <p:strVal val="#ppt_y"/>
                                          </p:val>
                                        </p:tav>
                                      </p:tavLst>
                                    </p:anim>
                                    <p:animEffect transition="in" filter="wipe(down)">
                                      <p:cBhvr>
                                        <p:cTn id="171" dur="250"/>
                                        <p:tgtEl>
                                          <p:spTgt spid="433"/>
                                        </p:tgtEl>
                                      </p:cBhvr>
                                    </p:animEffect>
                                  </p:childTnLst>
                                </p:cTn>
                              </p:par>
                            </p:childTnLst>
                          </p:cTn>
                        </p:par>
                        <p:par>
                          <p:cTn id="172" fill="hold">
                            <p:stCondLst>
                              <p:cond delay="4800"/>
                            </p:stCondLst>
                            <p:childTnLst>
                              <p:par>
                                <p:cTn id="173" presetID="12" presetClass="exit" presetSubtype="4" fill="hold" grpId="1" nodeType="afterEffect">
                                  <p:stCondLst>
                                    <p:cond delay="0"/>
                                  </p:stCondLst>
                                  <p:childTnLst>
                                    <p:anim calcmode="lin" valueType="num">
                                      <p:cBhvr additive="base">
                                        <p:cTn id="174" dur="250"/>
                                        <p:tgtEl>
                                          <p:spTgt spid="433"/>
                                        </p:tgtEl>
                                        <p:attrNameLst>
                                          <p:attrName>ppt_y</p:attrName>
                                        </p:attrNameLst>
                                      </p:cBhvr>
                                      <p:tavLst>
                                        <p:tav tm="0">
                                          <p:val>
                                            <p:strVal val="#ppt_y"/>
                                          </p:val>
                                        </p:tav>
                                        <p:tav tm="100000">
                                          <p:val>
                                            <p:strVal val="#ppt_y+#ppt_h*1.125000"/>
                                          </p:val>
                                        </p:tav>
                                      </p:tavLst>
                                    </p:anim>
                                    <p:animEffect transition="out" filter="wipe(down)">
                                      <p:cBhvr>
                                        <p:cTn id="175" dur="250"/>
                                        <p:tgtEl>
                                          <p:spTgt spid="433"/>
                                        </p:tgtEl>
                                      </p:cBhvr>
                                    </p:animEffect>
                                    <p:set>
                                      <p:cBhvr>
                                        <p:cTn id="176" dur="1" fill="hold">
                                          <p:stCondLst>
                                            <p:cond delay="249"/>
                                          </p:stCondLst>
                                        </p:cTn>
                                        <p:tgtEl>
                                          <p:spTgt spid="433"/>
                                        </p:tgtEl>
                                        <p:attrNameLst>
                                          <p:attrName>style.visibility</p:attrName>
                                        </p:attrNameLst>
                                      </p:cBhvr>
                                      <p:to>
                                        <p:strVal val="hidden"/>
                                      </p:to>
                                    </p:set>
                                  </p:childTnLst>
                                </p:cTn>
                              </p:par>
                              <p:par>
                                <p:cTn id="177" presetID="12" presetClass="entr" presetSubtype="1" fill="hold" grpId="0" nodeType="withEffect">
                                  <p:stCondLst>
                                    <p:cond delay="50"/>
                                  </p:stCondLst>
                                  <p:childTnLst>
                                    <p:set>
                                      <p:cBhvr>
                                        <p:cTn id="178" dur="1" fill="hold">
                                          <p:stCondLst>
                                            <p:cond delay="0"/>
                                          </p:stCondLst>
                                        </p:cTn>
                                        <p:tgtEl>
                                          <p:spTgt spid="434"/>
                                        </p:tgtEl>
                                        <p:attrNameLst>
                                          <p:attrName>style.visibility</p:attrName>
                                        </p:attrNameLst>
                                      </p:cBhvr>
                                      <p:to>
                                        <p:strVal val="visible"/>
                                      </p:to>
                                    </p:set>
                                    <p:anim calcmode="lin" valueType="num">
                                      <p:cBhvr additive="base">
                                        <p:cTn id="179" dur="250"/>
                                        <p:tgtEl>
                                          <p:spTgt spid="434"/>
                                        </p:tgtEl>
                                        <p:attrNameLst>
                                          <p:attrName>ppt_y</p:attrName>
                                        </p:attrNameLst>
                                      </p:cBhvr>
                                      <p:tavLst>
                                        <p:tav tm="0">
                                          <p:val>
                                            <p:strVal val="#ppt_y-#ppt_h*1.125000"/>
                                          </p:val>
                                        </p:tav>
                                        <p:tav tm="100000">
                                          <p:val>
                                            <p:strVal val="#ppt_y"/>
                                          </p:val>
                                        </p:tav>
                                      </p:tavLst>
                                    </p:anim>
                                    <p:animEffect transition="in" filter="wipe(down)">
                                      <p:cBhvr>
                                        <p:cTn id="180" dur="250"/>
                                        <p:tgtEl>
                                          <p:spTgt spid="434"/>
                                        </p:tgtEl>
                                      </p:cBhvr>
                                    </p:animEffect>
                                  </p:childTnLst>
                                </p:cTn>
                              </p:par>
                            </p:childTnLst>
                          </p:cTn>
                        </p:par>
                        <p:par>
                          <p:cTn id="181" fill="hold">
                            <p:stCondLst>
                              <p:cond delay="5100"/>
                            </p:stCondLst>
                            <p:childTnLst>
                              <p:par>
                                <p:cTn id="182" presetID="12" presetClass="exit" presetSubtype="4" fill="hold" grpId="1" nodeType="afterEffect">
                                  <p:stCondLst>
                                    <p:cond delay="0"/>
                                  </p:stCondLst>
                                  <p:childTnLst>
                                    <p:anim calcmode="lin" valueType="num">
                                      <p:cBhvr additive="base">
                                        <p:cTn id="183" dur="250"/>
                                        <p:tgtEl>
                                          <p:spTgt spid="434"/>
                                        </p:tgtEl>
                                        <p:attrNameLst>
                                          <p:attrName>ppt_y</p:attrName>
                                        </p:attrNameLst>
                                      </p:cBhvr>
                                      <p:tavLst>
                                        <p:tav tm="0">
                                          <p:val>
                                            <p:strVal val="#ppt_y"/>
                                          </p:val>
                                        </p:tav>
                                        <p:tav tm="100000">
                                          <p:val>
                                            <p:strVal val="#ppt_y+#ppt_h*1.125000"/>
                                          </p:val>
                                        </p:tav>
                                      </p:tavLst>
                                    </p:anim>
                                    <p:animEffect transition="out" filter="wipe(down)">
                                      <p:cBhvr>
                                        <p:cTn id="184" dur="250"/>
                                        <p:tgtEl>
                                          <p:spTgt spid="434"/>
                                        </p:tgtEl>
                                      </p:cBhvr>
                                    </p:animEffect>
                                    <p:set>
                                      <p:cBhvr>
                                        <p:cTn id="185" dur="1" fill="hold">
                                          <p:stCondLst>
                                            <p:cond delay="249"/>
                                          </p:stCondLst>
                                        </p:cTn>
                                        <p:tgtEl>
                                          <p:spTgt spid="434"/>
                                        </p:tgtEl>
                                        <p:attrNameLst>
                                          <p:attrName>style.visibility</p:attrName>
                                        </p:attrNameLst>
                                      </p:cBhvr>
                                      <p:to>
                                        <p:strVal val="hidden"/>
                                      </p:to>
                                    </p:set>
                                  </p:childTnLst>
                                </p:cTn>
                              </p:par>
                              <p:par>
                                <p:cTn id="186" presetID="12" presetClass="entr" presetSubtype="1" fill="hold" grpId="0" nodeType="withEffect">
                                  <p:stCondLst>
                                    <p:cond delay="50"/>
                                  </p:stCondLst>
                                  <p:childTnLst>
                                    <p:set>
                                      <p:cBhvr>
                                        <p:cTn id="187" dur="1" fill="hold">
                                          <p:stCondLst>
                                            <p:cond delay="0"/>
                                          </p:stCondLst>
                                        </p:cTn>
                                        <p:tgtEl>
                                          <p:spTgt spid="435"/>
                                        </p:tgtEl>
                                        <p:attrNameLst>
                                          <p:attrName>style.visibility</p:attrName>
                                        </p:attrNameLst>
                                      </p:cBhvr>
                                      <p:to>
                                        <p:strVal val="visible"/>
                                      </p:to>
                                    </p:set>
                                    <p:anim calcmode="lin" valueType="num">
                                      <p:cBhvr additive="base">
                                        <p:cTn id="188" dur="250"/>
                                        <p:tgtEl>
                                          <p:spTgt spid="435"/>
                                        </p:tgtEl>
                                        <p:attrNameLst>
                                          <p:attrName>ppt_y</p:attrName>
                                        </p:attrNameLst>
                                      </p:cBhvr>
                                      <p:tavLst>
                                        <p:tav tm="0">
                                          <p:val>
                                            <p:strVal val="#ppt_y-#ppt_h*1.125000"/>
                                          </p:val>
                                        </p:tav>
                                        <p:tav tm="100000">
                                          <p:val>
                                            <p:strVal val="#ppt_y"/>
                                          </p:val>
                                        </p:tav>
                                      </p:tavLst>
                                    </p:anim>
                                    <p:animEffect transition="in" filter="wipe(down)">
                                      <p:cBhvr>
                                        <p:cTn id="189" dur="250"/>
                                        <p:tgtEl>
                                          <p:spTgt spid="435"/>
                                        </p:tgtEl>
                                      </p:cBhvr>
                                    </p:animEffect>
                                  </p:childTnLst>
                                </p:cTn>
                              </p:par>
                            </p:childTnLst>
                          </p:cTn>
                        </p:par>
                        <p:par>
                          <p:cTn id="190" fill="hold">
                            <p:stCondLst>
                              <p:cond delay="5400"/>
                            </p:stCondLst>
                            <p:childTnLst>
                              <p:par>
                                <p:cTn id="191" presetID="12" presetClass="exit" presetSubtype="4" fill="hold" grpId="1" nodeType="afterEffect">
                                  <p:stCondLst>
                                    <p:cond delay="0"/>
                                  </p:stCondLst>
                                  <p:childTnLst>
                                    <p:anim calcmode="lin" valueType="num">
                                      <p:cBhvr additive="base">
                                        <p:cTn id="192" dur="250"/>
                                        <p:tgtEl>
                                          <p:spTgt spid="435"/>
                                        </p:tgtEl>
                                        <p:attrNameLst>
                                          <p:attrName>ppt_y</p:attrName>
                                        </p:attrNameLst>
                                      </p:cBhvr>
                                      <p:tavLst>
                                        <p:tav tm="0">
                                          <p:val>
                                            <p:strVal val="#ppt_y"/>
                                          </p:val>
                                        </p:tav>
                                        <p:tav tm="100000">
                                          <p:val>
                                            <p:strVal val="#ppt_y+#ppt_h*1.125000"/>
                                          </p:val>
                                        </p:tav>
                                      </p:tavLst>
                                    </p:anim>
                                    <p:animEffect transition="out" filter="wipe(down)">
                                      <p:cBhvr>
                                        <p:cTn id="193" dur="250"/>
                                        <p:tgtEl>
                                          <p:spTgt spid="435"/>
                                        </p:tgtEl>
                                      </p:cBhvr>
                                    </p:animEffect>
                                    <p:set>
                                      <p:cBhvr>
                                        <p:cTn id="194" dur="1" fill="hold">
                                          <p:stCondLst>
                                            <p:cond delay="249"/>
                                          </p:stCondLst>
                                        </p:cTn>
                                        <p:tgtEl>
                                          <p:spTgt spid="435"/>
                                        </p:tgtEl>
                                        <p:attrNameLst>
                                          <p:attrName>style.visibility</p:attrName>
                                        </p:attrNameLst>
                                      </p:cBhvr>
                                      <p:to>
                                        <p:strVal val="hidden"/>
                                      </p:to>
                                    </p:set>
                                  </p:childTnLst>
                                </p:cTn>
                              </p:par>
                              <p:par>
                                <p:cTn id="195" presetID="12" presetClass="entr" presetSubtype="1" fill="hold" grpId="0" nodeType="withEffect">
                                  <p:stCondLst>
                                    <p:cond delay="50"/>
                                  </p:stCondLst>
                                  <p:childTnLst>
                                    <p:set>
                                      <p:cBhvr>
                                        <p:cTn id="196" dur="1" fill="hold">
                                          <p:stCondLst>
                                            <p:cond delay="0"/>
                                          </p:stCondLst>
                                        </p:cTn>
                                        <p:tgtEl>
                                          <p:spTgt spid="436"/>
                                        </p:tgtEl>
                                        <p:attrNameLst>
                                          <p:attrName>style.visibility</p:attrName>
                                        </p:attrNameLst>
                                      </p:cBhvr>
                                      <p:to>
                                        <p:strVal val="visible"/>
                                      </p:to>
                                    </p:set>
                                    <p:anim calcmode="lin" valueType="num">
                                      <p:cBhvr additive="base">
                                        <p:cTn id="197" dur="250"/>
                                        <p:tgtEl>
                                          <p:spTgt spid="436"/>
                                        </p:tgtEl>
                                        <p:attrNameLst>
                                          <p:attrName>ppt_y</p:attrName>
                                        </p:attrNameLst>
                                      </p:cBhvr>
                                      <p:tavLst>
                                        <p:tav tm="0">
                                          <p:val>
                                            <p:strVal val="#ppt_y-#ppt_h*1.125000"/>
                                          </p:val>
                                        </p:tav>
                                        <p:tav tm="100000">
                                          <p:val>
                                            <p:strVal val="#ppt_y"/>
                                          </p:val>
                                        </p:tav>
                                      </p:tavLst>
                                    </p:anim>
                                    <p:animEffect transition="in" filter="wipe(down)">
                                      <p:cBhvr>
                                        <p:cTn id="198" dur="250"/>
                                        <p:tgtEl>
                                          <p:spTgt spid="436"/>
                                        </p:tgtEl>
                                      </p:cBhvr>
                                    </p:animEffect>
                                  </p:childTnLst>
                                </p:cTn>
                              </p:par>
                              <p:par>
                                <p:cTn id="199" presetID="12" presetClass="exit" presetSubtype="4" fill="hold" grpId="0" nodeType="withEffect">
                                  <p:stCondLst>
                                    <p:cond delay="0"/>
                                  </p:stCondLst>
                                  <p:childTnLst>
                                    <p:anim calcmode="lin" valueType="num">
                                      <p:cBhvr additive="base">
                                        <p:cTn id="200" dur="250"/>
                                        <p:tgtEl>
                                          <p:spTgt spid="451"/>
                                        </p:tgtEl>
                                        <p:attrNameLst>
                                          <p:attrName>ppt_y</p:attrName>
                                        </p:attrNameLst>
                                      </p:cBhvr>
                                      <p:tavLst>
                                        <p:tav tm="0">
                                          <p:val>
                                            <p:strVal val="#ppt_y"/>
                                          </p:val>
                                        </p:tav>
                                        <p:tav tm="100000">
                                          <p:val>
                                            <p:strVal val="#ppt_y+#ppt_h*1.125000"/>
                                          </p:val>
                                        </p:tav>
                                      </p:tavLst>
                                    </p:anim>
                                    <p:animEffect transition="out" filter="wipe(down)">
                                      <p:cBhvr>
                                        <p:cTn id="201" dur="250"/>
                                        <p:tgtEl>
                                          <p:spTgt spid="451"/>
                                        </p:tgtEl>
                                      </p:cBhvr>
                                    </p:animEffect>
                                    <p:set>
                                      <p:cBhvr>
                                        <p:cTn id="202" dur="1" fill="hold">
                                          <p:stCondLst>
                                            <p:cond delay="249"/>
                                          </p:stCondLst>
                                        </p:cTn>
                                        <p:tgtEl>
                                          <p:spTgt spid="451"/>
                                        </p:tgtEl>
                                        <p:attrNameLst>
                                          <p:attrName>style.visibility</p:attrName>
                                        </p:attrNameLst>
                                      </p:cBhvr>
                                      <p:to>
                                        <p:strVal val="hidden"/>
                                      </p:to>
                                    </p:set>
                                  </p:childTnLst>
                                </p:cTn>
                              </p:par>
                              <p:par>
                                <p:cTn id="203" presetID="12" presetClass="exit" presetSubtype="4" fill="hold" grpId="0" nodeType="withEffect">
                                  <p:stCondLst>
                                    <p:cond delay="0"/>
                                  </p:stCondLst>
                                  <p:childTnLst>
                                    <p:anim calcmode="lin" valueType="num">
                                      <p:cBhvr additive="base">
                                        <p:cTn id="204" dur="250"/>
                                        <p:tgtEl>
                                          <p:spTgt spid="452"/>
                                        </p:tgtEl>
                                        <p:attrNameLst>
                                          <p:attrName>ppt_y</p:attrName>
                                        </p:attrNameLst>
                                      </p:cBhvr>
                                      <p:tavLst>
                                        <p:tav tm="0">
                                          <p:val>
                                            <p:strVal val="#ppt_y"/>
                                          </p:val>
                                        </p:tav>
                                        <p:tav tm="100000">
                                          <p:val>
                                            <p:strVal val="#ppt_y+#ppt_h*1.125000"/>
                                          </p:val>
                                        </p:tav>
                                      </p:tavLst>
                                    </p:anim>
                                    <p:animEffect transition="out" filter="wipe(down)">
                                      <p:cBhvr>
                                        <p:cTn id="205" dur="250"/>
                                        <p:tgtEl>
                                          <p:spTgt spid="452"/>
                                        </p:tgtEl>
                                      </p:cBhvr>
                                    </p:animEffect>
                                    <p:set>
                                      <p:cBhvr>
                                        <p:cTn id="206" dur="1" fill="hold">
                                          <p:stCondLst>
                                            <p:cond delay="249"/>
                                          </p:stCondLst>
                                        </p:cTn>
                                        <p:tgtEl>
                                          <p:spTgt spid="452"/>
                                        </p:tgtEl>
                                        <p:attrNameLst>
                                          <p:attrName>style.visibility</p:attrName>
                                        </p:attrNameLst>
                                      </p:cBhvr>
                                      <p:to>
                                        <p:strVal val="hidden"/>
                                      </p:to>
                                    </p:set>
                                  </p:childTnLst>
                                </p:cTn>
                              </p:par>
                              <p:par>
                                <p:cTn id="207" presetID="12" presetClass="entr" presetSubtype="1" fill="hold" grpId="0" nodeType="withEffect">
                                  <p:stCondLst>
                                    <p:cond delay="50"/>
                                  </p:stCondLst>
                                  <p:childTnLst>
                                    <p:set>
                                      <p:cBhvr>
                                        <p:cTn id="208" dur="1" fill="hold">
                                          <p:stCondLst>
                                            <p:cond delay="0"/>
                                          </p:stCondLst>
                                        </p:cTn>
                                        <p:tgtEl>
                                          <p:spTgt spid="463"/>
                                        </p:tgtEl>
                                        <p:attrNameLst>
                                          <p:attrName>style.visibility</p:attrName>
                                        </p:attrNameLst>
                                      </p:cBhvr>
                                      <p:to>
                                        <p:strVal val="visible"/>
                                      </p:to>
                                    </p:set>
                                    <p:anim calcmode="lin" valueType="num">
                                      <p:cBhvr additive="base">
                                        <p:cTn id="209" dur="250"/>
                                        <p:tgtEl>
                                          <p:spTgt spid="463"/>
                                        </p:tgtEl>
                                        <p:attrNameLst>
                                          <p:attrName>ppt_y</p:attrName>
                                        </p:attrNameLst>
                                      </p:cBhvr>
                                      <p:tavLst>
                                        <p:tav tm="0">
                                          <p:val>
                                            <p:strVal val="#ppt_y-#ppt_h*1.125000"/>
                                          </p:val>
                                        </p:tav>
                                        <p:tav tm="100000">
                                          <p:val>
                                            <p:strVal val="#ppt_y"/>
                                          </p:val>
                                        </p:tav>
                                      </p:tavLst>
                                    </p:anim>
                                    <p:animEffect transition="in" filter="wipe(down)">
                                      <p:cBhvr>
                                        <p:cTn id="210" dur="250"/>
                                        <p:tgtEl>
                                          <p:spTgt spid="463"/>
                                        </p:tgtEl>
                                      </p:cBhvr>
                                    </p:animEffect>
                                  </p:childTnLst>
                                </p:cTn>
                              </p:par>
                              <p:par>
                                <p:cTn id="211" presetID="12" presetClass="entr" presetSubtype="1" fill="hold" grpId="0" nodeType="withEffect">
                                  <p:stCondLst>
                                    <p:cond delay="50"/>
                                  </p:stCondLst>
                                  <p:childTnLst>
                                    <p:set>
                                      <p:cBhvr>
                                        <p:cTn id="212" dur="1" fill="hold">
                                          <p:stCondLst>
                                            <p:cond delay="0"/>
                                          </p:stCondLst>
                                        </p:cTn>
                                        <p:tgtEl>
                                          <p:spTgt spid="453"/>
                                        </p:tgtEl>
                                        <p:attrNameLst>
                                          <p:attrName>style.visibility</p:attrName>
                                        </p:attrNameLst>
                                      </p:cBhvr>
                                      <p:to>
                                        <p:strVal val="visible"/>
                                      </p:to>
                                    </p:set>
                                    <p:anim calcmode="lin" valueType="num">
                                      <p:cBhvr additive="base">
                                        <p:cTn id="213" dur="250"/>
                                        <p:tgtEl>
                                          <p:spTgt spid="453"/>
                                        </p:tgtEl>
                                        <p:attrNameLst>
                                          <p:attrName>ppt_y</p:attrName>
                                        </p:attrNameLst>
                                      </p:cBhvr>
                                      <p:tavLst>
                                        <p:tav tm="0">
                                          <p:val>
                                            <p:strVal val="#ppt_y-#ppt_h*1.125000"/>
                                          </p:val>
                                        </p:tav>
                                        <p:tav tm="100000">
                                          <p:val>
                                            <p:strVal val="#ppt_y"/>
                                          </p:val>
                                        </p:tav>
                                      </p:tavLst>
                                    </p:anim>
                                    <p:animEffect transition="in" filter="wipe(down)">
                                      <p:cBhvr>
                                        <p:cTn id="214" dur="250"/>
                                        <p:tgtEl>
                                          <p:spTgt spid="453"/>
                                        </p:tgtEl>
                                      </p:cBhvr>
                                    </p:animEffect>
                                  </p:childTnLst>
                                </p:cTn>
                              </p:par>
                            </p:childTnLst>
                          </p:cTn>
                        </p:par>
                        <p:par>
                          <p:cTn id="215" fill="hold">
                            <p:stCondLst>
                              <p:cond delay="5700"/>
                            </p:stCondLst>
                            <p:childTnLst>
                              <p:par>
                                <p:cTn id="216" presetID="12" presetClass="exit" presetSubtype="4" fill="hold" grpId="1" nodeType="afterEffect">
                                  <p:stCondLst>
                                    <p:cond delay="0"/>
                                  </p:stCondLst>
                                  <p:childTnLst>
                                    <p:anim calcmode="lin" valueType="num">
                                      <p:cBhvr additive="base">
                                        <p:cTn id="217" dur="250"/>
                                        <p:tgtEl>
                                          <p:spTgt spid="453"/>
                                        </p:tgtEl>
                                        <p:attrNameLst>
                                          <p:attrName>ppt_y</p:attrName>
                                        </p:attrNameLst>
                                      </p:cBhvr>
                                      <p:tavLst>
                                        <p:tav tm="0">
                                          <p:val>
                                            <p:strVal val="#ppt_y"/>
                                          </p:val>
                                        </p:tav>
                                        <p:tav tm="100000">
                                          <p:val>
                                            <p:strVal val="#ppt_y+#ppt_h*1.125000"/>
                                          </p:val>
                                        </p:tav>
                                      </p:tavLst>
                                    </p:anim>
                                    <p:animEffect transition="out" filter="wipe(down)">
                                      <p:cBhvr>
                                        <p:cTn id="218" dur="250"/>
                                        <p:tgtEl>
                                          <p:spTgt spid="453"/>
                                        </p:tgtEl>
                                      </p:cBhvr>
                                    </p:animEffect>
                                    <p:set>
                                      <p:cBhvr>
                                        <p:cTn id="219" dur="1" fill="hold">
                                          <p:stCondLst>
                                            <p:cond delay="249"/>
                                          </p:stCondLst>
                                        </p:cTn>
                                        <p:tgtEl>
                                          <p:spTgt spid="453"/>
                                        </p:tgtEl>
                                        <p:attrNameLst>
                                          <p:attrName>style.visibility</p:attrName>
                                        </p:attrNameLst>
                                      </p:cBhvr>
                                      <p:to>
                                        <p:strVal val="hidden"/>
                                      </p:to>
                                    </p:set>
                                  </p:childTnLst>
                                </p:cTn>
                              </p:par>
                              <p:par>
                                <p:cTn id="220" presetID="12" presetClass="entr" presetSubtype="1" fill="hold" grpId="0" nodeType="withEffect">
                                  <p:stCondLst>
                                    <p:cond delay="50"/>
                                  </p:stCondLst>
                                  <p:childTnLst>
                                    <p:set>
                                      <p:cBhvr>
                                        <p:cTn id="221" dur="1" fill="hold">
                                          <p:stCondLst>
                                            <p:cond delay="0"/>
                                          </p:stCondLst>
                                        </p:cTn>
                                        <p:tgtEl>
                                          <p:spTgt spid="454"/>
                                        </p:tgtEl>
                                        <p:attrNameLst>
                                          <p:attrName>style.visibility</p:attrName>
                                        </p:attrNameLst>
                                      </p:cBhvr>
                                      <p:to>
                                        <p:strVal val="visible"/>
                                      </p:to>
                                    </p:set>
                                    <p:anim calcmode="lin" valueType="num">
                                      <p:cBhvr additive="base">
                                        <p:cTn id="222" dur="250"/>
                                        <p:tgtEl>
                                          <p:spTgt spid="454"/>
                                        </p:tgtEl>
                                        <p:attrNameLst>
                                          <p:attrName>ppt_y</p:attrName>
                                        </p:attrNameLst>
                                      </p:cBhvr>
                                      <p:tavLst>
                                        <p:tav tm="0">
                                          <p:val>
                                            <p:strVal val="#ppt_y-#ppt_h*1.125000"/>
                                          </p:val>
                                        </p:tav>
                                        <p:tav tm="100000">
                                          <p:val>
                                            <p:strVal val="#ppt_y"/>
                                          </p:val>
                                        </p:tav>
                                      </p:tavLst>
                                    </p:anim>
                                    <p:animEffect transition="in" filter="wipe(down)">
                                      <p:cBhvr>
                                        <p:cTn id="223" dur="250"/>
                                        <p:tgtEl>
                                          <p:spTgt spid="454"/>
                                        </p:tgtEl>
                                      </p:cBhvr>
                                    </p:animEffect>
                                  </p:childTnLst>
                                </p:cTn>
                              </p:par>
                            </p:childTnLst>
                          </p:cTn>
                        </p:par>
                        <p:par>
                          <p:cTn id="224" fill="hold">
                            <p:stCondLst>
                              <p:cond delay="6000"/>
                            </p:stCondLst>
                            <p:childTnLst>
                              <p:par>
                                <p:cTn id="225" presetID="12" presetClass="exit" presetSubtype="4" fill="hold" grpId="1" nodeType="afterEffect">
                                  <p:stCondLst>
                                    <p:cond delay="0"/>
                                  </p:stCondLst>
                                  <p:childTnLst>
                                    <p:anim calcmode="lin" valueType="num">
                                      <p:cBhvr additive="base">
                                        <p:cTn id="226" dur="250"/>
                                        <p:tgtEl>
                                          <p:spTgt spid="454"/>
                                        </p:tgtEl>
                                        <p:attrNameLst>
                                          <p:attrName>ppt_y</p:attrName>
                                        </p:attrNameLst>
                                      </p:cBhvr>
                                      <p:tavLst>
                                        <p:tav tm="0">
                                          <p:val>
                                            <p:strVal val="#ppt_y"/>
                                          </p:val>
                                        </p:tav>
                                        <p:tav tm="100000">
                                          <p:val>
                                            <p:strVal val="#ppt_y+#ppt_h*1.125000"/>
                                          </p:val>
                                        </p:tav>
                                      </p:tavLst>
                                    </p:anim>
                                    <p:animEffect transition="out" filter="wipe(down)">
                                      <p:cBhvr>
                                        <p:cTn id="227" dur="250"/>
                                        <p:tgtEl>
                                          <p:spTgt spid="454"/>
                                        </p:tgtEl>
                                      </p:cBhvr>
                                    </p:animEffect>
                                    <p:set>
                                      <p:cBhvr>
                                        <p:cTn id="228" dur="1" fill="hold">
                                          <p:stCondLst>
                                            <p:cond delay="249"/>
                                          </p:stCondLst>
                                        </p:cTn>
                                        <p:tgtEl>
                                          <p:spTgt spid="454"/>
                                        </p:tgtEl>
                                        <p:attrNameLst>
                                          <p:attrName>style.visibility</p:attrName>
                                        </p:attrNameLst>
                                      </p:cBhvr>
                                      <p:to>
                                        <p:strVal val="hidden"/>
                                      </p:to>
                                    </p:set>
                                  </p:childTnLst>
                                </p:cTn>
                              </p:par>
                              <p:par>
                                <p:cTn id="229" presetID="12" presetClass="entr" presetSubtype="1" fill="hold" grpId="0" nodeType="withEffect">
                                  <p:stCondLst>
                                    <p:cond delay="50"/>
                                  </p:stCondLst>
                                  <p:childTnLst>
                                    <p:set>
                                      <p:cBhvr>
                                        <p:cTn id="230" dur="1" fill="hold">
                                          <p:stCondLst>
                                            <p:cond delay="0"/>
                                          </p:stCondLst>
                                        </p:cTn>
                                        <p:tgtEl>
                                          <p:spTgt spid="455"/>
                                        </p:tgtEl>
                                        <p:attrNameLst>
                                          <p:attrName>style.visibility</p:attrName>
                                        </p:attrNameLst>
                                      </p:cBhvr>
                                      <p:to>
                                        <p:strVal val="visible"/>
                                      </p:to>
                                    </p:set>
                                    <p:anim calcmode="lin" valueType="num">
                                      <p:cBhvr additive="base">
                                        <p:cTn id="231" dur="250"/>
                                        <p:tgtEl>
                                          <p:spTgt spid="455"/>
                                        </p:tgtEl>
                                        <p:attrNameLst>
                                          <p:attrName>ppt_y</p:attrName>
                                        </p:attrNameLst>
                                      </p:cBhvr>
                                      <p:tavLst>
                                        <p:tav tm="0">
                                          <p:val>
                                            <p:strVal val="#ppt_y-#ppt_h*1.125000"/>
                                          </p:val>
                                        </p:tav>
                                        <p:tav tm="100000">
                                          <p:val>
                                            <p:strVal val="#ppt_y"/>
                                          </p:val>
                                        </p:tav>
                                      </p:tavLst>
                                    </p:anim>
                                    <p:animEffect transition="in" filter="wipe(down)">
                                      <p:cBhvr>
                                        <p:cTn id="232" dur="250"/>
                                        <p:tgtEl>
                                          <p:spTgt spid="455"/>
                                        </p:tgtEl>
                                      </p:cBhvr>
                                    </p:animEffect>
                                  </p:childTnLst>
                                </p:cTn>
                              </p:par>
                            </p:childTnLst>
                          </p:cTn>
                        </p:par>
                        <p:par>
                          <p:cTn id="233" fill="hold">
                            <p:stCondLst>
                              <p:cond delay="6300"/>
                            </p:stCondLst>
                            <p:childTnLst>
                              <p:par>
                                <p:cTn id="234" presetID="12" presetClass="exit" presetSubtype="4" fill="hold" grpId="1" nodeType="afterEffect">
                                  <p:stCondLst>
                                    <p:cond delay="0"/>
                                  </p:stCondLst>
                                  <p:childTnLst>
                                    <p:anim calcmode="lin" valueType="num">
                                      <p:cBhvr additive="base">
                                        <p:cTn id="235" dur="250"/>
                                        <p:tgtEl>
                                          <p:spTgt spid="455"/>
                                        </p:tgtEl>
                                        <p:attrNameLst>
                                          <p:attrName>ppt_y</p:attrName>
                                        </p:attrNameLst>
                                      </p:cBhvr>
                                      <p:tavLst>
                                        <p:tav tm="0">
                                          <p:val>
                                            <p:strVal val="#ppt_y"/>
                                          </p:val>
                                        </p:tav>
                                        <p:tav tm="100000">
                                          <p:val>
                                            <p:strVal val="#ppt_y+#ppt_h*1.125000"/>
                                          </p:val>
                                        </p:tav>
                                      </p:tavLst>
                                    </p:anim>
                                    <p:animEffect transition="out" filter="wipe(down)">
                                      <p:cBhvr>
                                        <p:cTn id="236" dur="250"/>
                                        <p:tgtEl>
                                          <p:spTgt spid="455"/>
                                        </p:tgtEl>
                                      </p:cBhvr>
                                    </p:animEffect>
                                    <p:set>
                                      <p:cBhvr>
                                        <p:cTn id="237" dur="1" fill="hold">
                                          <p:stCondLst>
                                            <p:cond delay="249"/>
                                          </p:stCondLst>
                                        </p:cTn>
                                        <p:tgtEl>
                                          <p:spTgt spid="455"/>
                                        </p:tgtEl>
                                        <p:attrNameLst>
                                          <p:attrName>style.visibility</p:attrName>
                                        </p:attrNameLst>
                                      </p:cBhvr>
                                      <p:to>
                                        <p:strVal val="hidden"/>
                                      </p:to>
                                    </p:set>
                                  </p:childTnLst>
                                </p:cTn>
                              </p:par>
                              <p:par>
                                <p:cTn id="238" presetID="12" presetClass="entr" presetSubtype="1" fill="hold" grpId="0" nodeType="withEffect">
                                  <p:stCondLst>
                                    <p:cond delay="50"/>
                                  </p:stCondLst>
                                  <p:childTnLst>
                                    <p:set>
                                      <p:cBhvr>
                                        <p:cTn id="239" dur="1" fill="hold">
                                          <p:stCondLst>
                                            <p:cond delay="0"/>
                                          </p:stCondLst>
                                        </p:cTn>
                                        <p:tgtEl>
                                          <p:spTgt spid="456"/>
                                        </p:tgtEl>
                                        <p:attrNameLst>
                                          <p:attrName>style.visibility</p:attrName>
                                        </p:attrNameLst>
                                      </p:cBhvr>
                                      <p:to>
                                        <p:strVal val="visible"/>
                                      </p:to>
                                    </p:set>
                                    <p:anim calcmode="lin" valueType="num">
                                      <p:cBhvr additive="base">
                                        <p:cTn id="240" dur="250"/>
                                        <p:tgtEl>
                                          <p:spTgt spid="456"/>
                                        </p:tgtEl>
                                        <p:attrNameLst>
                                          <p:attrName>ppt_y</p:attrName>
                                        </p:attrNameLst>
                                      </p:cBhvr>
                                      <p:tavLst>
                                        <p:tav tm="0">
                                          <p:val>
                                            <p:strVal val="#ppt_y-#ppt_h*1.125000"/>
                                          </p:val>
                                        </p:tav>
                                        <p:tav tm="100000">
                                          <p:val>
                                            <p:strVal val="#ppt_y"/>
                                          </p:val>
                                        </p:tav>
                                      </p:tavLst>
                                    </p:anim>
                                    <p:animEffect transition="in" filter="wipe(down)">
                                      <p:cBhvr>
                                        <p:cTn id="241" dur="250"/>
                                        <p:tgtEl>
                                          <p:spTgt spid="456"/>
                                        </p:tgtEl>
                                      </p:cBhvr>
                                    </p:animEffect>
                                  </p:childTnLst>
                                </p:cTn>
                              </p:par>
                            </p:childTnLst>
                          </p:cTn>
                        </p:par>
                        <p:par>
                          <p:cTn id="242" fill="hold">
                            <p:stCondLst>
                              <p:cond delay="6600"/>
                            </p:stCondLst>
                            <p:childTnLst>
                              <p:par>
                                <p:cTn id="243" presetID="12" presetClass="exit" presetSubtype="4" fill="hold" grpId="1" nodeType="afterEffect">
                                  <p:stCondLst>
                                    <p:cond delay="0"/>
                                  </p:stCondLst>
                                  <p:childTnLst>
                                    <p:anim calcmode="lin" valueType="num">
                                      <p:cBhvr additive="base">
                                        <p:cTn id="244" dur="250"/>
                                        <p:tgtEl>
                                          <p:spTgt spid="456"/>
                                        </p:tgtEl>
                                        <p:attrNameLst>
                                          <p:attrName>ppt_y</p:attrName>
                                        </p:attrNameLst>
                                      </p:cBhvr>
                                      <p:tavLst>
                                        <p:tav tm="0">
                                          <p:val>
                                            <p:strVal val="#ppt_y"/>
                                          </p:val>
                                        </p:tav>
                                        <p:tav tm="100000">
                                          <p:val>
                                            <p:strVal val="#ppt_y+#ppt_h*1.125000"/>
                                          </p:val>
                                        </p:tav>
                                      </p:tavLst>
                                    </p:anim>
                                    <p:animEffect transition="out" filter="wipe(down)">
                                      <p:cBhvr>
                                        <p:cTn id="245" dur="250"/>
                                        <p:tgtEl>
                                          <p:spTgt spid="456"/>
                                        </p:tgtEl>
                                      </p:cBhvr>
                                    </p:animEffect>
                                    <p:set>
                                      <p:cBhvr>
                                        <p:cTn id="246" dur="1" fill="hold">
                                          <p:stCondLst>
                                            <p:cond delay="249"/>
                                          </p:stCondLst>
                                        </p:cTn>
                                        <p:tgtEl>
                                          <p:spTgt spid="456"/>
                                        </p:tgtEl>
                                        <p:attrNameLst>
                                          <p:attrName>style.visibility</p:attrName>
                                        </p:attrNameLst>
                                      </p:cBhvr>
                                      <p:to>
                                        <p:strVal val="hidden"/>
                                      </p:to>
                                    </p:set>
                                  </p:childTnLst>
                                </p:cTn>
                              </p:par>
                              <p:par>
                                <p:cTn id="247" presetID="12" presetClass="entr" presetSubtype="1" fill="hold" grpId="0" nodeType="withEffect">
                                  <p:stCondLst>
                                    <p:cond delay="50"/>
                                  </p:stCondLst>
                                  <p:childTnLst>
                                    <p:set>
                                      <p:cBhvr>
                                        <p:cTn id="248" dur="1" fill="hold">
                                          <p:stCondLst>
                                            <p:cond delay="0"/>
                                          </p:stCondLst>
                                        </p:cTn>
                                        <p:tgtEl>
                                          <p:spTgt spid="457"/>
                                        </p:tgtEl>
                                        <p:attrNameLst>
                                          <p:attrName>style.visibility</p:attrName>
                                        </p:attrNameLst>
                                      </p:cBhvr>
                                      <p:to>
                                        <p:strVal val="visible"/>
                                      </p:to>
                                    </p:set>
                                    <p:anim calcmode="lin" valueType="num">
                                      <p:cBhvr additive="base">
                                        <p:cTn id="249" dur="250"/>
                                        <p:tgtEl>
                                          <p:spTgt spid="457"/>
                                        </p:tgtEl>
                                        <p:attrNameLst>
                                          <p:attrName>ppt_y</p:attrName>
                                        </p:attrNameLst>
                                      </p:cBhvr>
                                      <p:tavLst>
                                        <p:tav tm="0">
                                          <p:val>
                                            <p:strVal val="#ppt_y-#ppt_h*1.125000"/>
                                          </p:val>
                                        </p:tav>
                                        <p:tav tm="100000">
                                          <p:val>
                                            <p:strVal val="#ppt_y"/>
                                          </p:val>
                                        </p:tav>
                                      </p:tavLst>
                                    </p:anim>
                                    <p:animEffect transition="in" filter="wipe(down)">
                                      <p:cBhvr>
                                        <p:cTn id="250" dur="250"/>
                                        <p:tgtEl>
                                          <p:spTgt spid="457"/>
                                        </p:tgtEl>
                                      </p:cBhvr>
                                    </p:animEffect>
                                  </p:childTnLst>
                                </p:cTn>
                              </p:par>
                            </p:childTnLst>
                          </p:cTn>
                        </p:par>
                        <p:par>
                          <p:cTn id="251" fill="hold">
                            <p:stCondLst>
                              <p:cond delay="6900"/>
                            </p:stCondLst>
                            <p:childTnLst>
                              <p:par>
                                <p:cTn id="252" presetID="12" presetClass="exit" presetSubtype="4" fill="hold" grpId="1" nodeType="afterEffect">
                                  <p:stCondLst>
                                    <p:cond delay="0"/>
                                  </p:stCondLst>
                                  <p:childTnLst>
                                    <p:anim calcmode="lin" valueType="num">
                                      <p:cBhvr additive="base">
                                        <p:cTn id="253" dur="250"/>
                                        <p:tgtEl>
                                          <p:spTgt spid="457"/>
                                        </p:tgtEl>
                                        <p:attrNameLst>
                                          <p:attrName>ppt_y</p:attrName>
                                        </p:attrNameLst>
                                      </p:cBhvr>
                                      <p:tavLst>
                                        <p:tav tm="0">
                                          <p:val>
                                            <p:strVal val="#ppt_y"/>
                                          </p:val>
                                        </p:tav>
                                        <p:tav tm="100000">
                                          <p:val>
                                            <p:strVal val="#ppt_y+#ppt_h*1.125000"/>
                                          </p:val>
                                        </p:tav>
                                      </p:tavLst>
                                    </p:anim>
                                    <p:animEffect transition="out" filter="wipe(down)">
                                      <p:cBhvr>
                                        <p:cTn id="254" dur="250"/>
                                        <p:tgtEl>
                                          <p:spTgt spid="457"/>
                                        </p:tgtEl>
                                      </p:cBhvr>
                                    </p:animEffect>
                                    <p:set>
                                      <p:cBhvr>
                                        <p:cTn id="255" dur="1" fill="hold">
                                          <p:stCondLst>
                                            <p:cond delay="249"/>
                                          </p:stCondLst>
                                        </p:cTn>
                                        <p:tgtEl>
                                          <p:spTgt spid="457"/>
                                        </p:tgtEl>
                                        <p:attrNameLst>
                                          <p:attrName>style.visibility</p:attrName>
                                        </p:attrNameLst>
                                      </p:cBhvr>
                                      <p:to>
                                        <p:strVal val="hidden"/>
                                      </p:to>
                                    </p:set>
                                  </p:childTnLst>
                                </p:cTn>
                              </p:par>
                              <p:par>
                                <p:cTn id="256" presetID="12" presetClass="entr" presetSubtype="1" fill="hold" grpId="0" nodeType="withEffect">
                                  <p:stCondLst>
                                    <p:cond delay="50"/>
                                  </p:stCondLst>
                                  <p:childTnLst>
                                    <p:set>
                                      <p:cBhvr>
                                        <p:cTn id="257" dur="1" fill="hold">
                                          <p:stCondLst>
                                            <p:cond delay="0"/>
                                          </p:stCondLst>
                                        </p:cTn>
                                        <p:tgtEl>
                                          <p:spTgt spid="458"/>
                                        </p:tgtEl>
                                        <p:attrNameLst>
                                          <p:attrName>style.visibility</p:attrName>
                                        </p:attrNameLst>
                                      </p:cBhvr>
                                      <p:to>
                                        <p:strVal val="visible"/>
                                      </p:to>
                                    </p:set>
                                    <p:anim calcmode="lin" valueType="num">
                                      <p:cBhvr additive="base">
                                        <p:cTn id="258" dur="250"/>
                                        <p:tgtEl>
                                          <p:spTgt spid="458"/>
                                        </p:tgtEl>
                                        <p:attrNameLst>
                                          <p:attrName>ppt_y</p:attrName>
                                        </p:attrNameLst>
                                      </p:cBhvr>
                                      <p:tavLst>
                                        <p:tav tm="0">
                                          <p:val>
                                            <p:strVal val="#ppt_y-#ppt_h*1.125000"/>
                                          </p:val>
                                        </p:tav>
                                        <p:tav tm="100000">
                                          <p:val>
                                            <p:strVal val="#ppt_y"/>
                                          </p:val>
                                        </p:tav>
                                      </p:tavLst>
                                    </p:anim>
                                    <p:animEffect transition="in" filter="wipe(down)">
                                      <p:cBhvr>
                                        <p:cTn id="259" dur="250"/>
                                        <p:tgtEl>
                                          <p:spTgt spid="458"/>
                                        </p:tgtEl>
                                      </p:cBhvr>
                                    </p:animEffect>
                                  </p:childTnLst>
                                </p:cTn>
                              </p:par>
                            </p:childTnLst>
                          </p:cTn>
                        </p:par>
                        <p:par>
                          <p:cTn id="260" fill="hold">
                            <p:stCondLst>
                              <p:cond delay="7200"/>
                            </p:stCondLst>
                            <p:childTnLst>
                              <p:par>
                                <p:cTn id="261" presetID="12" presetClass="exit" presetSubtype="4" fill="hold" grpId="1" nodeType="afterEffect">
                                  <p:stCondLst>
                                    <p:cond delay="0"/>
                                  </p:stCondLst>
                                  <p:childTnLst>
                                    <p:anim calcmode="lin" valueType="num">
                                      <p:cBhvr additive="base">
                                        <p:cTn id="262" dur="250"/>
                                        <p:tgtEl>
                                          <p:spTgt spid="458"/>
                                        </p:tgtEl>
                                        <p:attrNameLst>
                                          <p:attrName>ppt_y</p:attrName>
                                        </p:attrNameLst>
                                      </p:cBhvr>
                                      <p:tavLst>
                                        <p:tav tm="0">
                                          <p:val>
                                            <p:strVal val="#ppt_y"/>
                                          </p:val>
                                        </p:tav>
                                        <p:tav tm="100000">
                                          <p:val>
                                            <p:strVal val="#ppt_y+#ppt_h*1.125000"/>
                                          </p:val>
                                        </p:tav>
                                      </p:tavLst>
                                    </p:anim>
                                    <p:animEffect transition="out" filter="wipe(down)">
                                      <p:cBhvr>
                                        <p:cTn id="263" dur="250"/>
                                        <p:tgtEl>
                                          <p:spTgt spid="458"/>
                                        </p:tgtEl>
                                      </p:cBhvr>
                                    </p:animEffect>
                                    <p:set>
                                      <p:cBhvr>
                                        <p:cTn id="264" dur="1" fill="hold">
                                          <p:stCondLst>
                                            <p:cond delay="249"/>
                                          </p:stCondLst>
                                        </p:cTn>
                                        <p:tgtEl>
                                          <p:spTgt spid="458"/>
                                        </p:tgtEl>
                                        <p:attrNameLst>
                                          <p:attrName>style.visibility</p:attrName>
                                        </p:attrNameLst>
                                      </p:cBhvr>
                                      <p:to>
                                        <p:strVal val="hidden"/>
                                      </p:to>
                                    </p:set>
                                  </p:childTnLst>
                                </p:cTn>
                              </p:par>
                              <p:par>
                                <p:cTn id="265" presetID="12" presetClass="entr" presetSubtype="1" fill="hold" grpId="0" nodeType="withEffect">
                                  <p:stCondLst>
                                    <p:cond delay="50"/>
                                  </p:stCondLst>
                                  <p:childTnLst>
                                    <p:set>
                                      <p:cBhvr>
                                        <p:cTn id="266" dur="1" fill="hold">
                                          <p:stCondLst>
                                            <p:cond delay="0"/>
                                          </p:stCondLst>
                                        </p:cTn>
                                        <p:tgtEl>
                                          <p:spTgt spid="459"/>
                                        </p:tgtEl>
                                        <p:attrNameLst>
                                          <p:attrName>style.visibility</p:attrName>
                                        </p:attrNameLst>
                                      </p:cBhvr>
                                      <p:to>
                                        <p:strVal val="visible"/>
                                      </p:to>
                                    </p:set>
                                    <p:anim calcmode="lin" valueType="num">
                                      <p:cBhvr additive="base">
                                        <p:cTn id="267" dur="250"/>
                                        <p:tgtEl>
                                          <p:spTgt spid="459"/>
                                        </p:tgtEl>
                                        <p:attrNameLst>
                                          <p:attrName>ppt_y</p:attrName>
                                        </p:attrNameLst>
                                      </p:cBhvr>
                                      <p:tavLst>
                                        <p:tav tm="0">
                                          <p:val>
                                            <p:strVal val="#ppt_y-#ppt_h*1.125000"/>
                                          </p:val>
                                        </p:tav>
                                        <p:tav tm="100000">
                                          <p:val>
                                            <p:strVal val="#ppt_y"/>
                                          </p:val>
                                        </p:tav>
                                      </p:tavLst>
                                    </p:anim>
                                    <p:animEffect transition="in" filter="wipe(down)">
                                      <p:cBhvr>
                                        <p:cTn id="268" dur="250"/>
                                        <p:tgtEl>
                                          <p:spTgt spid="459"/>
                                        </p:tgtEl>
                                      </p:cBhvr>
                                    </p:animEffect>
                                  </p:childTnLst>
                                </p:cTn>
                              </p:par>
                            </p:childTnLst>
                          </p:cTn>
                        </p:par>
                        <p:par>
                          <p:cTn id="269" fill="hold">
                            <p:stCondLst>
                              <p:cond delay="7500"/>
                            </p:stCondLst>
                            <p:childTnLst>
                              <p:par>
                                <p:cTn id="270" presetID="12" presetClass="exit" presetSubtype="4" fill="hold" grpId="1" nodeType="afterEffect">
                                  <p:stCondLst>
                                    <p:cond delay="0"/>
                                  </p:stCondLst>
                                  <p:childTnLst>
                                    <p:anim calcmode="lin" valueType="num">
                                      <p:cBhvr additive="base">
                                        <p:cTn id="271" dur="250"/>
                                        <p:tgtEl>
                                          <p:spTgt spid="459"/>
                                        </p:tgtEl>
                                        <p:attrNameLst>
                                          <p:attrName>ppt_y</p:attrName>
                                        </p:attrNameLst>
                                      </p:cBhvr>
                                      <p:tavLst>
                                        <p:tav tm="0">
                                          <p:val>
                                            <p:strVal val="#ppt_y"/>
                                          </p:val>
                                        </p:tav>
                                        <p:tav tm="100000">
                                          <p:val>
                                            <p:strVal val="#ppt_y+#ppt_h*1.125000"/>
                                          </p:val>
                                        </p:tav>
                                      </p:tavLst>
                                    </p:anim>
                                    <p:animEffect transition="out" filter="wipe(down)">
                                      <p:cBhvr>
                                        <p:cTn id="272" dur="250"/>
                                        <p:tgtEl>
                                          <p:spTgt spid="459"/>
                                        </p:tgtEl>
                                      </p:cBhvr>
                                    </p:animEffect>
                                    <p:set>
                                      <p:cBhvr>
                                        <p:cTn id="273" dur="1" fill="hold">
                                          <p:stCondLst>
                                            <p:cond delay="249"/>
                                          </p:stCondLst>
                                        </p:cTn>
                                        <p:tgtEl>
                                          <p:spTgt spid="459"/>
                                        </p:tgtEl>
                                        <p:attrNameLst>
                                          <p:attrName>style.visibility</p:attrName>
                                        </p:attrNameLst>
                                      </p:cBhvr>
                                      <p:to>
                                        <p:strVal val="hidden"/>
                                      </p:to>
                                    </p:set>
                                  </p:childTnLst>
                                </p:cTn>
                              </p:par>
                              <p:par>
                                <p:cTn id="274" presetID="12" presetClass="entr" presetSubtype="1" fill="hold" grpId="0" nodeType="withEffect">
                                  <p:stCondLst>
                                    <p:cond delay="50"/>
                                  </p:stCondLst>
                                  <p:childTnLst>
                                    <p:set>
                                      <p:cBhvr>
                                        <p:cTn id="275" dur="1" fill="hold">
                                          <p:stCondLst>
                                            <p:cond delay="0"/>
                                          </p:stCondLst>
                                        </p:cTn>
                                        <p:tgtEl>
                                          <p:spTgt spid="460"/>
                                        </p:tgtEl>
                                        <p:attrNameLst>
                                          <p:attrName>style.visibility</p:attrName>
                                        </p:attrNameLst>
                                      </p:cBhvr>
                                      <p:to>
                                        <p:strVal val="visible"/>
                                      </p:to>
                                    </p:set>
                                    <p:anim calcmode="lin" valueType="num">
                                      <p:cBhvr additive="base">
                                        <p:cTn id="276" dur="250"/>
                                        <p:tgtEl>
                                          <p:spTgt spid="460"/>
                                        </p:tgtEl>
                                        <p:attrNameLst>
                                          <p:attrName>ppt_y</p:attrName>
                                        </p:attrNameLst>
                                      </p:cBhvr>
                                      <p:tavLst>
                                        <p:tav tm="0">
                                          <p:val>
                                            <p:strVal val="#ppt_y-#ppt_h*1.125000"/>
                                          </p:val>
                                        </p:tav>
                                        <p:tav tm="100000">
                                          <p:val>
                                            <p:strVal val="#ppt_y"/>
                                          </p:val>
                                        </p:tav>
                                      </p:tavLst>
                                    </p:anim>
                                    <p:animEffect transition="in" filter="wipe(down)">
                                      <p:cBhvr>
                                        <p:cTn id="277" dur="250"/>
                                        <p:tgtEl>
                                          <p:spTgt spid="460"/>
                                        </p:tgtEl>
                                      </p:cBhvr>
                                    </p:animEffect>
                                  </p:childTnLst>
                                </p:cTn>
                              </p:par>
                            </p:childTnLst>
                          </p:cTn>
                        </p:par>
                        <p:par>
                          <p:cTn id="278" fill="hold">
                            <p:stCondLst>
                              <p:cond delay="7800"/>
                            </p:stCondLst>
                            <p:childTnLst>
                              <p:par>
                                <p:cTn id="279" presetID="12" presetClass="exit" presetSubtype="4" fill="hold" grpId="1" nodeType="afterEffect">
                                  <p:stCondLst>
                                    <p:cond delay="0"/>
                                  </p:stCondLst>
                                  <p:childTnLst>
                                    <p:anim calcmode="lin" valueType="num">
                                      <p:cBhvr additive="base">
                                        <p:cTn id="280" dur="250"/>
                                        <p:tgtEl>
                                          <p:spTgt spid="460"/>
                                        </p:tgtEl>
                                        <p:attrNameLst>
                                          <p:attrName>ppt_y</p:attrName>
                                        </p:attrNameLst>
                                      </p:cBhvr>
                                      <p:tavLst>
                                        <p:tav tm="0">
                                          <p:val>
                                            <p:strVal val="#ppt_y"/>
                                          </p:val>
                                        </p:tav>
                                        <p:tav tm="100000">
                                          <p:val>
                                            <p:strVal val="#ppt_y+#ppt_h*1.125000"/>
                                          </p:val>
                                        </p:tav>
                                      </p:tavLst>
                                    </p:anim>
                                    <p:animEffect transition="out" filter="wipe(down)">
                                      <p:cBhvr>
                                        <p:cTn id="281" dur="250"/>
                                        <p:tgtEl>
                                          <p:spTgt spid="460"/>
                                        </p:tgtEl>
                                      </p:cBhvr>
                                    </p:animEffect>
                                    <p:set>
                                      <p:cBhvr>
                                        <p:cTn id="282" dur="1" fill="hold">
                                          <p:stCondLst>
                                            <p:cond delay="249"/>
                                          </p:stCondLst>
                                        </p:cTn>
                                        <p:tgtEl>
                                          <p:spTgt spid="460"/>
                                        </p:tgtEl>
                                        <p:attrNameLst>
                                          <p:attrName>style.visibility</p:attrName>
                                        </p:attrNameLst>
                                      </p:cBhvr>
                                      <p:to>
                                        <p:strVal val="hidden"/>
                                      </p:to>
                                    </p:set>
                                  </p:childTnLst>
                                </p:cTn>
                              </p:par>
                              <p:par>
                                <p:cTn id="283" presetID="12" presetClass="entr" presetSubtype="1" fill="hold" grpId="0" nodeType="withEffect">
                                  <p:stCondLst>
                                    <p:cond delay="50"/>
                                  </p:stCondLst>
                                  <p:childTnLst>
                                    <p:set>
                                      <p:cBhvr>
                                        <p:cTn id="284" dur="1" fill="hold">
                                          <p:stCondLst>
                                            <p:cond delay="0"/>
                                          </p:stCondLst>
                                        </p:cTn>
                                        <p:tgtEl>
                                          <p:spTgt spid="461"/>
                                        </p:tgtEl>
                                        <p:attrNameLst>
                                          <p:attrName>style.visibility</p:attrName>
                                        </p:attrNameLst>
                                      </p:cBhvr>
                                      <p:to>
                                        <p:strVal val="visible"/>
                                      </p:to>
                                    </p:set>
                                    <p:anim calcmode="lin" valueType="num">
                                      <p:cBhvr additive="base">
                                        <p:cTn id="285" dur="250"/>
                                        <p:tgtEl>
                                          <p:spTgt spid="461"/>
                                        </p:tgtEl>
                                        <p:attrNameLst>
                                          <p:attrName>ppt_y</p:attrName>
                                        </p:attrNameLst>
                                      </p:cBhvr>
                                      <p:tavLst>
                                        <p:tav tm="0">
                                          <p:val>
                                            <p:strVal val="#ppt_y-#ppt_h*1.125000"/>
                                          </p:val>
                                        </p:tav>
                                        <p:tav tm="100000">
                                          <p:val>
                                            <p:strVal val="#ppt_y"/>
                                          </p:val>
                                        </p:tav>
                                      </p:tavLst>
                                    </p:anim>
                                    <p:animEffect transition="in" filter="wipe(down)">
                                      <p:cBhvr>
                                        <p:cTn id="286" dur="250"/>
                                        <p:tgtEl>
                                          <p:spTgt spid="461"/>
                                        </p:tgtEl>
                                      </p:cBhvr>
                                    </p:animEffect>
                                  </p:childTnLst>
                                </p:cTn>
                              </p:par>
                            </p:childTnLst>
                          </p:cTn>
                        </p:par>
                        <p:par>
                          <p:cTn id="287" fill="hold">
                            <p:stCondLst>
                              <p:cond delay="8100"/>
                            </p:stCondLst>
                            <p:childTnLst>
                              <p:par>
                                <p:cTn id="288" presetID="12" presetClass="exit" presetSubtype="4" fill="hold" grpId="1" nodeType="afterEffect">
                                  <p:stCondLst>
                                    <p:cond delay="0"/>
                                  </p:stCondLst>
                                  <p:childTnLst>
                                    <p:anim calcmode="lin" valueType="num">
                                      <p:cBhvr additive="base">
                                        <p:cTn id="289" dur="250"/>
                                        <p:tgtEl>
                                          <p:spTgt spid="461"/>
                                        </p:tgtEl>
                                        <p:attrNameLst>
                                          <p:attrName>ppt_y</p:attrName>
                                        </p:attrNameLst>
                                      </p:cBhvr>
                                      <p:tavLst>
                                        <p:tav tm="0">
                                          <p:val>
                                            <p:strVal val="#ppt_y"/>
                                          </p:val>
                                        </p:tav>
                                        <p:tav tm="100000">
                                          <p:val>
                                            <p:strVal val="#ppt_y+#ppt_h*1.125000"/>
                                          </p:val>
                                        </p:tav>
                                      </p:tavLst>
                                    </p:anim>
                                    <p:animEffect transition="out" filter="wipe(down)">
                                      <p:cBhvr>
                                        <p:cTn id="290" dur="250"/>
                                        <p:tgtEl>
                                          <p:spTgt spid="461"/>
                                        </p:tgtEl>
                                      </p:cBhvr>
                                    </p:animEffect>
                                    <p:set>
                                      <p:cBhvr>
                                        <p:cTn id="291" dur="1" fill="hold">
                                          <p:stCondLst>
                                            <p:cond delay="249"/>
                                          </p:stCondLst>
                                        </p:cTn>
                                        <p:tgtEl>
                                          <p:spTgt spid="461"/>
                                        </p:tgtEl>
                                        <p:attrNameLst>
                                          <p:attrName>style.visibility</p:attrName>
                                        </p:attrNameLst>
                                      </p:cBhvr>
                                      <p:to>
                                        <p:strVal val="hidden"/>
                                      </p:to>
                                    </p:set>
                                  </p:childTnLst>
                                </p:cTn>
                              </p:par>
                              <p:par>
                                <p:cTn id="292" presetID="12" presetClass="entr" presetSubtype="1" fill="hold" grpId="0" nodeType="withEffect">
                                  <p:stCondLst>
                                    <p:cond delay="50"/>
                                  </p:stCondLst>
                                  <p:childTnLst>
                                    <p:set>
                                      <p:cBhvr>
                                        <p:cTn id="293" dur="1" fill="hold">
                                          <p:stCondLst>
                                            <p:cond delay="0"/>
                                          </p:stCondLst>
                                        </p:cTn>
                                        <p:tgtEl>
                                          <p:spTgt spid="462"/>
                                        </p:tgtEl>
                                        <p:attrNameLst>
                                          <p:attrName>style.visibility</p:attrName>
                                        </p:attrNameLst>
                                      </p:cBhvr>
                                      <p:to>
                                        <p:strVal val="visible"/>
                                      </p:to>
                                    </p:set>
                                    <p:anim calcmode="lin" valueType="num">
                                      <p:cBhvr additive="base">
                                        <p:cTn id="294" dur="250"/>
                                        <p:tgtEl>
                                          <p:spTgt spid="462"/>
                                        </p:tgtEl>
                                        <p:attrNameLst>
                                          <p:attrName>ppt_y</p:attrName>
                                        </p:attrNameLst>
                                      </p:cBhvr>
                                      <p:tavLst>
                                        <p:tav tm="0">
                                          <p:val>
                                            <p:strVal val="#ppt_y-#ppt_h*1.125000"/>
                                          </p:val>
                                        </p:tav>
                                        <p:tav tm="100000">
                                          <p:val>
                                            <p:strVal val="#ppt_y"/>
                                          </p:val>
                                        </p:tav>
                                      </p:tavLst>
                                    </p:anim>
                                    <p:animEffect transition="in" filter="wipe(down)">
                                      <p:cBhvr>
                                        <p:cTn id="295" dur="250"/>
                                        <p:tgtEl>
                                          <p:spTgt spid="462"/>
                                        </p:tgtEl>
                                      </p:cBhvr>
                                    </p:animEffect>
                                  </p:childTnLst>
                                </p:cTn>
                              </p:par>
                              <p:par>
                                <p:cTn id="296" presetID="12" presetClass="exit" presetSubtype="4" fill="hold" grpId="0" nodeType="withEffect">
                                  <p:stCondLst>
                                    <p:cond delay="0"/>
                                  </p:stCondLst>
                                  <p:childTnLst>
                                    <p:anim calcmode="lin" valueType="num">
                                      <p:cBhvr additive="base">
                                        <p:cTn id="297" dur="250"/>
                                        <p:tgtEl>
                                          <p:spTgt spid="477"/>
                                        </p:tgtEl>
                                        <p:attrNameLst>
                                          <p:attrName>ppt_y</p:attrName>
                                        </p:attrNameLst>
                                      </p:cBhvr>
                                      <p:tavLst>
                                        <p:tav tm="0">
                                          <p:val>
                                            <p:strVal val="#ppt_y"/>
                                          </p:val>
                                        </p:tav>
                                        <p:tav tm="100000">
                                          <p:val>
                                            <p:strVal val="#ppt_y+#ppt_h*1.125000"/>
                                          </p:val>
                                        </p:tav>
                                      </p:tavLst>
                                    </p:anim>
                                    <p:animEffect transition="out" filter="wipe(down)">
                                      <p:cBhvr>
                                        <p:cTn id="298" dur="250"/>
                                        <p:tgtEl>
                                          <p:spTgt spid="477"/>
                                        </p:tgtEl>
                                      </p:cBhvr>
                                    </p:animEffect>
                                    <p:set>
                                      <p:cBhvr>
                                        <p:cTn id="299" dur="1" fill="hold">
                                          <p:stCondLst>
                                            <p:cond delay="249"/>
                                          </p:stCondLst>
                                        </p:cTn>
                                        <p:tgtEl>
                                          <p:spTgt spid="477"/>
                                        </p:tgtEl>
                                        <p:attrNameLst>
                                          <p:attrName>style.visibility</p:attrName>
                                        </p:attrNameLst>
                                      </p:cBhvr>
                                      <p:to>
                                        <p:strVal val="hidden"/>
                                      </p:to>
                                    </p:set>
                                  </p:childTnLst>
                                </p:cTn>
                              </p:par>
                              <p:par>
                                <p:cTn id="300" presetID="12" presetClass="exit" presetSubtype="4" fill="hold" grpId="0" nodeType="withEffect">
                                  <p:stCondLst>
                                    <p:cond delay="0"/>
                                  </p:stCondLst>
                                  <p:childTnLst>
                                    <p:anim calcmode="lin" valueType="num">
                                      <p:cBhvr additive="base">
                                        <p:cTn id="301" dur="250"/>
                                        <p:tgtEl>
                                          <p:spTgt spid="478"/>
                                        </p:tgtEl>
                                        <p:attrNameLst>
                                          <p:attrName>ppt_y</p:attrName>
                                        </p:attrNameLst>
                                      </p:cBhvr>
                                      <p:tavLst>
                                        <p:tav tm="0">
                                          <p:val>
                                            <p:strVal val="#ppt_y"/>
                                          </p:val>
                                        </p:tav>
                                        <p:tav tm="100000">
                                          <p:val>
                                            <p:strVal val="#ppt_y+#ppt_h*1.125000"/>
                                          </p:val>
                                        </p:tav>
                                      </p:tavLst>
                                    </p:anim>
                                    <p:animEffect transition="out" filter="wipe(down)">
                                      <p:cBhvr>
                                        <p:cTn id="302" dur="250"/>
                                        <p:tgtEl>
                                          <p:spTgt spid="478"/>
                                        </p:tgtEl>
                                      </p:cBhvr>
                                    </p:animEffect>
                                    <p:set>
                                      <p:cBhvr>
                                        <p:cTn id="303" dur="1" fill="hold">
                                          <p:stCondLst>
                                            <p:cond delay="249"/>
                                          </p:stCondLst>
                                        </p:cTn>
                                        <p:tgtEl>
                                          <p:spTgt spid="478"/>
                                        </p:tgtEl>
                                        <p:attrNameLst>
                                          <p:attrName>style.visibility</p:attrName>
                                        </p:attrNameLst>
                                      </p:cBhvr>
                                      <p:to>
                                        <p:strVal val="hidden"/>
                                      </p:to>
                                    </p:set>
                                  </p:childTnLst>
                                </p:cTn>
                              </p:par>
                              <p:par>
                                <p:cTn id="304" presetID="12" presetClass="entr" presetSubtype="1" fill="hold" grpId="0" nodeType="withEffect">
                                  <p:stCondLst>
                                    <p:cond delay="50"/>
                                  </p:stCondLst>
                                  <p:childTnLst>
                                    <p:set>
                                      <p:cBhvr>
                                        <p:cTn id="305" dur="1" fill="hold">
                                          <p:stCondLst>
                                            <p:cond delay="0"/>
                                          </p:stCondLst>
                                        </p:cTn>
                                        <p:tgtEl>
                                          <p:spTgt spid="489"/>
                                        </p:tgtEl>
                                        <p:attrNameLst>
                                          <p:attrName>style.visibility</p:attrName>
                                        </p:attrNameLst>
                                      </p:cBhvr>
                                      <p:to>
                                        <p:strVal val="visible"/>
                                      </p:to>
                                    </p:set>
                                    <p:anim calcmode="lin" valueType="num">
                                      <p:cBhvr additive="base">
                                        <p:cTn id="306" dur="250"/>
                                        <p:tgtEl>
                                          <p:spTgt spid="489"/>
                                        </p:tgtEl>
                                        <p:attrNameLst>
                                          <p:attrName>ppt_y</p:attrName>
                                        </p:attrNameLst>
                                      </p:cBhvr>
                                      <p:tavLst>
                                        <p:tav tm="0">
                                          <p:val>
                                            <p:strVal val="#ppt_y-#ppt_h*1.125000"/>
                                          </p:val>
                                        </p:tav>
                                        <p:tav tm="100000">
                                          <p:val>
                                            <p:strVal val="#ppt_y"/>
                                          </p:val>
                                        </p:tav>
                                      </p:tavLst>
                                    </p:anim>
                                    <p:animEffect transition="in" filter="wipe(down)">
                                      <p:cBhvr>
                                        <p:cTn id="307" dur="250"/>
                                        <p:tgtEl>
                                          <p:spTgt spid="489"/>
                                        </p:tgtEl>
                                      </p:cBhvr>
                                    </p:animEffect>
                                  </p:childTnLst>
                                </p:cTn>
                              </p:par>
                              <p:par>
                                <p:cTn id="308" presetID="12" presetClass="entr" presetSubtype="1" fill="hold" grpId="0" nodeType="withEffect">
                                  <p:stCondLst>
                                    <p:cond delay="50"/>
                                  </p:stCondLst>
                                  <p:childTnLst>
                                    <p:set>
                                      <p:cBhvr>
                                        <p:cTn id="309" dur="1" fill="hold">
                                          <p:stCondLst>
                                            <p:cond delay="0"/>
                                          </p:stCondLst>
                                        </p:cTn>
                                        <p:tgtEl>
                                          <p:spTgt spid="479"/>
                                        </p:tgtEl>
                                        <p:attrNameLst>
                                          <p:attrName>style.visibility</p:attrName>
                                        </p:attrNameLst>
                                      </p:cBhvr>
                                      <p:to>
                                        <p:strVal val="visible"/>
                                      </p:to>
                                    </p:set>
                                    <p:anim calcmode="lin" valueType="num">
                                      <p:cBhvr additive="base">
                                        <p:cTn id="310" dur="250"/>
                                        <p:tgtEl>
                                          <p:spTgt spid="479"/>
                                        </p:tgtEl>
                                        <p:attrNameLst>
                                          <p:attrName>ppt_y</p:attrName>
                                        </p:attrNameLst>
                                      </p:cBhvr>
                                      <p:tavLst>
                                        <p:tav tm="0">
                                          <p:val>
                                            <p:strVal val="#ppt_y-#ppt_h*1.125000"/>
                                          </p:val>
                                        </p:tav>
                                        <p:tav tm="100000">
                                          <p:val>
                                            <p:strVal val="#ppt_y"/>
                                          </p:val>
                                        </p:tav>
                                      </p:tavLst>
                                    </p:anim>
                                    <p:animEffect transition="in" filter="wipe(down)">
                                      <p:cBhvr>
                                        <p:cTn id="311" dur="250"/>
                                        <p:tgtEl>
                                          <p:spTgt spid="479"/>
                                        </p:tgtEl>
                                      </p:cBhvr>
                                    </p:animEffect>
                                  </p:childTnLst>
                                </p:cTn>
                              </p:par>
                            </p:childTnLst>
                          </p:cTn>
                        </p:par>
                        <p:par>
                          <p:cTn id="312" fill="hold">
                            <p:stCondLst>
                              <p:cond delay="8400"/>
                            </p:stCondLst>
                            <p:childTnLst>
                              <p:par>
                                <p:cTn id="313" presetID="12" presetClass="exit" presetSubtype="4" fill="hold" grpId="1" nodeType="afterEffect">
                                  <p:stCondLst>
                                    <p:cond delay="0"/>
                                  </p:stCondLst>
                                  <p:childTnLst>
                                    <p:anim calcmode="lin" valueType="num">
                                      <p:cBhvr additive="base">
                                        <p:cTn id="314" dur="250"/>
                                        <p:tgtEl>
                                          <p:spTgt spid="479"/>
                                        </p:tgtEl>
                                        <p:attrNameLst>
                                          <p:attrName>ppt_y</p:attrName>
                                        </p:attrNameLst>
                                      </p:cBhvr>
                                      <p:tavLst>
                                        <p:tav tm="0">
                                          <p:val>
                                            <p:strVal val="#ppt_y"/>
                                          </p:val>
                                        </p:tav>
                                        <p:tav tm="100000">
                                          <p:val>
                                            <p:strVal val="#ppt_y+#ppt_h*1.125000"/>
                                          </p:val>
                                        </p:tav>
                                      </p:tavLst>
                                    </p:anim>
                                    <p:animEffect transition="out" filter="wipe(down)">
                                      <p:cBhvr>
                                        <p:cTn id="315" dur="250"/>
                                        <p:tgtEl>
                                          <p:spTgt spid="479"/>
                                        </p:tgtEl>
                                      </p:cBhvr>
                                    </p:animEffect>
                                    <p:set>
                                      <p:cBhvr>
                                        <p:cTn id="316" dur="1" fill="hold">
                                          <p:stCondLst>
                                            <p:cond delay="249"/>
                                          </p:stCondLst>
                                        </p:cTn>
                                        <p:tgtEl>
                                          <p:spTgt spid="479"/>
                                        </p:tgtEl>
                                        <p:attrNameLst>
                                          <p:attrName>style.visibility</p:attrName>
                                        </p:attrNameLst>
                                      </p:cBhvr>
                                      <p:to>
                                        <p:strVal val="hidden"/>
                                      </p:to>
                                    </p:set>
                                  </p:childTnLst>
                                </p:cTn>
                              </p:par>
                              <p:par>
                                <p:cTn id="317" presetID="12" presetClass="entr" presetSubtype="1" fill="hold" grpId="0" nodeType="withEffect">
                                  <p:stCondLst>
                                    <p:cond delay="50"/>
                                  </p:stCondLst>
                                  <p:childTnLst>
                                    <p:set>
                                      <p:cBhvr>
                                        <p:cTn id="318" dur="1" fill="hold">
                                          <p:stCondLst>
                                            <p:cond delay="0"/>
                                          </p:stCondLst>
                                        </p:cTn>
                                        <p:tgtEl>
                                          <p:spTgt spid="480"/>
                                        </p:tgtEl>
                                        <p:attrNameLst>
                                          <p:attrName>style.visibility</p:attrName>
                                        </p:attrNameLst>
                                      </p:cBhvr>
                                      <p:to>
                                        <p:strVal val="visible"/>
                                      </p:to>
                                    </p:set>
                                    <p:anim calcmode="lin" valueType="num">
                                      <p:cBhvr additive="base">
                                        <p:cTn id="319" dur="250"/>
                                        <p:tgtEl>
                                          <p:spTgt spid="480"/>
                                        </p:tgtEl>
                                        <p:attrNameLst>
                                          <p:attrName>ppt_y</p:attrName>
                                        </p:attrNameLst>
                                      </p:cBhvr>
                                      <p:tavLst>
                                        <p:tav tm="0">
                                          <p:val>
                                            <p:strVal val="#ppt_y-#ppt_h*1.125000"/>
                                          </p:val>
                                        </p:tav>
                                        <p:tav tm="100000">
                                          <p:val>
                                            <p:strVal val="#ppt_y"/>
                                          </p:val>
                                        </p:tav>
                                      </p:tavLst>
                                    </p:anim>
                                    <p:animEffect transition="in" filter="wipe(down)">
                                      <p:cBhvr>
                                        <p:cTn id="320" dur="250"/>
                                        <p:tgtEl>
                                          <p:spTgt spid="480"/>
                                        </p:tgtEl>
                                      </p:cBhvr>
                                    </p:animEffect>
                                  </p:childTnLst>
                                </p:cTn>
                              </p:par>
                            </p:childTnLst>
                          </p:cTn>
                        </p:par>
                        <p:par>
                          <p:cTn id="321" fill="hold">
                            <p:stCondLst>
                              <p:cond delay="8700"/>
                            </p:stCondLst>
                            <p:childTnLst>
                              <p:par>
                                <p:cTn id="322" presetID="12" presetClass="exit" presetSubtype="4" fill="hold" grpId="1" nodeType="afterEffect">
                                  <p:stCondLst>
                                    <p:cond delay="0"/>
                                  </p:stCondLst>
                                  <p:childTnLst>
                                    <p:anim calcmode="lin" valueType="num">
                                      <p:cBhvr additive="base">
                                        <p:cTn id="323" dur="250"/>
                                        <p:tgtEl>
                                          <p:spTgt spid="480"/>
                                        </p:tgtEl>
                                        <p:attrNameLst>
                                          <p:attrName>ppt_y</p:attrName>
                                        </p:attrNameLst>
                                      </p:cBhvr>
                                      <p:tavLst>
                                        <p:tav tm="0">
                                          <p:val>
                                            <p:strVal val="#ppt_y"/>
                                          </p:val>
                                        </p:tav>
                                        <p:tav tm="100000">
                                          <p:val>
                                            <p:strVal val="#ppt_y+#ppt_h*1.125000"/>
                                          </p:val>
                                        </p:tav>
                                      </p:tavLst>
                                    </p:anim>
                                    <p:animEffect transition="out" filter="wipe(down)">
                                      <p:cBhvr>
                                        <p:cTn id="324" dur="250"/>
                                        <p:tgtEl>
                                          <p:spTgt spid="480"/>
                                        </p:tgtEl>
                                      </p:cBhvr>
                                    </p:animEffect>
                                    <p:set>
                                      <p:cBhvr>
                                        <p:cTn id="325" dur="1" fill="hold">
                                          <p:stCondLst>
                                            <p:cond delay="249"/>
                                          </p:stCondLst>
                                        </p:cTn>
                                        <p:tgtEl>
                                          <p:spTgt spid="480"/>
                                        </p:tgtEl>
                                        <p:attrNameLst>
                                          <p:attrName>style.visibility</p:attrName>
                                        </p:attrNameLst>
                                      </p:cBhvr>
                                      <p:to>
                                        <p:strVal val="hidden"/>
                                      </p:to>
                                    </p:set>
                                  </p:childTnLst>
                                </p:cTn>
                              </p:par>
                              <p:par>
                                <p:cTn id="326" presetID="12" presetClass="entr" presetSubtype="1" fill="hold" grpId="0" nodeType="withEffect">
                                  <p:stCondLst>
                                    <p:cond delay="50"/>
                                  </p:stCondLst>
                                  <p:childTnLst>
                                    <p:set>
                                      <p:cBhvr>
                                        <p:cTn id="327" dur="1" fill="hold">
                                          <p:stCondLst>
                                            <p:cond delay="0"/>
                                          </p:stCondLst>
                                        </p:cTn>
                                        <p:tgtEl>
                                          <p:spTgt spid="481"/>
                                        </p:tgtEl>
                                        <p:attrNameLst>
                                          <p:attrName>style.visibility</p:attrName>
                                        </p:attrNameLst>
                                      </p:cBhvr>
                                      <p:to>
                                        <p:strVal val="visible"/>
                                      </p:to>
                                    </p:set>
                                    <p:anim calcmode="lin" valueType="num">
                                      <p:cBhvr additive="base">
                                        <p:cTn id="328" dur="250"/>
                                        <p:tgtEl>
                                          <p:spTgt spid="481"/>
                                        </p:tgtEl>
                                        <p:attrNameLst>
                                          <p:attrName>ppt_y</p:attrName>
                                        </p:attrNameLst>
                                      </p:cBhvr>
                                      <p:tavLst>
                                        <p:tav tm="0">
                                          <p:val>
                                            <p:strVal val="#ppt_y-#ppt_h*1.125000"/>
                                          </p:val>
                                        </p:tav>
                                        <p:tav tm="100000">
                                          <p:val>
                                            <p:strVal val="#ppt_y"/>
                                          </p:val>
                                        </p:tav>
                                      </p:tavLst>
                                    </p:anim>
                                    <p:animEffect transition="in" filter="wipe(down)">
                                      <p:cBhvr>
                                        <p:cTn id="329" dur="250"/>
                                        <p:tgtEl>
                                          <p:spTgt spid="481"/>
                                        </p:tgtEl>
                                      </p:cBhvr>
                                    </p:animEffect>
                                  </p:childTnLst>
                                </p:cTn>
                              </p:par>
                            </p:childTnLst>
                          </p:cTn>
                        </p:par>
                        <p:par>
                          <p:cTn id="330" fill="hold">
                            <p:stCondLst>
                              <p:cond delay="9000"/>
                            </p:stCondLst>
                            <p:childTnLst>
                              <p:par>
                                <p:cTn id="331" presetID="12" presetClass="exit" presetSubtype="4" fill="hold" grpId="1" nodeType="afterEffect">
                                  <p:stCondLst>
                                    <p:cond delay="0"/>
                                  </p:stCondLst>
                                  <p:childTnLst>
                                    <p:anim calcmode="lin" valueType="num">
                                      <p:cBhvr additive="base">
                                        <p:cTn id="332" dur="250"/>
                                        <p:tgtEl>
                                          <p:spTgt spid="481"/>
                                        </p:tgtEl>
                                        <p:attrNameLst>
                                          <p:attrName>ppt_y</p:attrName>
                                        </p:attrNameLst>
                                      </p:cBhvr>
                                      <p:tavLst>
                                        <p:tav tm="0">
                                          <p:val>
                                            <p:strVal val="#ppt_y"/>
                                          </p:val>
                                        </p:tav>
                                        <p:tav tm="100000">
                                          <p:val>
                                            <p:strVal val="#ppt_y+#ppt_h*1.125000"/>
                                          </p:val>
                                        </p:tav>
                                      </p:tavLst>
                                    </p:anim>
                                    <p:animEffect transition="out" filter="wipe(down)">
                                      <p:cBhvr>
                                        <p:cTn id="333" dur="250"/>
                                        <p:tgtEl>
                                          <p:spTgt spid="481"/>
                                        </p:tgtEl>
                                      </p:cBhvr>
                                    </p:animEffect>
                                    <p:set>
                                      <p:cBhvr>
                                        <p:cTn id="334" dur="1" fill="hold">
                                          <p:stCondLst>
                                            <p:cond delay="249"/>
                                          </p:stCondLst>
                                        </p:cTn>
                                        <p:tgtEl>
                                          <p:spTgt spid="481"/>
                                        </p:tgtEl>
                                        <p:attrNameLst>
                                          <p:attrName>style.visibility</p:attrName>
                                        </p:attrNameLst>
                                      </p:cBhvr>
                                      <p:to>
                                        <p:strVal val="hidden"/>
                                      </p:to>
                                    </p:set>
                                  </p:childTnLst>
                                </p:cTn>
                              </p:par>
                              <p:par>
                                <p:cTn id="335" presetID="12" presetClass="entr" presetSubtype="1" fill="hold" grpId="0" nodeType="withEffect">
                                  <p:stCondLst>
                                    <p:cond delay="50"/>
                                  </p:stCondLst>
                                  <p:childTnLst>
                                    <p:set>
                                      <p:cBhvr>
                                        <p:cTn id="336" dur="1" fill="hold">
                                          <p:stCondLst>
                                            <p:cond delay="0"/>
                                          </p:stCondLst>
                                        </p:cTn>
                                        <p:tgtEl>
                                          <p:spTgt spid="482"/>
                                        </p:tgtEl>
                                        <p:attrNameLst>
                                          <p:attrName>style.visibility</p:attrName>
                                        </p:attrNameLst>
                                      </p:cBhvr>
                                      <p:to>
                                        <p:strVal val="visible"/>
                                      </p:to>
                                    </p:set>
                                    <p:anim calcmode="lin" valueType="num">
                                      <p:cBhvr additive="base">
                                        <p:cTn id="337" dur="250"/>
                                        <p:tgtEl>
                                          <p:spTgt spid="482"/>
                                        </p:tgtEl>
                                        <p:attrNameLst>
                                          <p:attrName>ppt_y</p:attrName>
                                        </p:attrNameLst>
                                      </p:cBhvr>
                                      <p:tavLst>
                                        <p:tav tm="0">
                                          <p:val>
                                            <p:strVal val="#ppt_y-#ppt_h*1.125000"/>
                                          </p:val>
                                        </p:tav>
                                        <p:tav tm="100000">
                                          <p:val>
                                            <p:strVal val="#ppt_y"/>
                                          </p:val>
                                        </p:tav>
                                      </p:tavLst>
                                    </p:anim>
                                    <p:animEffect transition="in" filter="wipe(down)">
                                      <p:cBhvr>
                                        <p:cTn id="338" dur="250"/>
                                        <p:tgtEl>
                                          <p:spTgt spid="482"/>
                                        </p:tgtEl>
                                      </p:cBhvr>
                                    </p:animEffect>
                                  </p:childTnLst>
                                </p:cTn>
                              </p:par>
                            </p:childTnLst>
                          </p:cTn>
                        </p:par>
                        <p:par>
                          <p:cTn id="339" fill="hold">
                            <p:stCondLst>
                              <p:cond delay="9300"/>
                            </p:stCondLst>
                            <p:childTnLst>
                              <p:par>
                                <p:cTn id="340" presetID="12" presetClass="exit" presetSubtype="4" fill="hold" grpId="1" nodeType="afterEffect">
                                  <p:stCondLst>
                                    <p:cond delay="0"/>
                                  </p:stCondLst>
                                  <p:childTnLst>
                                    <p:anim calcmode="lin" valueType="num">
                                      <p:cBhvr additive="base">
                                        <p:cTn id="341" dur="250"/>
                                        <p:tgtEl>
                                          <p:spTgt spid="482"/>
                                        </p:tgtEl>
                                        <p:attrNameLst>
                                          <p:attrName>ppt_y</p:attrName>
                                        </p:attrNameLst>
                                      </p:cBhvr>
                                      <p:tavLst>
                                        <p:tav tm="0">
                                          <p:val>
                                            <p:strVal val="#ppt_y"/>
                                          </p:val>
                                        </p:tav>
                                        <p:tav tm="100000">
                                          <p:val>
                                            <p:strVal val="#ppt_y+#ppt_h*1.125000"/>
                                          </p:val>
                                        </p:tav>
                                      </p:tavLst>
                                    </p:anim>
                                    <p:animEffect transition="out" filter="wipe(down)">
                                      <p:cBhvr>
                                        <p:cTn id="342" dur="250"/>
                                        <p:tgtEl>
                                          <p:spTgt spid="482"/>
                                        </p:tgtEl>
                                      </p:cBhvr>
                                    </p:animEffect>
                                    <p:set>
                                      <p:cBhvr>
                                        <p:cTn id="343" dur="1" fill="hold">
                                          <p:stCondLst>
                                            <p:cond delay="249"/>
                                          </p:stCondLst>
                                        </p:cTn>
                                        <p:tgtEl>
                                          <p:spTgt spid="482"/>
                                        </p:tgtEl>
                                        <p:attrNameLst>
                                          <p:attrName>style.visibility</p:attrName>
                                        </p:attrNameLst>
                                      </p:cBhvr>
                                      <p:to>
                                        <p:strVal val="hidden"/>
                                      </p:to>
                                    </p:set>
                                  </p:childTnLst>
                                </p:cTn>
                              </p:par>
                              <p:par>
                                <p:cTn id="344" presetID="12" presetClass="entr" presetSubtype="1" fill="hold" grpId="0" nodeType="withEffect">
                                  <p:stCondLst>
                                    <p:cond delay="50"/>
                                  </p:stCondLst>
                                  <p:childTnLst>
                                    <p:set>
                                      <p:cBhvr>
                                        <p:cTn id="345" dur="1" fill="hold">
                                          <p:stCondLst>
                                            <p:cond delay="0"/>
                                          </p:stCondLst>
                                        </p:cTn>
                                        <p:tgtEl>
                                          <p:spTgt spid="483"/>
                                        </p:tgtEl>
                                        <p:attrNameLst>
                                          <p:attrName>style.visibility</p:attrName>
                                        </p:attrNameLst>
                                      </p:cBhvr>
                                      <p:to>
                                        <p:strVal val="visible"/>
                                      </p:to>
                                    </p:set>
                                    <p:anim calcmode="lin" valueType="num">
                                      <p:cBhvr additive="base">
                                        <p:cTn id="346" dur="250"/>
                                        <p:tgtEl>
                                          <p:spTgt spid="483"/>
                                        </p:tgtEl>
                                        <p:attrNameLst>
                                          <p:attrName>ppt_y</p:attrName>
                                        </p:attrNameLst>
                                      </p:cBhvr>
                                      <p:tavLst>
                                        <p:tav tm="0">
                                          <p:val>
                                            <p:strVal val="#ppt_y-#ppt_h*1.125000"/>
                                          </p:val>
                                        </p:tav>
                                        <p:tav tm="100000">
                                          <p:val>
                                            <p:strVal val="#ppt_y"/>
                                          </p:val>
                                        </p:tav>
                                      </p:tavLst>
                                    </p:anim>
                                    <p:animEffect transition="in" filter="wipe(down)">
                                      <p:cBhvr>
                                        <p:cTn id="347" dur="250"/>
                                        <p:tgtEl>
                                          <p:spTgt spid="483"/>
                                        </p:tgtEl>
                                      </p:cBhvr>
                                    </p:animEffect>
                                  </p:childTnLst>
                                </p:cTn>
                              </p:par>
                            </p:childTnLst>
                          </p:cTn>
                        </p:par>
                        <p:par>
                          <p:cTn id="348" fill="hold">
                            <p:stCondLst>
                              <p:cond delay="9600"/>
                            </p:stCondLst>
                            <p:childTnLst>
                              <p:par>
                                <p:cTn id="349" presetID="12" presetClass="exit" presetSubtype="4" fill="hold" grpId="1" nodeType="afterEffect">
                                  <p:stCondLst>
                                    <p:cond delay="0"/>
                                  </p:stCondLst>
                                  <p:childTnLst>
                                    <p:anim calcmode="lin" valueType="num">
                                      <p:cBhvr additive="base">
                                        <p:cTn id="350" dur="250"/>
                                        <p:tgtEl>
                                          <p:spTgt spid="483"/>
                                        </p:tgtEl>
                                        <p:attrNameLst>
                                          <p:attrName>ppt_y</p:attrName>
                                        </p:attrNameLst>
                                      </p:cBhvr>
                                      <p:tavLst>
                                        <p:tav tm="0">
                                          <p:val>
                                            <p:strVal val="#ppt_y"/>
                                          </p:val>
                                        </p:tav>
                                        <p:tav tm="100000">
                                          <p:val>
                                            <p:strVal val="#ppt_y+#ppt_h*1.125000"/>
                                          </p:val>
                                        </p:tav>
                                      </p:tavLst>
                                    </p:anim>
                                    <p:animEffect transition="out" filter="wipe(down)">
                                      <p:cBhvr>
                                        <p:cTn id="351" dur="250"/>
                                        <p:tgtEl>
                                          <p:spTgt spid="483"/>
                                        </p:tgtEl>
                                      </p:cBhvr>
                                    </p:animEffect>
                                    <p:set>
                                      <p:cBhvr>
                                        <p:cTn id="352" dur="1" fill="hold">
                                          <p:stCondLst>
                                            <p:cond delay="249"/>
                                          </p:stCondLst>
                                        </p:cTn>
                                        <p:tgtEl>
                                          <p:spTgt spid="483"/>
                                        </p:tgtEl>
                                        <p:attrNameLst>
                                          <p:attrName>style.visibility</p:attrName>
                                        </p:attrNameLst>
                                      </p:cBhvr>
                                      <p:to>
                                        <p:strVal val="hidden"/>
                                      </p:to>
                                    </p:set>
                                  </p:childTnLst>
                                </p:cTn>
                              </p:par>
                              <p:par>
                                <p:cTn id="353" presetID="12" presetClass="entr" presetSubtype="1" fill="hold" grpId="0" nodeType="withEffect">
                                  <p:stCondLst>
                                    <p:cond delay="50"/>
                                  </p:stCondLst>
                                  <p:childTnLst>
                                    <p:set>
                                      <p:cBhvr>
                                        <p:cTn id="354" dur="1" fill="hold">
                                          <p:stCondLst>
                                            <p:cond delay="0"/>
                                          </p:stCondLst>
                                        </p:cTn>
                                        <p:tgtEl>
                                          <p:spTgt spid="484"/>
                                        </p:tgtEl>
                                        <p:attrNameLst>
                                          <p:attrName>style.visibility</p:attrName>
                                        </p:attrNameLst>
                                      </p:cBhvr>
                                      <p:to>
                                        <p:strVal val="visible"/>
                                      </p:to>
                                    </p:set>
                                    <p:anim calcmode="lin" valueType="num">
                                      <p:cBhvr additive="base">
                                        <p:cTn id="355" dur="250"/>
                                        <p:tgtEl>
                                          <p:spTgt spid="484"/>
                                        </p:tgtEl>
                                        <p:attrNameLst>
                                          <p:attrName>ppt_y</p:attrName>
                                        </p:attrNameLst>
                                      </p:cBhvr>
                                      <p:tavLst>
                                        <p:tav tm="0">
                                          <p:val>
                                            <p:strVal val="#ppt_y-#ppt_h*1.125000"/>
                                          </p:val>
                                        </p:tav>
                                        <p:tav tm="100000">
                                          <p:val>
                                            <p:strVal val="#ppt_y"/>
                                          </p:val>
                                        </p:tav>
                                      </p:tavLst>
                                    </p:anim>
                                    <p:animEffect transition="in" filter="wipe(down)">
                                      <p:cBhvr>
                                        <p:cTn id="356" dur="250"/>
                                        <p:tgtEl>
                                          <p:spTgt spid="484"/>
                                        </p:tgtEl>
                                      </p:cBhvr>
                                    </p:animEffect>
                                  </p:childTnLst>
                                </p:cTn>
                              </p:par>
                            </p:childTnLst>
                          </p:cTn>
                        </p:par>
                        <p:par>
                          <p:cTn id="357" fill="hold">
                            <p:stCondLst>
                              <p:cond delay="9900"/>
                            </p:stCondLst>
                            <p:childTnLst>
                              <p:par>
                                <p:cTn id="358" presetID="12" presetClass="exit" presetSubtype="4" fill="hold" grpId="1" nodeType="afterEffect">
                                  <p:stCondLst>
                                    <p:cond delay="0"/>
                                  </p:stCondLst>
                                  <p:childTnLst>
                                    <p:anim calcmode="lin" valueType="num">
                                      <p:cBhvr additive="base">
                                        <p:cTn id="359" dur="250"/>
                                        <p:tgtEl>
                                          <p:spTgt spid="484"/>
                                        </p:tgtEl>
                                        <p:attrNameLst>
                                          <p:attrName>ppt_y</p:attrName>
                                        </p:attrNameLst>
                                      </p:cBhvr>
                                      <p:tavLst>
                                        <p:tav tm="0">
                                          <p:val>
                                            <p:strVal val="#ppt_y"/>
                                          </p:val>
                                        </p:tav>
                                        <p:tav tm="100000">
                                          <p:val>
                                            <p:strVal val="#ppt_y+#ppt_h*1.125000"/>
                                          </p:val>
                                        </p:tav>
                                      </p:tavLst>
                                    </p:anim>
                                    <p:animEffect transition="out" filter="wipe(down)">
                                      <p:cBhvr>
                                        <p:cTn id="360" dur="250"/>
                                        <p:tgtEl>
                                          <p:spTgt spid="484"/>
                                        </p:tgtEl>
                                      </p:cBhvr>
                                    </p:animEffect>
                                    <p:set>
                                      <p:cBhvr>
                                        <p:cTn id="361" dur="1" fill="hold">
                                          <p:stCondLst>
                                            <p:cond delay="249"/>
                                          </p:stCondLst>
                                        </p:cTn>
                                        <p:tgtEl>
                                          <p:spTgt spid="484"/>
                                        </p:tgtEl>
                                        <p:attrNameLst>
                                          <p:attrName>style.visibility</p:attrName>
                                        </p:attrNameLst>
                                      </p:cBhvr>
                                      <p:to>
                                        <p:strVal val="hidden"/>
                                      </p:to>
                                    </p:set>
                                  </p:childTnLst>
                                </p:cTn>
                              </p:par>
                              <p:par>
                                <p:cTn id="362" presetID="12" presetClass="entr" presetSubtype="1" fill="hold" grpId="0" nodeType="withEffect">
                                  <p:stCondLst>
                                    <p:cond delay="50"/>
                                  </p:stCondLst>
                                  <p:childTnLst>
                                    <p:set>
                                      <p:cBhvr>
                                        <p:cTn id="363" dur="1" fill="hold">
                                          <p:stCondLst>
                                            <p:cond delay="0"/>
                                          </p:stCondLst>
                                        </p:cTn>
                                        <p:tgtEl>
                                          <p:spTgt spid="485"/>
                                        </p:tgtEl>
                                        <p:attrNameLst>
                                          <p:attrName>style.visibility</p:attrName>
                                        </p:attrNameLst>
                                      </p:cBhvr>
                                      <p:to>
                                        <p:strVal val="visible"/>
                                      </p:to>
                                    </p:set>
                                    <p:anim calcmode="lin" valueType="num">
                                      <p:cBhvr additive="base">
                                        <p:cTn id="364" dur="250"/>
                                        <p:tgtEl>
                                          <p:spTgt spid="485"/>
                                        </p:tgtEl>
                                        <p:attrNameLst>
                                          <p:attrName>ppt_y</p:attrName>
                                        </p:attrNameLst>
                                      </p:cBhvr>
                                      <p:tavLst>
                                        <p:tav tm="0">
                                          <p:val>
                                            <p:strVal val="#ppt_y-#ppt_h*1.125000"/>
                                          </p:val>
                                        </p:tav>
                                        <p:tav tm="100000">
                                          <p:val>
                                            <p:strVal val="#ppt_y"/>
                                          </p:val>
                                        </p:tav>
                                      </p:tavLst>
                                    </p:anim>
                                    <p:animEffect transition="in" filter="wipe(down)">
                                      <p:cBhvr>
                                        <p:cTn id="365" dur="250"/>
                                        <p:tgtEl>
                                          <p:spTgt spid="485"/>
                                        </p:tgtEl>
                                      </p:cBhvr>
                                    </p:animEffect>
                                  </p:childTnLst>
                                </p:cTn>
                              </p:par>
                            </p:childTnLst>
                          </p:cTn>
                        </p:par>
                        <p:par>
                          <p:cTn id="366" fill="hold">
                            <p:stCondLst>
                              <p:cond delay="10200"/>
                            </p:stCondLst>
                            <p:childTnLst>
                              <p:par>
                                <p:cTn id="367" presetID="12" presetClass="exit" presetSubtype="4" fill="hold" grpId="1" nodeType="afterEffect">
                                  <p:stCondLst>
                                    <p:cond delay="0"/>
                                  </p:stCondLst>
                                  <p:childTnLst>
                                    <p:anim calcmode="lin" valueType="num">
                                      <p:cBhvr additive="base">
                                        <p:cTn id="368" dur="250"/>
                                        <p:tgtEl>
                                          <p:spTgt spid="485"/>
                                        </p:tgtEl>
                                        <p:attrNameLst>
                                          <p:attrName>ppt_y</p:attrName>
                                        </p:attrNameLst>
                                      </p:cBhvr>
                                      <p:tavLst>
                                        <p:tav tm="0">
                                          <p:val>
                                            <p:strVal val="#ppt_y"/>
                                          </p:val>
                                        </p:tav>
                                        <p:tav tm="100000">
                                          <p:val>
                                            <p:strVal val="#ppt_y+#ppt_h*1.125000"/>
                                          </p:val>
                                        </p:tav>
                                      </p:tavLst>
                                    </p:anim>
                                    <p:animEffect transition="out" filter="wipe(down)">
                                      <p:cBhvr>
                                        <p:cTn id="369" dur="250"/>
                                        <p:tgtEl>
                                          <p:spTgt spid="485"/>
                                        </p:tgtEl>
                                      </p:cBhvr>
                                    </p:animEffect>
                                    <p:set>
                                      <p:cBhvr>
                                        <p:cTn id="370" dur="1" fill="hold">
                                          <p:stCondLst>
                                            <p:cond delay="249"/>
                                          </p:stCondLst>
                                        </p:cTn>
                                        <p:tgtEl>
                                          <p:spTgt spid="485"/>
                                        </p:tgtEl>
                                        <p:attrNameLst>
                                          <p:attrName>style.visibility</p:attrName>
                                        </p:attrNameLst>
                                      </p:cBhvr>
                                      <p:to>
                                        <p:strVal val="hidden"/>
                                      </p:to>
                                    </p:set>
                                  </p:childTnLst>
                                </p:cTn>
                              </p:par>
                              <p:par>
                                <p:cTn id="371" presetID="12" presetClass="entr" presetSubtype="1" fill="hold" grpId="0" nodeType="withEffect">
                                  <p:stCondLst>
                                    <p:cond delay="50"/>
                                  </p:stCondLst>
                                  <p:childTnLst>
                                    <p:set>
                                      <p:cBhvr>
                                        <p:cTn id="372" dur="1" fill="hold">
                                          <p:stCondLst>
                                            <p:cond delay="0"/>
                                          </p:stCondLst>
                                        </p:cTn>
                                        <p:tgtEl>
                                          <p:spTgt spid="486"/>
                                        </p:tgtEl>
                                        <p:attrNameLst>
                                          <p:attrName>style.visibility</p:attrName>
                                        </p:attrNameLst>
                                      </p:cBhvr>
                                      <p:to>
                                        <p:strVal val="visible"/>
                                      </p:to>
                                    </p:set>
                                    <p:anim calcmode="lin" valueType="num">
                                      <p:cBhvr additive="base">
                                        <p:cTn id="373" dur="250"/>
                                        <p:tgtEl>
                                          <p:spTgt spid="486"/>
                                        </p:tgtEl>
                                        <p:attrNameLst>
                                          <p:attrName>ppt_y</p:attrName>
                                        </p:attrNameLst>
                                      </p:cBhvr>
                                      <p:tavLst>
                                        <p:tav tm="0">
                                          <p:val>
                                            <p:strVal val="#ppt_y-#ppt_h*1.125000"/>
                                          </p:val>
                                        </p:tav>
                                        <p:tav tm="100000">
                                          <p:val>
                                            <p:strVal val="#ppt_y"/>
                                          </p:val>
                                        </p:tav>
                                      </p:tavLst>
                                    </p:anim>
                                    <p:animEffect transition="in" filter="wipe(down)">
                                      <p:cBhvr>
                                        <p:cTn id="374" dur="250"/>
                                        <p:tgtEl>
                                          <p:spTgt spid="486"/>
                                        </p:tgtEl>
                                      </p:cBhvr>
                                    </p:animEffect>
                                  </p:childTnLst>
                                </p:cTn>
                              </p:par>
                            </p:childTnLst>
                          </p:cTn>
                        </p:par>
                        <p:par>
                          <p:cTn id="375" fill="hold">
                            <p:stCondLst>
                              <p:cond delay="10500"/>
                            </p:stCondLst>
                            <p:childTnLst>
                              <p:par>
                                <p:cTn id="376" presetID="12" presetClass="exit" presetSubtype="4" fill="hold" grpId="1" nodeType="afterEffect">
                                  <p:stCondLst>
                                    <p:cond delay="0"/>
                                  </p:stCondLst>
                                  <p:childTnLst>
                                    <p:anim calcmode="lin" valueType="num">
                                      <p:cBhvr additive="base">
                                        <p:cTn id="377" dur="250"/>
                                        <p:tgtEl>
                                          <p:spTgt spid="486"/>
                                        </p:tgtEl>
                                        <p:attrNameLst>
                                          <p:attrName>ppt_y</p:attrName>
                                        </p:attrNameLst>
                                      </p:cBhvr>
                                      <p:tavLst>
                                        <p:tav tm="0">
                                          <p:val>
                                            <p:strVal val="#ppt_y"/>
                                          </p:val>
                                        </p:tav>
                                        <p:tav tm="100000">
                                          <p:val>
                                            <p:strVal val="#ppt_y+#ppt_h*1.125000"/>
                                          </p:val>
                                        </p:tav>
                                      </p:tavLst>
                                    </p:anim>
                                    <p:animEffect transition="out" filter="wipe(down)">
                                      <p:cBhvr>
                                        <p:cTn id="378" dur="250"/>
                                        <p:tgtEl>
                                          <p:spTgt spid="486"/>
                                        </p:tgtEl>
                                      </p:cBhvr>
                                    </p:animEffect>
                                    <p:set>
                                      <p:cBhvr>
                                        <p:cTn id="379" dur="1" fill="hold">
                                          <p:stCondLst>
                                            <p:cond delay="249"/>
                                          </p:stCondLst>
                                        </p:cTn>
                                        <p:tgtEl>
                                          <p:spTgt spid="486"/>
                                        </p:tgtEl>
                                        <p:attrNameLst>
                                          <p:attrName>style.visibility</p:attrName>
                                        </p:attrNameLst>
                                      </p:cBhvr>
                                      <p:to>
                                        <p:strVal val="hidden"/>
                                      </p:to>
                                    </p:set>
                                  </p:childTnLst>
                                </p:cTn>
                              </p:par>
                              <p:par>
                                <p:cTn id="380" presetID="12" presetClass="entr" presetSubtype="1" fill="hold" grpId="0" nodeType="withEffect">
                                  <p:stCondLst>
                                    <p:cond delay="50"/>
                                  </p:stCondLst>
                                  <p:childTnLst>
                                    <p:set>
                                      <p:cBhvr>
                                        <p:cTn id="381" dur="1" fill="hold">
                                          <p:stCondLst>
                                            <p:cond delay="0"/>
                                          </p:stCondLst>
                                        </p:cTn>
                                        <p:tgtEl>
                                          <p:spTgt spid="487"/>
                                        </p:tgtEl>
                                        <p:attrNameLst>
                                          <p:attrName>style.visibility</p:attrName>
                                        </p:attrNameLst>
                                      </p:cBhvr>
                                      <p:to>
                                        <p:strVal val="visible"/>
                                      </p:to>
                                    </p:set>
                                    <p:anim calcmode="lin" valueType="num">
                                      <p:cBhvr additive="base">
                                        <p:cTn id="382" dur="250"/>
                                        <p:tgtEl>
                                          <p:spTgt spid="487"/>
                                        </p:tgtEl>
                                        <p:attrNameLst>
                                          <p:attrName>ppt_y</p:attrName>
                                        </p:attrNameLst>
                                      </p:cBhvr>
                                      <p:tavLst>
                                        <p:tav tm="0">
                                          <p:val>
                                            <p:strVal val="#ppt_y-#ppt_h*1.125000"/>
                                          </p:val>
                                        </p:tav>
                                        <p:tav tm="100000">
                                          <p:val>
                                            <p:strVal val="#ppt_y"/>
                                          </p:val>
                                        </p:tav>
                                      </p:tavLst>
                                    </p:anim>
                                    <p:animEffect transition="in" filter="wipe(down)">
                                      <p:cBhvr>
                                        <p:cTn id="383" dur="250"/>
                                        <p:tgtEl>
                                          <p:spTgt spid="487"/>
                                        </p:tgtEl>
                                      </p:cBhvr>
                                    </p:animEffect>
                                  </p:childTnLst>
                                </p:cTn>
                              </p:par>
                            </p:childTnLst>
                          </p:cTn>
                        </p:par>
                        <p:par>
                          <p:cTn id="384" fill="hold">
                            <p:stCondLst>
                              <p:cond delay="10800"/>
                            </p:stCondLst>
                            <p:childTnLst>
                              <p:par>
                                <p:cTn id="385" presetID="12" presetClass="exit" presetSubtype="4" fill="hold" grpId="1" nodeType="afterEffect">
                                  <p:stCondLst>
                                    <p:cond delay="0"/>
                                  </p:stCondLst>
                                  <p:childTnLst>
                                    <p:anim calcmode="lin" valueType="num">
                                      <p:cBhvr additive="base">
                                        <p:cTn id="386" dur="250"/>
                                        <p:tgtEl>
                                          <p:spTgt spid="487"/>
                                        </p:tgtEl>
                                        <p:attrNameLst>
                                          <p:attrName>ppt_y</p:attrName>
                                        </p:attrNameLst>
                                      </p:cBhvr>
                                      <p:tavLst>
                                        <p:tav tm="0">
                                          <p:val>
                                            <p:strVal val="#ppt_y"/>
                                          </p:val>
                                        </p:tav>
                                        <p:tav tm="100000">
                                          <p:val>
                                            <p:strVal val="#ppt_y+#ppt_h*1.125000"/>
                                          </p:val>
                                        </p:tav>
                                      </p:tavLst>
                                    </p:anim>
                                    <p:animEffect transition="out" filter="wipe(down)">
                                      <p:cBhvr>
                                        <p:cTn id="387" dur="250"/>
                                        <p:tgtEl>
                                          <p:spTgt spid="487"/>
                                        </p:tgtEl>
                                      </p:cBhvr>
                                    </p:animEffect>
                                    <p:set>
                                      <p:cBhvr>
                                        <p:cTn id="388" dur="1" fill="hold">
                                          <p:stCondLst>
                                            <p:cond delay="249"/>
                                          </p:stCondLst>
                                        </p:cTn>
                                        <p:tgtEl>
                                          <p:spTgt spid="487"/>
                                        </p:tgtEl>
                                        <p:attrNameLst>
                                          <p:attrName>style.visibility</p:attrName>
                                        </p:attrNameLst>
                                      </p:cBhvr>
                                      <p:to>
                                        <p:strVal val="hidden"/>
                                      </p:to>
                                    </p:set>
                                  </p:childTnLst>
                                </p:cTn>
                              </p:par>
                              <p:par>
                                <p:cTn id="389" presetID="12" presetClass="entr" presetSubtype="1" fill="hold" grpId="0" nodeType="withEffect">
                                  <p:stCondLst>
                                    <p:cond delay="50"/>
                                  </p:stCondLst>
                                  <p:childTnLst>
                                    <p:set>
                                      <p:cBhvr>
                                        <p:cTn id="390" dur="1" fill="hold">
                                          <p:stCondLst>
                                            <p:cond delay="0"/>
                                          </p:stCondLst>
                                        </p:cTn>
                                        <p:tgtEl>
                                          <p:spTgt spid="488"/>
                                        </p:tgtEl>
                                        <p:attrNameLst>
                                          <p:attrName>style.visibility</p:attrName>
                                        </p:attrNameLst>
                                      </p:cBhvr>
                                      <p:to>
                                        <p:strVal val="visible"/>
                                      </p:to>
                                    </p:set>
                                    <p:anim calcmode="lin" valueType="num">
                                      <p:cBhvr additive="base">
                                        <p:cTn id="391" dur="250"/>
                                        <p:tgtEl>
                                          <p:spTgt spid="488"/>
                                        </p:tgtEl>
                                        <p:attrNameLst>
                                          <p:attrName>ppt_y</p:attrName>
                                        </p:attrNameLst>
                                      </p:cBhvr>
                                      <p:tavLst>
                                        <p:tav tm="0">
                                          <p:val>
                                            <p:strVal val="#ppt_y-#ppt_h*1.125000"/>
                                          </p:val>
                                        </p:tav>
                                        <p:tav tm="100000">
                                          <p:val>
                                            <p:strVal val="#ppt_y"/>
                                          </p:val>
                                        </p:tav>
                                      </p:tavLst>
                                    </p:anim>
                                    <p:animEffect transition="in" filter="wipe(down)">
                                      <p:cBhvr>
                                        <p:cTn id="392" dur="250"/>
                                        <p:tgtEl>
                                          <p:spTgt spid="4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 grpId="0" animBg="1"/>
      <p:bldP spid="400" grpId="0" animBg="1"/>
      <p:bldP spid="401" grpId="0" animBg="1"/>
      <p:bldP spid="401" grpId="1" animBg="1"/>
      <p:bldP spid="402" grpId="0" animBg="1"/>
      <p:bldP spid="402" grpId="1" animBg="1"/>
      <p:bldP spid="403" grpId="0" animBg="1"/>
      <p:bldP spid="403" grpId="1" animBg="1"/>
      <p:bldP spid="404" grpId="0" animBg="1"/>
      <p:bldP spid="404" grpId="1" animBg="1"/>
      <p:bldP spid="405" grpId="0" animBg="1"/>
      <p:bldP spid="405" grpId="1" animBg="1"/>
      <p:bldP spid="406" grpId="0" animBg="1"/>
      <p:bldP spid="406" grpId="1" animBg="1"/>
      <p:bldP spid="407" grpId="0" animBg="1"/>
      <p:bldP spid="407" grpId="1" animBg="1"/>
      <p:bldP spid="408" grpId="0" animBg="1"/>
      <p:bldP spid="408" grpId="1" animBg="1"/>
      <p:bldP spid="409" grpId="0" animBg="1"/>
      <p:bldP spid="409" grpId="1" animBg="1"/>
      <p:bldP spid="410" grpId="0" animBg="1"/>
      <p:bldP spid="411" grpId="0" animBg="1"/>
      <p:bldP spid="425" grpId="0" animBg="1"/>
      <p:bldP spid="426" grpId="0" animBg="1"/>
      <p:bldP spid="427" grpId="0" animBg="1"/>
      <p:bldP spid="427" grpId="1" animBg="1"/>
      <p:bldP spid="428" grpId="0" animBg="1"/>
      <p:bldP spid="428" grpId="1" animBg="1"/>
      <p:bldP spid="429" grpId="0" animBg="1"/>
      <p:bldP spid="429" grpId="1" animBg="1"/>
      <p:bldP spid="430" grpId="0" animBg="1"/>
      <p:bldP spid="430" grpId="1" animBg="1"/>
      <p:bldP spid="431" grpId="0" animBg="1"/>
      <p:bldP spid="431" grpId="1" animBg="1"/>
      <p:bldP spid="432" grpId="0" animBg="1"/>
      <p:bldP spid="432" grpId="1" animBg="1"/>
      <p:bldP spid="433" grpId="0" animBg="1"/>
      <p:bldP spid="433" grpId="1" animBg="1"/>
      <p:bldP spid="434" grpId="0" animBg="1"/>
      <p:bldP spid="434" grpId="1" animBg="1"/>
      <p:bldP spid="435" grpId="0" animBg="1"/>
      <p:bldP spid="435" grpId="1" animBg="1"/>
      <p:bldP spid="436" grpId="0" animBg="1"/>
      <p:bldP spid="437" grpId="0" animBg="1"/>
      <p:bldP spid="451" grpId="0" animBg="1"/>
      <p:bldP spid="452" grpId="0" animBg="1"/>
      <p:bldP spid="453" grpId="0" animBg="1"/>
      <p:bldP spid="453" grpId="1" animBg="1"/>
      <p:bldP spid="454" grpId="0" animBg="1"/>
      <p:bldP spid="454" grpId="1" animBg="1"/>
      <p:bldP spid="455" grpId="0" animBg="1"/>
      <p:bldP spid="455" grpId="1" animBg="1"/>
      <p:bldP spid="456" grpId="0" animBg="1"/>
      <p:bldP spid="456" grpId="1" animBg="1"/>
      <p:bldP spid="457" grpId="0" animBg="1"/>
      <p:bldP spid="457" grpId="1" animBg="1"/>
      <p:bldP spid="458" grpId="0" animBg="1"/>
      <p:bldP spid="458" grpId="1" animBg="1"/>
      <p:bldP spid="459" grpId="0" animBg="1"/>
      <p:bldP spid="459" grpId="1" animBg="1"/>
      <p:bldP spid="460" grpId="0" animBg="1"/>
      <p:bldP spid="460" grpId="1" animBg="1"/>
      <p:bldP spid="461" grpId="0" animBg="1"/>
      <p:bldP spid="461" grpId="1" animBg="1"/>
      <p:bldP spid="462" grpId="0" animBg="1"/>
      <p:bldP spid="463" grpId="0" animBg="1"/>
      <p:bldP spid="477" grpId="0" animBg="1"/>
      <p:bldP spid="478" grpId="0" animBg="1"/>
      <p:bldP spid="479" grpId="0" animBg="1"/>
      <p:bldP spid="479" grpId="1" animBg="1"/>
      <p:bldP spid="480" grpId="0" animBg="1"/>
      <p:bldP spid="480" grpId="1" animBg="1"/>
      <p:bldP spid="481" grpId="0" animBg="1"/>
      <p:bldP spid="481" grpId="1" animBg="1"/>
      <p:bldP spid="482" grpId="0" animBg="1"/>
      <p:bldP spid="482" grpId="1" animBg="1"/>
      <p:bldP spid="483" grpId="0" animBg="1"/>
      <p:bldP spid="483" grpId="1" animBg="1"/>
      <p:bldP spid="484" grpId="0" animBg="1"/>
      <p:bldP spid="484" grpId="1" animBg="1"/>
      <p:bldP spid="485" grpId="0" animBg="1"/>
      <p:bldP spid="485" grpId="1" animBg="1"/>
      <p:bldP spid="486" grpId="0" animBg="1"/>
      <p:bldP spid="486" grpId="1" animBg="1"/>
      <p:bldP spid="487" grpId="0" animBg="1"/>
      <p:bldP spid="487" grpId="1" animBg="1"/>
      <p:bldP spid="488" grpId="0" animBg="1"/>
      <p:bldP spid="489"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Pr>
        <a:gradFill flip="none" rotWithShape="1">
          <a:gsLst>
            <a:gs pos="45000">
              <a:srgbClr val="C22198"/>
            </a:gs>
            <a:gs pos="100000">
              <a:srgbClr val="396ADA"/>
            </a:gs>
            <a:gs pos="76000">
              <a:srgbClr val="9537B4"/>
            </a:gs>
            <a:gs pos="0">
              <a:srgbClr val="FB5C03"/>
            </a:gs>
          </a:gsLst>
          <a:lin ang="13500000" scaled="1"/>
          <a:tileRect/>
        </a:gra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909BFBD5-313F-4F04-BBF9-8FF572717616}"/>
              </a:ext>
            </a:extLst>
          </p:cNvPr>
          <p:cNvSpPr/>
          <p:nvPr/>
        </p:nvSpPr>
        <p:spPr>
          <a:xfrm rot="16200000">
            <a:off x="9472224" y="198483"/>
            <a:ext cx="181811" cy="245979"/>
          </a:xfrm>
          <a:custGeom>
            <a:avLst/>
            <a:gdLst>
              <a:gd name="connsiteX0" fmla="*/ 213896 w 213896"/>
              <a:gd name="connsiteY0" fmla="*/ 117644 h 235286"/>
              <a:gd name="connsiteX1" fmla="*/ 106949 w 213896"/>
              <a:gd name="connsiteY1" fmla="*/ 235286 h 235286"/>
              <a:gd name="connsiteX2" fmla="*/ 0 w 213896"/>
              <a:gd name="connsiteY2" fmla="*/ 235286 h 235286"/>
              <a:gd name="connsiteX3" fmla="*/ 0 w 213896"/>
              <a:gd name="connsiteY3" fmla="*/ 160421 h 235286"/>
              <a:gd name="connsiteX4" fmla="*/ 50801 w 213896"/>
              <a:gd name="connsiteY4" fmla="*/ 160423 h 235286"/>
              <a:gd name="connsiteX5" fmla="*/ 101601 w 213896"/>
              <a:gd name="connsiteY5" fmla="*/ 117643 h 235286"/>
              <a:gd name="connsiteX6" fmla="*/ 50801 w 213896"/>
              <a:gd name="connsiteY6" fmla="*/ 74865 h 235286"/>
              <a:gd name="connsiteX7" fmla="*/ 0 w 213896"/>
              <a:gd name="connsiteY7" fmla="*/ 74865 h 235286"/>
              <a:gd name="connsiteX8" fmla="*/ 0 w 213896"/>
              <a:gd name="connsiteY8" fmla="*/ 0 h 235286"/>
              <a:gd name="connsiteX9" fmla="*/ 106949 w 213896"/>
              <a:gd name="connsiteY9" fmla="*/ 0 h 235286"/>
              <a:gd name="connsiteX10" fmla="*/ 213896 w 213896"/>
              <a:gd name="connsiteY10" fmla="*/ 117644 h 235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3896" h="235286">
                <a:moveTo>
                  <a:pt x="213896" y="117644"/>
                </a:moveTo>
                <a:lnTo>
                  <a:pt x="106949" y="235286"/>
                </a:lnTo>
                <a:lnTo>
                  <a:pt x="0" y="235286"/>
                </a:lnTo>
                <a:lnTo>
                  <a:pt x="0" y="160421"/>
                </a:lnTo>
                <a:lnTo>
                  <a:pt x="50801" y="160423"/>
                </a:lnTo>
                <a:cubicBezTo>
                  <a:pt x="78857" y="160423"/>
                  <a:pt x="101601" y="141269"/>
                  <a:pt x="101601" y="117643"/>
                </a:cubicBezTo>
                <a:cubicBezTo>
                  <a:pt x="101601" y="94017"/>
                  <a:pt x="78857" y="74865"/>
                  <a:pt x="50801" y="74865"/>
                </a:cubicBezTo>
                <a:lnTo>
                  <a:pt x="0" y="74865"/>
                </a:lnTo>
                <a:lnTo>
                  <a:pt x="0" y="0"/>
                </a:lnTo>
                <a:lnTo>
                  <a:pt x="106949" y="0"/>
                </a:lnTo>
                <a:lnTo>
                  <a:pt x="213896" y="117644"/>
                </a:ln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MY"/>
          </a:p>
        </p:txBody>
      </p:sp>
      <p:sp>
        <p:nvSpPr>
          <p:cNvPr id="11" name="Speech Bubble: Oval 10">
            <a:extLst>
              <a:ext uri="{FF2B5EF4-FFF2-40B4-BE49-F238E27FC236}">
                <a16:creationId xmlns:a16="http://schemas.microsoft.com/office/drawing/2014/main" id="{83310962-2F61-461F-A043-705E568243C3}"/>
              </a:ext>
            </a:extLst>
          </p:cNvPr>
          <p:cNvSpPr/>
          <p:nvPr/>
        </p:nvSpPr>
        <p:spPr>
          <a:xfrm>
            <a:off x="9985110" y="221480"/>
            <a:ext cx="245979" cy="181811"/>
          </a:xfrm>
          <a:prstGeom prst="wedgeEllipseCallou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4" name="Freeform: Shape 13">
            <a:extLst>
              <a:ext uri="{FF2B5EF4-FFF2-40B4-BE49-F238E27FC236}">
                <a16:creationId xmlns:a16="http://schemas.microsoft.com/office/drawing/2014/main" id="{3347862C-9574-429E-A82E-FC47E3CA314F}"/>
              </a:ext>
            </a:extLst>
          </p:cNvPr>
          <p:cNvSpPr/>
          <p:nvPr/>
        </p:nvSpPr>
        <p:spPr>
          <a:xfrm>
            <a:off x="10034713" y="278009"/>
            <a:ext cx="146771" cy="68752"/>
          </a:xfrm>
          <a:custGeom>
            <a:avLst/>
            <a:gdLst>
              <a:gd name="connsiteX0" fmla="*/ 21 w 146771"/>
              <a:gd name="connsiteY0" fmla="*/ 61750 h 68752"/>
              <a:gd name="connsiteX1" fmla="*/ 45741 w 146771"/>
              <a:gd name="connsiteY1" fmla="*/ 790 h 68752"/>
              <a:gd name="connsiteX2" fmla="*/ 95271 w 146771"/>
              <a:gd name="connsiteY2" fmla="*/ 25555 h 68752"/>
              <a:gd name="connsiteX3" fmla="*/ 146706 w 146771"/>
              <a:gd name="connsiteY3" fmla="*/ 2695 h 68752"/>
              <a:gd name="connsiteX4" fmla="*/ 104796 w 146771"/>
              <a:gd name="connsiteY4" fmla="*/ 67465 h 68752"/>
              <a:gd name="connsiteX5" fmla="*/ 51456 w 146771"/>
              <a:gd name="connsiteY5" fmla="*/ 46510 h 68752"/>
              <a:gd name="connsiteX6" fmla="*/ 21 w 146771"/>
              <a:gd name="connsiteY6" fmla="*/ 61750 h 687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771" h="68752">
                <a:moveTo>
                  <a:pt x="21" y="61750"/>
                </a:moveTo>
                <a:cubicBezTo>
                  <a:pt x="-931" y="54130"/>
                  <a:pt x="29866" y="6822"/>
                  <a:pt x="45741" y="790"/>
                </a:cubicBezTo>
                <a:cubicBezTo>
                  <a:pt x="61616" y="-5242"/>
                  <a:pt x="78444" y="25238"/>
                  <a:pt x="95271" y="25555"/>
                </a:cubicBezTo>
                <a:cubicBezTo>
                  <a:pt x="112098" y="25872"/>
                  <a:pt x="145119" y="-4290"/>
                  <a:pt x="146706" y="2695"/>
                </a:cubicBezTo>
                <a:cubicBezTo>
                  <a:pt x="148293" y="9680"/>
                  <a:pt x="120671" y="60163"/>
                  <a:pt x="104796" y="67465"/>
                </a:cubicBezTo>
                <a:cubicBezTo>
                  <a:pt x="88921" y="74767"/>
                  <a:pt x="68284" y="48733"/>
                  <a:pt x="51456" y="46510"/>
                </a:cubicBezTo>
                <a:cubicBezTo>
                  <a:pt x="34628" y="44287"/>
                  <a:pt x="973" y="69370"/>
                  <a:pt x="21" y="6175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5" name="Oval 14">
            <a:extLst>
              <a:ext uri="{FF2B5EF4-FFF2-40B4-BE49-F238E27FC236}">
                <a16:creationId xmlns:a16="http://schemas.microsoft.com/office/drawing/2014/main" id="{6437DAD7-9F5D-486D-A71B-BD32EF700418}"/>
              </a:ext>
            </a:extLst>
          </p:cNvPr>
          <p:cNvSpPr/>
          <p:nvPr/>
        </p:nvSpPr>
        <p:spPr>
          <a:xfrm>
            <a:off x="10545318" y="221480"/>
            <a:ext cx="232410" cy="203835"/>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grpSp>
        <p:nvGrpSpPr>
          <p:cNvPr id="18" name="Group 17">
            <a:extLst>
              <a:ext uri="{FF2B5EF4-FFF2-40B4-BE49-F238E27FC236}">
                <a16:creationId xmlns:a16="http://schemas.microsoft.com/office/drawing/2014/main" id="{75F8E246-06D7-4D4F-887D-2001C05DB360}"/>
              </a:ext>
            </a:extLst>
          </p:cNvPr>
          <p:cNvGrpSpPr/>
          <p:nvPr/>
        </p:nvGrpSpPr>
        <p:grpSpPr>
          <a:xfrm>
            <a:off x="10589127" y="277918"/>
            <a:ext cx="144791" cy="97343"/>
            <a:chOff x="10302235" y="480968"/>
            <a:chExt cx="144791" cy="97343"/>
          </a:xfrm>
        </p:grpSpPr>
        <p:sp>
          <p:nvSpPr>
            <p:cNvPr id="16" name="Flowchart: Decision 15">
              <a:extLst>
                <a:ext uri="{FF2B5EF4-FFF2-40B4-BE49-F238E27FC236}">
                  <a16:creationId xmlns:a16="http://schemas.microsoft.com/office/drawing/2014/main" id="{4873C27E-5A36-4B5D-A85D-98B8A77E9A3B}"/>
                </a:ext>
              </a:extLst>
            </p:cNvPr>
            <p:cNvSpPr/>
            <p:nvPr/>
          </p:nvSpPr>
          <p:spPr>
            <a:xfrm rot="19381466">
              <a:off x="10302235" y="480968"/>
              <a:ext cx="144791" cy="82392"/>
            </a:xfrm>
            <a:prstGeom prst="flowChartDecision">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7" name="Isosceles Triangle 16">
              <a:extLst>
                <a:ext uri="{FF2B5EF4-FFF2-40B4-BE49-F238E27FC236}">
                  <a16:creationId xmlns:a16="http://schemas.microsoft.com/office/drawing/2014/main" id="{A6BF00B7-607A-4C60-BC49-E5F3DC45776F}"/>
                </a:ext>
              </a:extLst>
            </p:cNvPr>
            <p:cNvSpPr/>
            <p:nvPr/>
          </p:nvSpPr>
          <p:spPr>
            <a:xfrm rot="13921270">
              <a:off x="10310790" y="512540"/>
              <a:ext cx="62962" cy="68580"/>
            </a:xfrm>
            <a:prstGeom prs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grpSp>
      <p:sp>
        <p:nvSpPr>
          <p:cNvPr id="19" name="Heart 18">
            <a:extLst>
              <a:ext uri="{FF2B5EF4-FFF2-40B4-BE49-F238E27FC236}">
                <a16:creationId xmlns:a16="http://schemas.microsoft.com/office/drawing/2014/main" id="{571717BF-66FC-44F9-AD64-618FC4F9A468}"/>
              </a:ext>
            </a:extLst>
          </p:cNvPr>
          <p:cNvSpPr/>
          <p:nvPr/>
        </p:nvSpPr>
        <p:spPr>
          <a:xfrm>
            <a:off x="11088398" y="233756"/>
            <a:ext cx="238125" cy="169545"/>
          </a:xfrm>
          <a:prstGeom prst="hear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20" name="Oval 19">
            <a:extLst>
              <a:ext uri="{FF2B5EF4-FFF2-40B4-BE49-F238E27FC236}">
                <a16:creationId xmlns:a16="http://schemas.microsoft.com/office/drawing/2014/main" id="{9D0AF25D-CF35-4D7B-8793-0A738BE2FEAD}"/>
              </a:ext>
            </a:extLst>
          </p:cNvPr>
          <p:cNvSpPr/>
          <p:nvPr/>
        </p:nvSpPr>
        <p:spPr>
          <a:xfrm>
            <a:off x="11602278" y="188560"/>
            <a:ext cx="308610" cy="248694"/>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26" name="Oval 25">
            <a:extLst>
              <a:ext uri="{FF2B5EF4-FFF2-40B4-BE49-F238E27FC236}">
                <a16:creationId xmlns:a16="http://schemas.microsoft.com/office/drawing/2014/main" id="{B95901A9-C29A-4553-996F-5626A409AA9F}"/>
              </a:ext>
            </a:extLst>
          </p:cNvPr>
          <p:cNvSpPr/>
          <p:nvPr/>
        </p:nvSpPr>
        <p:spPr>
          <a:xfrm>
            <a:off x="1282262" y="705359"/>
            <a:ext cx="1744717" cy="1534511"/>
          </a:xfrm>
          <a:prstGeom prst="ellipse">
            <a:avLst/>
          </a:prstGeom>
          <a:noFill/>
          <a:ln w="28575">
            <a:gradFill>
              <a:gsLst>
                <a:gs pos="100000">
                  <a:srgbClr val="F3DD57"/>
                </a:gs>
                <a:gs pos="0">
                  <a:srgbClr val="E54747"/>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31" name="Oval 1">
            <a:extLst>
              <a:ext uri="{FF2B5EF4-FFF2-40B4-BE49-F238E27FC236}">
                <a16:creationId xmlns:a16="http://schemas.microsoft.com/office/drawing/2014/main" id="{98931F93-1B37-414C-8632-A487874494E9}"/>
              </a:ext>
            </a:extLst>
          </p:cNvPr>
          <p:cNvSpPr/>
          <p:nvPr/>
        </p:nvSpPr>
        <p:spPr>
          <a:xfrm>
            <a:off x="913048" y="3346986"/>
            <a:ext cx="1008051" cy="805070"/>
          </a:xfrm>
          <a:prstGeom prst="ellipse">
            <a:avLst/>
          </a:prstGeom>
          <a:noFill/>
          <a:ln w="19050">
            <a:gradFill flip="none" rotWithShape="1">
              <a:gsLst>
                <a:gs pos="53000">
                  <a:srgbClr val="E7959B"/>
                </a:gs>
                <a:gs pos="37000">
                  <a:srgbClr val="F3DD57"/>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43" name="PRESENTATION TITLE">
            <a:extLst>
              <a:ext uri="{FF2B5EF4-FFF2-40B4-BE49-F238E27FC236}">
                <a16:creationId xmlns:a16="http://schemas.microsoft.com/office/drawing/2014/main" id="{20C891D9-A82F-4656-BEA2-A37B85F3FC75}"/>
              </a:ext>
            </a:extLst>
          </p:cNvPr>
          <p:cNvSpPr txBox="1"/>
          <p:nvPr/>
        </p:nvSpPr>
        <p:spPr>
          <a:xfrm>
            <a:off x="4207158" y="606680"/>
            <a:ext cx="4910715" cy="584775"/>
          </a:xfrm>
          <a:prstGeom prst="rect">
            <a:avLst/>
          </a:prstGeom>
          <a:noFill/>
        </p:spPr>
        <p:txBody>
          <a:bodyPr wrap="square" rtlCol="0">
            <a:spAutoFit/>
          </a:bodyPr>
          <a:lstStyle/>
          <a:p>
            <a:r>
              <a:rPr lang="en-US" sz="3200" b="1" dirty="0">
                <a:solidFill>
                  <a:schemeClr val="bg1"/>
                </a:solidFill>
                <a:latin typeface="Microsoft YaHei UI" panose="020B0503020204020204" pitchFamily="34" charset="-122"/>
                <a:ea typeface="Microsoft YaHei UI" panose="020B0503020204020204" pitchFamily="34" charset="-122"/>
              </a:rPr>
              <a:t>PRESENTATION TITLE</a:t>
            </a:r>
            <a:endParaRPr lang="en-MY" sz="3200" b="1" dirty="0">
              <a:solidFill>
                <a:schemeClr val="bg1"/>
              </a:solidFill>
              <a:latin typeface="Microsoft YaHei UI" panose="020B0503020204020204" pitchFamily="34" charset="-122"/>
              <a:ea typeface="Microsoft YaHei UI" panose="020B0503020204020204" pitchFamily="34" charset="-122"/>
            </a:endParaRPr>
          </a:p>
        </p:txBody>
      </p:sp>
      <p:sp>
        <p:nvSpPr>
          <p:cNvPr id="44" name="TextBox 43">
            <a:extLst>
              <a:ext uri="{FF2B5EF4-FFF2-40B4-BE49-F238E27FC236}">
                <a16:creationId xmlns:a16="http://schemas.microsoft.com/office/drawing/2014/main" id="{3BE4A3E6-D5D6-4B08-A187-441AB38B07B2}"/>
              </a:ext>
            </a:extLst>
          </p:cNvPr>
          <p:cNvSpPr txBox="1"/>
          <p:nvPr/>
        </p:nvSpPr>
        <p:spPr>
          <a:xfrm>
            <a:off x="4176749" y="1181163"/>
            <a:ext cx="1035197" cy="646331"/>
          </a:xfrm>
          <a:prstGeom prst="rect">
            <a:avLst/>
          </a:prstGeom>
          <a:noFill/>
        </p:spPr>
        <p:txBody>
          <a:bodyPr wrap="square" rtlCol="0">
            <a:spAutoFit/>
          </a:bodyPr>
          <a:lstStyle/>
          <a:p>
            <a:pPr algn="ctr"/>
            <a:r>
              <a:rPr lang="en-MY" b="1" dirty="0">
                <a:solidFill>
                  <a:schemeClr val="bg1"/>
                </a:solidFill>
                <a:latin typeface="Microsoft YaHei UI" panose="020B0503020204020204" pitchFamily="34" charset="-122"/>
                <a:ea typeface="Microsoft YaHei UI" panose="020B0503020204020204" pitchFamily="34" charset="-122"/>
              </a:rPr>
              <a:t>5</a:t>
            </a:r>
            <a:r>
              <a:rPr lang="en-MY" b="1" dirty="0">
                <a:solidFill>
                  <a:schemeClr val="bg1"/>
                </a:solidFill>
                <a:latin typeface="Microsoft YaHei UI Light" panose="020B0502040204020203" pitchFamily="34" charset="-122"/>
                <a:ea typeface="Microsoft YaHei UI Light" panose="020B0502040204020203" pitchFamily="34" charset="-122"/>
              </a:rPr>
              <a:t> </a:t>
            </a:r>
          </a:p>
          <a:p>
            <a:pPr algn="ctr"/>
            <a:r>
              <a:rPr lang="en-MY" b="1" dirty="0">
                <a:solidFill>
                  <a:schemeClr val="bg1"/>
                </a:solidFill>
                <a:latin typeface="Microsoft YaHei UI Light" panose="020B0502040204020203" pitchFamily="34" charset="-122"/>
                <a:ea typeface="Microsoft YaHei UI Light" panose="020B0502040204020203" pitchFamily="34" charset="-122"/>
              </a:rPr>
              <a:t>topics</a:t>
            </a:r>
          </a:p>
        </p:txBody>
      </p:sp>
      <p:sp>
        <p:nvSpPr>
          <p:cNvPr id="45" name="TextBox 44">
            <a:extLst>
              <a:ext uri="{FF2B5EF4-FFF2-40B4-BE49-F238E27FC236}">
                <a16:creationId xmlns:a16="http://schemas.microsoft.com/office/drawing/2014/main" id="{09C0888C-DE00-4D09-B3D1-519FC076A422}"/>
              </a:ext>
            </a:extLst>
          </p:cNvPr>
          <p:cNvSpPr txBox="1"/>
          <p:nvPr/>
        </p:nvSpPr>
        <p:spPr>
          <a:xfrm>
            <a:off x="5898491" y="1180188"/>
            <a:ext cx="1118578" cy="646331"/>
          </a:xfrm>
          <a:prstGeom prst="rect">
            <a:avLst/>
          </a:prstGeom>
          <a:noFill/>
        </p:spPr>
        <p:txBody>
          <a:bodyPr wrap="square" rtlCol="0">
            <a:spAutoFit/>
          </a:bodyPr>
          <a:lstStyle/>
          <a:p>
            <a:pPr algn="ctr"/>
            <a:r>
              <a:rPr lang="en-MY" b="1" dirty="0">
                <a:solidFill>
                  <a:schemeClr val="bg1"/>
                </a:solidFill>
                <a:latin typeface="Microsoft YaHei UI" panose="020B0503020204020204" pitchFamily="34" charset="-122"/>
                <a:ea typeface="Microsoft YaHei UI" panose="020B0503020204020204" pitchFamily="34" charset="-122"/>
              </a:rPr>
              <a:t>185K</a:t>
            </a:r>
            <a:r>
              <a:rPr lang="en-MY" b="1" dirty="0">
                <a:solidFill>
                  <a:schemeClr val="bg1"/>
                </a:solidFill>
                <a:latin typeface="Microsoft YaHei UI Light" panose="020B0502040204020203" pitchFamily="34" charset="-122"/>
                <a:ea typeface="Microsoft YaHei UI Light" panose="020B0502040204020203" pitchFamily="34" charset="-122"/>
              </a:rPr>
              <a:t> followers</a:t>
            </a:r>
          </a:p>
        </p:txBody>
      </p:sp>
      <p:sp>
        <p:nvSpPr>
          <p:cNvPr id="46" name="TextBox 45">
            <a:extLst>
              <a:ext uri="{FF2B5EF4-FFF2-40B4-BE49-F238E27FC236}">
                <a16:creationId xmlns:a16="http://schemas.microsoft.com/office/drawing/2014/main" id="{4AC841EA-0674-4333-B0DD-1890A12A530D}"/>
              </a:ext>
            </a:extLst>
          </p:cNvPr>
          <p:cNvSpPr txBox="1"/>
          <p:nvPr/>
        </p:nvSpPr>
        <p:spPr>
          <a:xfrm>
            <a:off x="7386976" y="1179541"/>
            <a:ext cx="1182258" cy="646331"/>
          </a:xfrm>
          <a:prstGeom prst="rect">
            <a:avLst/>
          </a:prstGeom>
          <a:noFill/>
        </p:spPr>
        <p:txBody>
          <a:bodyPr wrap="square" rtlCol="0">
            <a:spAutoFit/>
          </a:bodyPr>
          <a:lstStyle/>
          <a:p>
            <a:pPr algn="ctr"/>
            <a:r>
              <a:rPr lang="en-MY" b="1" dirty="0">
                <a:solidFill>
                  <a:schemeClr val="bg1"/>
                </a:solidFill>
                <a:latin typeface="Microsoft YaHei UI" panose="020B0503020204020204" pitchFamily="34" charset="-122"/>
                <a:ea typeface="Microsoft YaHei UI" panose="020B0503020204020204" pitchFamily="34" charset="-122"/>
              </a:rPr>
              <a:t>4 </a:t>
            </a:r>
            <a:r>
              <a:rPr lang="en-MY" b="1" dirty="0">
                <a:solidFill>
                  <a:schemeClr val="bg1"/>
                </a:solidFill>
                <a:latin typeface="Microsoft YaHei UI Light" panose="020B0502040204020203" pitchFamily="34" charset="-122"/>
                <a:ea typeface="Microsoft YaHei UI Light" panose="020B0502040204020203" pitchFamily="34" charset="-122"/>
              </a:rPr>
              <a:t>members</a:t>
            </a:r>
          </a:p>
        </p:txBody>
      </p:sp>
      <p:sp>
        <p:nvSpPr>
          <p:cNvPr id="47" name="Subject Topic Name">
            <a:extLst>
              <a:ext uri="{FF2B5EF4-FFF2-40B4-BE49-F238E27FC236}">
                <a16:creationId xmlns:a16="http://schemas.microsoft.com/office/drawing/2014/main" id="{C1D25F3F-020C-4241-872D-23C5BF10A434}"/>
              </a:ext>
            </a:extLst>
          </p:cNvPr>
          <p:cNvSpPr txBox="1"/>
          <p:nvPr/>
        </p:nvSpPr>
        <p:spPr>
          <a:xfrm>
            <a:off x="4231563" y="1855997"/>
            <a:ext cx="1749778" cy="400110"/>
          </a:xfrm>
          <a:prstGeom prst="rect">
            <a:avLst/>
          </a:prstGeom>
          <a:noFill/>
        </p:spPr>
        <p:txBody>
          <a:bodyPr wrap="square" rtlCol="0">
            <a:spAutoFit/>
          </a:bodyPr>
          <a:lstStyle/>
          <a:p>
            <a:r>
              <a:rPr lang="en-US" sz="2000" b="1" dirty="0">
                <a:solidFill>
                  <a:schemeClr val="bg1"/>
                </a:solidFill>
              </a:rPr>
              <a:t>Subject Topic</a:t>
            </a:r>
            <a:endParaRPr lang="en-MY" sz="2000" b="1" dirty="0">
              <a:solidFill>
                <a:schemeClr val="bg1"/>
              </a:solidFill>
            </a:endParaRPr>
          </a:p>
        </p:txBody>
      </p:sp>
      <p:sp>
        <p:nvSpPr>
          <p:cNvPr id="48" name="Subject Topic Desc">
            <a:extLst>
              <a:ext uri="{FF2B5EF4-FFF2-40B4-BE49-F238E27FC236}">
                <a16:creationId xmlns:a16="http://schemas.microsoft.com/office/drawing/2014/main" id="{EE2DB312-E1BA-4594-8705-831859E1E2C5}"/>
              </a:ext>
            </a:extLst>
          </p:cNvPr>
          <p:cNvSpPr txBox="1"/>
          <p:nvPr/>
        </p:nvSpPr>
        <p:spPr>
          <a:xfrm>
            <a:off x="4231563" y="2195845"/>
            <a:ext cx="7382935" cy="923330"/>
          </a:xfrm>
          <a:prstGeom prst="rect">
            <a:avLst/>
          </a:prstGeom>
          <a:noFill/>
        </p:spPr>
        <p:txBody>
          <a:bodyPr wrap="square" rtlCol="0">
            <a:spAutoFit/>
          </a:bodyPr>
          <a:lstStyle/>
          <a:p>
            <a:pPr algn="just"/>
            <a:r>
              <a:rPr lang="en-US" dirty="0">
                <a:solidFill>
                  <a:schemeClr val="bg1"/>
                </a:solidFill>
              </a:rPr>
              <a:t>Insert your subject topic description here insert your subject topic description here insert your subject topic description here insert your subject topic description here insert your subject topic description here… </a:t>
            </a:r>
            <a:endParaRPr lang="en-MY" dirty="0">
              <a:solidFill>
                <a:schemeClr val="bg1"/>
              </a:solidFill>
            </a:endParaRPr>
          </a:p>
        </p:txBody>
      </p:sp>
      <p:sp>
        <p:nvSpPr>
          <p:cNvPr id="49" name="Topic Highlights">
            <a:extLst>
              <a:ext uri="{FF2B5EF4-FFF2-40B4-BE49-F238E27FC236}">
                <a16:creationId xmlns:a16="http://schemas.microsoft.com/office/drawing/2014/main" id="{3A03867C-C0A4-4B79-A09D-8929EF5555DC}"/>
              </a:ext>
            </a:extLst>
          </p:cNvPr>
          <p:cNvSpPr txBox="1"/>
          <p:nvPr/>
        </p:nvSpPr>
        <p:spPr>
          <a:xfrm>
            <a:off x="913048" y="2917855"/>
            <a:ext cx="1744717" cy="369332"/>
          </a:xfrm>
          <a:prstGeom prst="rect">
            <a:avLst/>
          </a:prstGeom>
          <a:noFill/>
        </p:spPr>
        <p:txBody>
          <a:bodyPr wrap="square" rtlCol="0">
            <a:spAutoFit/>
          </a:bodyPr>
          <a:lstStyle/>
          <a:p>
            <a:r>
              <a:rPr lang="en-US" b="1" dirty="0">
                <a:solidFill>
                  <a:schemeClr val="bg1"/>
                </a:solidFill>
              </a:rPr>
              <a:t>Topic Highlights</a:t>
            </a:r>
            <a:endParaRPr lang="en-MY" b="1" dirty="0">
              <a:solidFill>
                <a:schemeClr val="bg1"/>
              </a:solidFill>
            </a:endParaRPr>
          </a:p>
        </p:txBody>
      </p:sp>
      <p:sp>
        <p:nvSpPr>
          <p:cNvPr id="50" name="Title Highlight 1">
            <a:extLst>
              <a:ext uri="{FF2B5EF4-FFF2-40B4-BE49-F238E27FC236}">
                <a16:creationId xmlns:a16="http://schemas.microsoft.com/office/drawing/2014/main" id="{60378104-9BFD-45AA-933B-6D4D751528DE}"/>
              </a:ext>
            </a:extLst>
          </p:cNvPr>
          <p:cNvSpPr txBox="1"/>
          <p:nvPr/>
        </p:nvSpPr>
        <p:spPr>
          <a:xfrm>
            <a:off x="681248" y="4171692"/>
            <a:ext cx="1483311" cy="338554"/>
          </a:xfrm>
          <a:prstGeom prst="rect">
            <a:avLst/>
          </a:prstGeom>
          <a:noFill/>
        </p:spPr>
        <p:txBody>
          <a:bodyPr wrap="square" rtlCol="0">
            <a:spAutoFit/>
          </a:bodyPr>
          <a:lstStyle/>
          <a:p>
            <a:r>
              <a:rPr lang="en-US" sz="1600" dirty="0">
                <a:solidFill>
                  <a:schemeClr val="bg1"/>
                </a:solidFill>
              </a:rPr>
              <a:t>Title Highlight 1</a:t>
            </a:r>
            <a:endParaRPr lang="en-MY" sz="1600" dirty="0">
              <a:solidFill>
                <a:schemeClr val="bg1"/>
              </a:solidFill>
            </a:endParaRPr>
          </a:p>
        </p:txBody>
      </p:sp>
      <p:sp>
        <p:nvSpPr>
          <p:cNvPr id="51" name="Title Highlight 2">
            <a:extLst>
              <a:ext uri="{FF2B5EF4-FFF2-40B4-BE49-F238E27FC236}">
                <a16:creationId xmlns:a16="http://schemas.microsoft.com/office/drawing/2014/main" id="{EBA8BE8F-F838-4945-89A7-726AAA6623B6}"/>
              </a:ext>
            </a:extLst>
          </p:cNvPr>
          <p:cNvSpPr txBox="1"/>
          <p:nvPr/>
        </p:nvSpPr>
        <p:spPr>
          <a:xfrm>
            <a:off x="2285323" y="4172484"/>
            <a:ext cx="1483311" cy="338554"/>
          </a:xfrm>
          <a:prstGeom prst="rect">
            <a:avLst/>
          </a:prstGeom>
          <a:noFill/>
        </p:spPr>
        <p:txBody>
          <a:bodyPr wrap="square" rtlCol="0">
            <a:spAutoFit/>
          </a:bodyPr>
          <a:lstStyle/>
          <a:p>
            <a:r>
              <a:rPr lang="en-US" sz="1600" dirty="0">
                <a:solidFill>
                  <a:schemeClr val="bg1"/>
                </a:solidFill>
              </a:rPr>
              <a:t>Title Highlight 2</a:t>
            </a:r>
            <a:endParaRPr lang="en-MY" sz="1600" dirty="0">
              <a:solidFill>
                <a:schemeClr val="bg1"/>
              </a:solidFill>
            </a:endParaRPr>
          </a:p>
        </p:txBody>
      </p:sp>
      <p:sp>
        <p:nvSpPr>
          <p:cNvPr id="52" name="Title Highlight 3">
            <a:extLst>
              <a:ext uri="{FF2B5EF4-FFF2-40B4-BE49-F238E27FC236}">
                <a16:creationId xmlns:a16="http://schemas.microsoft.com/office/drawing/2014/main" id="{E58C89C8-CF95-44B3-8C22-F85F5804C706}"/>
              </a:ext>
            </a:extLst>
          </p:cNvPr>
          <p:cNvSpPr txBox="1"/>
          <p:nvPr/>
        </p:nvSpPr>
        <p:spPr>
          <a:xfrm>
            <a:off x="3926860" y="4172484"/>
            <a:ext cx="1483311" cy="338554"/>
          </a:xfrm>
          <a:prstGeom prst="rect">
            <a:avLst/>
          </a:prstGeom>
          <a:noFill/>
        </p:spPr>
        <p:txBody>
          <a:bodyPr wrap="square" rtlCol="0">
            <a:spAutoFit/>
          </a:bodyPr>
          <a:lstStyle/>
          <a:p>
            <a:r>
              <a:rPr lang="en-US" sz="1600" dirty="0">
                <a:solidFill>
                  <a:schemeClr val="bg1"/>
                </a:solidFill>
              </a:rPr>
              <a:t>Title Highlight 3</a:t>
            </a:r>
            <a:endParaRPr lang="en-MY" sz="1600" dirty="0">
              <a:solidFill>
                <a:schemeClr val="bg1"/>
              </a:solidFill>
            </a:endParaRPr>
          </a:p>
        </p:txBody>
      </p:sp>
      <p:sp>
        <p:nvSpPr>
          <p:cNvPr id="53" name="Title Highlight 4">
            <a:extLst>
              <a:ext uri="{FF2B5EF4-FFF2-40B4-BE49-F238E27FC236}">
                <a16:creationId xmlns:a16="http://schemas.microsoft.com/office/drawing/2014/main" id="{2EB56F84-9D8A-4A96-9A3F-1D44BC145861}"/>
              </a:ext>
            </a:extLst>
          </p:cNvPr>
          <p:cNvSpPr txBox="1"/>
          <p:nvPr/>
        </p:nvSpPr>
        <p:spPr>
          <a:xfrm>
            <a:off x="5568397" y="4171064"/>
            <a:ext cx="1483311" cy="338554"/>
          </a:xfrm>
          <a:prstGeom prst="rect">
            <a:avLst/>
          </a:prstGeom>
          <a:noFill/>
        </p:spPr>
        <p:txBody>
          <a:bodyPr wrap="square" rtlCol="0">
            <a:spAutoFit/>
          </a:bodyPr>
          <a:lstStyle/>
          <a:p>
            <a:r>
              <a:rPr lang="en-US" sz="1600" dirty="0">
                <a:solidFill>
                  <a:schemeClr val="bg1"/>
                </a:solidFill>
              </a:rPr>
              <a:t>Title Highlight 4</a:t>
            </a:r>
            <a:endParaRPr lang="en-MY" sz="1600" dirty="0">
              <a:solidFill>
                <a:schemeClr val="bg1"/>
              </a:solidFill>
            </a:endParaRPr>
          </a:p>
        </p:txBody>
      </p:sp>
      <p:cxnSp>
        <p:nvCxnSpPr>
          <p:cNvPr id="55" name="Straight Connector 54">
            <a:extLst>
              <a:ext uri="{FF2B5EF4-FFF2-40B4-BE49-F238E27FC236}">
                <a16:creationId xmlns:a16="http://schemas.microsoft.com/office/drawing/2014/main" id="{B8B1294C-1842-4290-B18A-3845C0B005E5}"/>
              </a:ext>
            </a:extLst>
          </p:cNvPr>
          <p:cNvCxnSpPr>
            <a:cxnSpLocks/>
          </p:cNvCxnSpPr>
          <p:nvPr/>
        </p:nvCxnSpPr>
        <p:spPr>
          <a:xfrm flipV="1">
            <a:off x="352088" y="4572861"/>
            <a:ext cx="11487822" cy="14967"/>
          </a:xfrm>
          <a:prstGeom prst="line">
            <a:avLst/>
          </a:prstGeom>
          <a:ln w="12700">
            <a:solidFill>
              <a:srgbClr val="DADADA"/>
            </a:solidFill>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6E282CA7-E50F-4BCD-B741-A47BA364E1A5}"/>
              </a:ext>
            </a:extLst>
          </p:cNvPr>
          <p:cNvSpPr txBox="1"/>
          <p:nvPr/>
        </p:nvSpPr>
        <p:spPr>
          <a:xfrm>
            <a:off x="5404025" y="4589405"/>
            <a:ext cx="1685459" cy="323165"/>
          </a:xfrm>
          <a:prstGeom prst="rect">
            <a:avLst/>
          </a:prstGeom>
          <a:noFill/>
        </p:spPr>
        <p:txBody>
          <a:bodyPr wrap="square" rtlCol="0">
            <a:spAutoFit/>
          </a:bodyPr>
          <a:lstStyle/>
          <a:p>
            <a:pPr algn="ctr"/>
            <a:r>
              <a:rPr lang="en-US" sz="1500" dirty="0">
                <a:solidFill>
                  <a:schemeClr val="bg1"/>
                </a:solidFill>
              </a:rPr>
              <a:t>TOPIC SLIDE POSTS</a:t>
            </a:r>
            <a:endParaRPr lang="en-MY" sz="1500" dirty="0">
              <a:solidFill>
                <a:schemeClr val="bg1"/>
              </a:solidFill>
            </a:endParaRPr>
          </a:p>
        </p:txBody>
      </p:sp>
      <p:grpSp>
        <p:nvGrpSpPr>
          <p:cNvPr id="73" name="Group 72">
            <a:extLst>
              <a:ext uri="{FF2B5EF4-FFF2-40B4-BE49-F238E27FC236}">
                <a16:creationId xmlns:a16="http://schemas.microsoft.com/office/drawing/2014/main" id="{344D9433-69B8-4D4F-9F8B-9312B332001A}"/>
              </a:ext>
            </a:extLst>
          </p:cNvPr>
          <p:cNvGrpSpPr/>
          <p:nvPr/>
        </p:nvGrpSpPr>
        <p:grpSpPr>
          <a:xfrm>
            <a:off x="5344429" y="4679044"/>
            <a:ext cx="134220" cy="119108"/>
            <a:chOff x="5530427" y="4673226"/>
            <a:chExt cx="134220" cy="119108"/>
          </a:xfrm>
        </p:grpSpPr>
        <p:sp>
          <p:nvSpPr>
            <p:cNvPr id="63" name="Rectangle 62">
              <a:extLst>
                <a:ext uri="{FF2B5EF4-FFF2-40B4-BE49-F238E27FC236}">
                  <a16:creationId xmlns:a16="http://schemas.microsoft.com/office/drawing/2014/main" id="{B0791B09-37A4-4379-AB3E-ADC17F8E57FD}"/>
                </a:ext>
              </a:extLst>
            </p:cNvPr>
            <p:cNvSpPr/>
            <p:nvPr/>
          </p:nvSpPr>
          <p:spPr>
            <a:xfrm>
              <a:off x="5530427" y="4673226"/>
              <a:ext cx="134220" cy="117126"/>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cxnSp>
          <p:nvCxnSpPr>
            <p:cNvPr id="65" name="Straight Connector 64">
              <a:extLst>
                <a:ext uri="{FF2B5EF4-FFF2-40B4-BE49-F238E27FC236}">
                  <a16:creationId xmlns:a16="http://schemas.microsoft.com/office/drawing/2014/main" id="{D75C86C6-54B3-440A-946C-EB43879CFE64}"/>
                </a:ext>
              </a:extLst>
            </p:cNvPr>
            <p:cNvCxnSpPr>
              <a:cxnSpLocks/>
            </p:cNvCxnSpPr>
            <p:nvPr/>
          </p:nvCxnSpPr>
          <p:spPr>
            <a:xfrm>
              <a:off x="5530427" y="4711240"/>
              <a:ext cx="13422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7B8F4853-DB15-4FE3-9512-A0A6749B8018}"/>
                </a:ext>
              </a:extLst>
            </p:cNvPr>
            <p:cNvCxnSpPr>
              <a:cxnSpLocks/>
            </p:cNvCxnSpPr>
            <p:nvPr/>
          </p:nvCxnSpPr>
          <p:spPr>
            <a:xfrm>
              <a:off x="5530427" y="4750625"/>
              <a:ext cx="13422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8DD5F599-2062-47CB-9703-B1868A156A6C}"/>
                </a:ext>
              </a:extLst>
            </p:cNvPr>
            <p:cNvCxnSpPr>
              <a:cxnSpLocks/>
            </p:cNvCxnSpPr>
            <p:nvPr/>
          </p:nvCxnSpPr>
          <p:spPr>
            <a:xfrm>
              <a:off x="5575238" y="4673226"/>
              <a:ext cx="0" cy="11712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59E9A46A-CFD6-4753-8CB3-8D3E8902FBEF}"/>
                </a:ext>
              </a:extLst>
            </p:cNvPr>
            <p:cNvCxnSpPr>
              <a:cxnSpLocks/>
            </p:cNvCxnSpPr>
            <p:nvPr/>
          </p:nvCxnSpPr>
          <p:spPr>
            <a:xfrm>
              <a:off x="5622208" y="4675208"/>
              <a:ext cx="0" cy="11712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75" name="Rectangle: Rounded Corners 74">
            <a:extLst>
              <a:ext uri="{FF2B5EF4-FFF2-40B4-BE49-F238E27FC236}">
                <a16:creationId xmlns:a16="http://schemas.microsoft.com/office/drawing/2014/main" id="{55BB69A4-97F2-4E2F-802B-234837BD5A5A}"/>
              </a:ext>
            </a:extLst>
          </p:cNvPr>
          <p:cNvSpPr/>
          <p:nvPr/>
        </p:nvSpPr>
        <p:spPr>
          <a:xfrm>
            <a:off x="778387" y="4985380"/>
            <a:ext cx="1933235" cy="1695190"/>
          </a:xfrm>
          <a:prstGeom prst="roundRect">
            <a:avLst>
              <a:gd name="adj" fmla="val 6413"/>
            </a:avLst>
          </a:prstGeom>
          <a:solidFill>
            <a:srgbClr val="022E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Put your topic picture </a:t>
            </a:r>
            <a:endParaRPr lang="en-MY" dirty="0"/>
          </a:p>
        </p:txBody>
      </p:sp>
      <p:sp>
        <p:nvSpPr>
          <p:cNvPr id="76" name="Rectangle: Rounded Corners 75">
            <a:extLst>
              <a:ext uri="{FF2B5EF4-FFF2-40B4-BE49-F238E27FC236}">
                <a16:creationId xmlns:a16="http://schemas.microsoft.com/office/drawing/2014/main" id="{4578785C-8244-475F-B048-454AFF1627EF}"/>
              </a:ext>
            </a:extLst>
          </p:cNvPr>
          <p:cNvSpPr/>
          <p:nvPr/>
        </p:nvSpPr>
        <p:spPr>
          <a:xfrm>
            <a:off x="2948430" y="4985380"/>
            <a:ext cx="1933235" cy="1695190"/>
          </a:xfrm>
          <a:prstGeom prst="roundRect">
            <a:avLst>
              <a:gd name="adj" fmla="val 6413"/>
            </a:avLst>
          </a:prstGeom>
          <a:solidFill>
            <a:srgbClr val="022E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Put your topic picture</a:t>
            </a:r>
            <a:endParaRPr lang="en-MY" dirty="0"/>
          </a:p>
        </p:txBody>
      </p:sp>
      <p:sp>
        <p:nvSpPr>
          <p:cNvPr id="77" name="Rectangle: Rounded Corners 76">
            <a:extLst>
              <a:ext uri="{FF2B5EF4-FFF2-40B4-BE49-F238E27FC236}">
                <a16:creationId xmlns:a16="http://schemas.microsoft.com/office/drawing/2014/main" id="{623F8F85-E52F-4A4F-BEAE-8426361542A6}"/>
              </a:ext>
            </a:extLst>
          </p:cNvPr>
          <p:cNvSpPr/>
          <p:nvPr/>
        </p:nvSpPr>
        <p:spPr>
          <a:xfrm>
            <a:off x="5118473" y="4985380"/>
            <a:ext cx="1933235" cy="1695190"/>
          </a:xfrm>
          <a:prstGeom prst="roundRect">
            <a:avLst>
              <a:gd name="adj" fmla="val 6413"/>
            </a:avLst>
          </a:prstGeom>
          <a:solidFill>
            <a:srgbClr val="022E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Put your topic picture</a:t>
            </a:r>
            <a:endParaRPr lang="en-MY" dirty="0"/>
          </a:p>
        </p:txBody>
      </p:sp>
      <p:sp>
        <p:nvSpPr>
          <p:cNvPr id="78" name="Rectangle: Rounded Corners 77">
            <a:extLst>
              <a:ext uri="{FF2B5EF4-FFF2-40B4-BE49-F238E27FC236}">
                <a16:creationId xmlns:a16="http://schemas.microsoft.com/office/drawing/2014/main" id="{95AC1B25-D875-4208-B5A8-1F1F7BA0D4CA}"/>
              </a:ext>
            </a:extLst>
          </p:cNvPr>
          <p:cNvSpPr/>
          <p:nvPr/>
        </p:nvSpPr>
        <p:spPr>
          <a:xfrm>
            <a:off x="7288516" y="4985380"/>
            <a:ext cx="1933235" cy="1695190"/>
          </a:xfrm>
          <a:prstGeom prst="roundRect">
            <a:avLst>
              <a:gd name="adj" fmla="val 6413"/>
            </a:avLst>
          </a:prstGeom>
          <a:solidFill>
            <a:srgbClr val="022E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Put your topic picture</a:t>
            </a:r>
            <a:endParaRPr lang="en-MY" dirty="0"/>
          </a:p>
        </p:txBody>
      </p:sp>
      <p:sp>
        <p:nvSpPr>
          <p:cNvPr id="79" name="Rectangle: Rounded Corners 78">
            <a:extLst>
              <a:ext uri="{FF2B5EF4-FFF2-40B4-BE49-F238E27FC236}">
                <a16:creationId xmlns:a16="http://schemas.microsoft.com/office/drawing/2014/main" id="{03465B30-D146-4D71-9256-A6C47A5D6D5B}"/>
              </a:ext>
            </a:extLst>
          </p:cNvPr>
          <p:cNvSpPr/>
          <p:nvPr/>
        </p:nvSpPr>
        <p:spPr>
          <a:xfrm>
            <a:off x="9458559" y="4985380"/>
            <a:ext cx="1933235" cy="1695190"/>
          </a:xfrm>
          <a:prstGeom prst="roundRect">
            <a:avLst>
              <a:gd name="adj" fmla="val 6413"/>
            </a:avLst>
          </a:prstGeom>
          <a:solidFill>
            <a:srgbClr val="022E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Put your topic picture</a:t>
            </a:r>
            <a:endParaRPr lang="en-MY" dirty="0"/>
          </a:p>
        </p:txBody>
      </p:sp>
      <p:sp>
        <p:nvSpPr>
          <p:cNvPr id="85" name="Title Highlight 5">
            <a:extLst>
              <a:ext uri="{FF2B5EF4-FFF2-40B4-BE49-F238E27FC236}">
                <a16:creationId xmlns:a16="http://schemas.microsoft.com/office/drawing/2014/main" id="{DFCFF3AA-8657-4BA8-A878-32A356D7091D}"/>
              </a:ext>
            </a:extLst>
          </p:cNvPr>
          <p:cNvSpPr txBox="1"/>
          <p:nvPr/>
        </p:nvSpPr>
        <p:spPr>
          <a:xfrm>
            <a:off x="7237905" y="4174433"/>
            <a:ext cx="1483311" cy="338554"/>
          </a:xfrm>
          <a:prstGeom prst="rect">
            <a:avLst/>
          </a:prstGeom>
          <a:noFill/>
        </p:spPr>
        <p:txBody>
          <a:bodyPr wrap="square" rtlCol="0">
            <a:spAutoFit/>
          </a:bodyPr>
          <a:lstStyle/>
          <a:p>
            <a:r>
              <a:rPr lang="en-US" sz="1600" dirty="0">
                <a:solidFill>
                  <a:schemeClr val="bg1"/>
                </a:solidFill>
              </a:rPr>
              <a:t>Title Highlight 5</a:t>
            </a:r>
            <a:endParaRPr lang="en-MY" sz="1600" dirty="0">
              <a:solidFill>
                <a:schemeClr val="bg1"/>
              </a:solidFill>
            </a:endParaRPr>
          </a:p>
        </p:txBody>
      </p:sp>
      <p:cxnSp>
        <p:nvCxnSpPr>
          <p:cNvPr id="89" name="Straight Connector 88">
            <a:extLst>
              <a:ext uri="{FF2B5EF4-FFF2-40B4-BE49-F238E27FC236}">
                <a16:creationId xmlns:a16="http://schemas.microsoft.com/office/drawing/2014/main" id="{1D018CAC-8D04-44D0-9E6C-2CEE3FCE9212}"/>
              </a:ext>
            </a:extLst>
          </p:cNvPr>
          <p:cNvCxnSpPr>
            <a:cxnSpLocks/>
          </p:cNvCxnSpPr>
          <p:nvPr/>
        </p:nvCxnSpPr>
        <p:spPr>
          <a:xfrm>
            <a:off x="0" y="583408"/>
            <a:ext cx="12192000" cy="0"/>
          </a:xfrm>
          <a:prstGeom prst="line">
            <a:avLst/>
          </a:prstGeom>
          <a:ln w="12700">
            <a:solidFill>
              <a:srgbClr val="DADADA"/>
            </a:solidFill>
          </a:ln>
        </p:spPr>
        <p:style>
          <a:lnRef idx="1">
            <a:schemeClr val="accent1"/>
          </a:lnRef>
          <a:fillRef idx="0">
            <a:schemeClr val="accent1"/>
          </a:fillRef>
          <a:effectRef idx="0">
            <a:schemeClr val="accent1"/>
          </a:effectRef>
          <a:fontRef idx="minor">
            <a:schemeClr val="tx1"/>
          </a:fontRef>
        </p:style>
      </p:cxnSp>
      <p:sp>
        <p:nvSpPr>
          <p:cNvPr id="91" name="Rectangle: Rounded Corners 90">
            <a:extLst>
              <a:ext uri="{FF2B5EF4-FFF2-40B4-BE49-F238E27FC236}">
                <a16:creationId xmlns:a16="http://schemas.microsoft.com/office/drawing/2014/main" id="{1695EB0E-8B9A-49F7-B725-EAA9DB8EFB29}"/>
              </a:ext>
            </a:extLst>
          </p:cNvPr>
          <p:cNvSpPr/>
          <p:nvPr/>
        </p:nvSpPr>
        <p:spPr>
          <a:xfrm>
            <a:off x="4769427" y="188560"/>
            <a:ext cx="2691246" cy="250834"/>
          </a:xfrm>
          <a:prstGeom prst="roundRect">
            <a:avLst>
              <a:gd name="adj" fmla="val 12525"/>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92" name="TextBox 91">
            <a:extLst>
              <a:ext uri="{FF2B5EF4-FFF2-40B4-BE49-F238E27FC236}">
                <a16:creationId xmlns:a16="http://schemas.microsoft.com/office/drawing/2014/main" id="{8EEC90C6-6F3A-4058-ADA6-6A5A4B8FF7FC}"/>
              </a:ext>
            </a:extLst>
          </p:cNvPr>
          <p:cNvSpPr txBox="1"/>
          <p:nvPr/>
        </p:nvSpPr>
        <p:spPr>
          <a:xfrm>
            <a:off x="5449966" y="156648"/>
            <a:ext cx="1470379" cy="307777"/>
          </a:xfrm>
          <a:prstGeom prst="rect">
            <a:avLst/>
          </a:prstGeom>
          <a:noFill/>
        </p:spPr>
        <p:txBody>
          <a:bodyPr wrap="square" rtlCol="0">
            <a:spAutoFit/>
          </a:bodyPr>
          <a:lstStyle/>
          <a:p>
            <a:r>
              <a:rPr lang="en-US" sz="1400" b="1" dirty="0">
                <a:solidFill>
                  <a:srgbClr val="F2F2F2"/>
                </a:solidFill>
                <a:latin typeface="Microsoft YaHei UI" panose="020B0503020204020204" pitchFamily="34" charset="-122"/>
                <a:ea typeface="Microsoft YaHei UI" panose="020B0503020204020204" pitchFamily="34" charset="-122"/>
              </a:rPr>
              <a:t>Subject Code</a:t>
            </a:r>
            <a:endParaRPr lang="en-MY" sz="1400" b="1" dirty="0">
              <a:solidFill>
                <a:srgbClr val="F2F2F2"/>
              </a:solidFill>
              <a:latin typeface="Microsoft YaHei UI" panose="020B0503020204020204" pitchFamily="34" charset="-122"/>
              <a:ea typeface="Microsoft YaHei UI" panose="020B0503020204020204" pitchFamily="34" charset="-122"/>
            </a:endParaRPr>
          </a:p>
        </p:txBody>
      </p:sp>
      <p:sp>
        <p:nvSpPr>
          <p:cNvPr id="102" name="Oval 2">
            <a:extLst>
              <a:ext uri="{FF2B5EF4-FFF2-40B4-BE49-F238E27FC236}">
                <a16:creationId xmlns:a16="http://schemas.microsoft.com/office/drawing/2014/main" id="{CEB288B7-73DB-408C-98D4-541095807D36}"/>
              </a:ext>
            </a:extLst>
          </p:cNvPr>
          <p:cNvSpPr/>
          <p:nvPr/>
        </p:nvSpPr>
        <p:spPr>
          <a:xfrm>
            <a:off x="2559806" y="3345480"/>
            <a:ext cx="1008051" cy="805070"/>
          </a:xfrm>
          <a:prstGeom prst="ellipse">
            <a:avLst/>
          </a:prstGeom>
          <a:noFill/>
          <a:ln w="19050">
            <a:gradFill flip="none" rotWithShape="1">
              <a:gsLst>
                <a:gs pos="53000">
                  <a:srgbClr val="E7959B"/>
                </a:gs>
                <a:gs pos="37000">
                  <a:srgbClr val="F3DD57"/>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108" name="Oval 3">
            <a:extLst>
              <a:ext uri="{FF2B5EF4-FFF2-40B4-BE49-F238E27FC236}">
                <a16:creationId xmlns:a16="http://schemas.microsoft.com/office/drawing/2014/main" id="{CC6C7D06-EB9C-4C27-A9B0-CF989575F959}"/>
              </a:ext>
            </a:extLst>
          </p:cNvPr>
          <p:cNvSpPr/>
          <p:nvPr/>
        </p:nvSpPr>
        <p:spPr>
          <a:xfrm>
            <a:off x="4169572" y="3346283"/>
            <a:ext cx="1008051" cy="805070"/>
          </a:xfrm>
          <a:prstGeom prst="ellipse">
            <a:avLst/>
          </a:prstGeom>
          <a:noFill/>
          <a:ln w="19050">
            <a:gradFill flip="none" rotWithShape="1">
              <a:gsLst>
                <a:gs pos="53000">
                  <a:srgbClr val="E7959B"/>
                </a:gs>
                <a:gs pos="37000">
                  <a:srgbClr val="F3DD57"/>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111" name="Oval 4">
            <a:extLst>
              <a:ext uri="{FF2B5EF4-FFF2-40B4-BE49-F238E27FC236}">
                <a16:creationId xmlns:a16="http://schemas.microsoft.com/office/drawing/2014/main" id="{A003654A-14E7-48DE-A69A-750A1A5CF899}"/>
              </a:ext>
            </a:extLst>
          </p:cNvPr>
          <p:cNvSpPr/>
          <p:nvPr/>
        </p:nvSpPr>
        <p:spPr>
          <a:xfrm>
            <a:off x="5786331" y="3344455"/>
            <a:ext cx="1008051" cy="805070"/>
          </a:xfrm>
          <a:prstGeom prst="ellipse">
            <a:avLst/>
          </a:prstGeom>
          <a:noFill/>
          <a:ln w="19050">
            <a:gradFill flip="none" rotWithShape="1">
              <a:gsLst>
                <a:gs pos="53000">
                  <a:srgbClr val="E7959B"/>
                </a:gs>
                <a:gs pos="37000">
                  <a:srgbClr val="F3DD57"/>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114" name="Oval 5">
            <a:extLst>
              <a:ext uri="{FF2B5EF4-FFF2-40B4-BE49-F238E27FC236}">
                <a16:creationId xmlns:a16="http://schemas.microsoft.com/office/drawing/2014/main" id="{CB705498-8FB4-4350-B03A-1A4048A2FC1B}"/>
              </a:ext>
            </a:extLst>
          </p:cNvPr>
          <p:cNvSpPr/>
          <p:nvPr/>
        </p:nvSpPr>
        <p:spPr>
          <a:xfrm>
            <a:off x="7397348" y="3346971"/>
            <a:ext cx="1008051" cy="805070"/>
          </a:xfrm>
          <a:prstGeom prst="ellipse">
            <a:avLst/>
          </a:prstGeom>
          <a:noFill/>
          <a:ln w="19050">
            <a:gradFill flip="none" rotWithShape="1">
              <a:gsLst>
                <a:gs pos="53000">
                  <a:srgbClr val="E7959B"/>
                </a:gs>
                <a:gs pos="37000">
                  <a:srgbClr val="F3DD57"/>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pic>
        <p:nvPicPr>
          <p:cNvPr id="128" name="Picture 127">
            <a:extLst>
              <a:ext uri="{FF2B5EF4-FFF2-40B4-BE49-F238E27FC236}">
                <a16:creationId xmlns:a16="http://schemas.microsoft.com/office/drawing/2014/main" id="{71B7616F-7570-45CA-A8AF-15660C0A5BBA}"/>
              </a:ext>
            </a:extLst>
          </p:cNvPr>
          <p:cNvPicPr>
            <a:picLocks noChangeAspect="1"/>
          </p:cNvPicPr>
          <p:nvPr/>
        </p:nvPicPr>
        <p:blipFill rotWithShape="1">
          <a:blip r:embed="rId3"/>
          <a:srcRect l="23791" t="21831" r="66768" b="61099"/>
          <a:stretch/>
        </p:blipFill>
        <p:spPr>
          <a:xfrm>
            <a:off x="1327661" y="743877"/>
            <a:ext cx="1661774" cy="1457807"/>
          </a:xfrm>
          <a:prstGeom prst="flowChartConnector">
            <a:avLst/>
          </a:prstGeom>
        </p:spPr>
      </p:pic>
      <p:pic>
        <p:nvPicPr>
          <p:cNvPr id="129" name="Picture 128">
            <a:extLst>
              <a:ext uri="{FF2B5EF4-FFF2-40B4-BE49-F238E27FC236}">
                <a16:creationId xmlns:a16="http://schemas.microsoft.com/office/drawing/2014/main" id="{BB59BD5B-C4D9-44ED-9336-EACBB1D1A110}"/>
              </a:ext>
            </a:extLst>
          </p:cNvPr>
          <p:cNvPicPr>
            <a:picLocks noChangeAspect="1"/>
          </p:cNvPicPr>
          <p:nvPr/>
        </p:nvPicPr>
        <p:blipFill rotWithShape="1">
          <a:blip r:embed="rId3"/>
          <a:srcRect l="23791" t="21831" r="66768" b="61099"/>
          <a:stretch/>
        </p:blipFill>
        <p:spPr>
          <a:xfrm>
            <a:off x="11622137" y="205181"/>
            <a:ext cx="270778" cy="217670"/>
          </a:xfrm>
          <a:prstGeom prst="flowChartConnector">
            <a:avLst/>
          </a:prstGeom>
        </p:spPr>
      </p:pic>
      <p:pic>
        <p:nvPicPr>
          <p:cNvPr id="1026" name="Icon 2" descr="See the source image">
            <a:extLst>
              <a:ext uri="{FF2B5EF4-FFF2-40B4-BE49-F238E27FC236}">
                <a16:creationId xmlns:a16="http://schemas.microsoft.com/office/drawing/2014/main" id="{C5D09F19-C1F5-4216-87DE-953338EB41F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93553" y="3370524"/>
            <a:ext cx="942919" cy="756725"/>
          </a:xfrm>
          <a:prstGeom prst="rect">
            <a:avLst/>
          </a:prstGeom>
          <a:noFill/>
          <a:extLst>
            <a:ext uri="{909E8E84-426E-40DD-AFC4-6F175D3DCCD1}">
              <a14:hiddenFill xmlns:a14="http://schemas.microsoft.com/office/drawing/2010/main">
                <a:solidFill>
                  <a:srgbClr val="FFFFFF"/>
                </a:solidFill>
              </a14:hiddenFill>
            </a:ext>
          </a:extLst>
        </p:spPr>
      </p:pic>
      <p:pic>
        <p:nvPicPr>
          <p:cNvPr id="1028" name="Icon 3" descr="See the source image">
            <a:extLst>
              <a:ext uri="{FF2B5EF4-FFF2-40B4-BE49-F238E27FC236}">
                <a16:creationId xmlns:a16="http://schemas.microsoft.com/office/drawing/2014/main" id="{E16B0CE7-0B91-4E1B-B6DA-218FBE20A8C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00962" y="3367801"/>
            <a:ext cx="949680" cy="762033"/>
          </a:xfrm>
          <a:prstGeom prst="rect">
            <a:avLst/>
          </a:prstGeom>
          <a:noFill/>
          <a:extLst>
            <a:ext uri="{909E8E84-426E-40DD-AFC4-6F175D3DCCD1}">
              <a14:hiddenFill xmlns:a14="http://schemas.microsoft.com/office/drawing/2010/main">
                <a:solidFill>
                  <a:srgbClr val="FFFFFF"/>
                </a:solidFill>
              </a14:hiddenFill>
            </a:ext>
          </a:extLst>
        </p:spPr>
      </p:pic>
      <p:pic>
        <p:nvPicPr>
          <p:cNvPr id="1030" name="Icon 4" descr="See the source image">
            <a:extLst>
              <a:ext uri="{FF2B5EF4-FFF2-40B4-BE49-F238E27FC236}">
                <a16:creationId xmlns:a16="http://schemas.microsoft.com/office/drawing/2014/main" id="{6FD576D0-6B0A-4952-A19B-B26FE132299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19570" y="3370355"/>
            <a:ext cx="944077" cy="756852"/>
          </a:xfrm>
          <a:prstGeom prst="rect">
            <a:avLst/>
          </a:prstGeom>
          <a:noFill/>
          <a:extLst>
            <a:ext uri="{909E8E84-426E-40DD-AFC4-6F175D3DCCD1}">
              <a14:hiddenFill xmlns:a14="http://schemas.microsoft.com/office/drawing/2010/main">
                <a:solidFill>
                  <a:srgbClr val="FFFFFF"/>
                </a:solidFill>
              </a14:hiddenFill>
            </a:ext>
          </a:extLst>
        </p:spPr>
      </p:pic>
      <p:pic>
        <p:nvPicPr>
          <p:cNvPr id="1032" name="Icon 5" descr="See the source image">
            <a:extLst>
              <a:ext uri="{FF2B5EF4-FFF2-40B4-BE49-F238E27FC236}">
                <a16:creationId xmlns:a16="http://schemas.microsoft.com/office/drawing/2014/main" id="{BF77CBFE-BACB-4406-90BF-5439C393B23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433089" y="3370405"/>
            <a:ext cx="942687" cy="758801"/>
          </a:xfrm>
          <a:prstGeom prst="flowChartConnector">
            <a:avLst/>
          </a:prstGeom>
          <a:noFill/>
          <a:extLst>
            <a:ext uri="{909E8E84-426E-40DD-AFC4-6F175D3DCCD1}">
              <a14:hiddenFill xmlns:a14="http://schemas.microsoft.com/office/drawing/2010/main">
                <a:solidFill>
                  <a:srgbClr val="FFFFFF"/>
                </a:solidFill>
              </a14:hiddenFill>
            </a:ext>
          </a:extLst>
        </p:spPr>
      </p:pic>
      <p:pic>
        <p:nvPicPr>
          <p:cNvPr id="1034" name="Icon 1" descr="See the source image">
            <a:extLst>
              <a:ext uri="{FF2B5EF4-FFF2-40B4-BE49-F238E27FC236}">
                <a16:creationId xmlns:a16="http://schemas.microsoft.com/office/drawing/2014/main" id="{4FA4304F-A06E-4691-AA86-FC11F481681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50008" y="3375110"/>
            <a:ext cx="945988" cy="754775"/>
          </a:xfrm>
          <a:prstGeom prst="rect">
            <a:avLst/>
          </a:prstGeom>
          <a:noFill/>
          <a:extLst>
            <a:ext uri="{909E8E84-426E-40DD-AFC4-6F175D3DCCD1}">
              <a14:hiddenFill xmlns:a14="http://schemas.microsoft.com/office/drawing/2010/main">
                <a:solidFill>
                  <a:srgbClr val="FFFFFF"/>
                </a:solidFill>
              </a14:hiddenFill>
            </a:ext>
          </a:extLst>
        </p:spPr>
      </p:pic>
      <p:cxnSp>
        <p:nvCxnSpPr>
          <p:cNvPr id="136" name="Straight Connector 135">
            <a:extLst>
              <a:ext uri="{FF2B5EF4-FFF2-40B4-BE49-F238E27FC236}">
                <a16:creationId xmlns:a16="http://schemas.microsoft.com/office/drawing/2014/main" id="{8CBC47D1-E1A1-463E-A1A2-BA0A634A5AFE}"/>
              </a:ext>
            </a:extLst>
          </p:cNvPr>
          <p:cNvCxnSpPr>
            <a:cxnSpLocks/>
          </p:cNvCxnSpPr>
          <p:nvPr/>
        </p:nvCxnSpPr>
        <p:spPr>
          <a:xfrm>
            <a:off x="4231563" y="1835099"/>
            <a:ext cx="4520254" cy="878"/>
          </a:xfrm>
          <a:prstGeom prst="line">
            <a:avLst/>
          </a:prstGeom>
          <a:ln w="12700">
            <a:solidFill>
              <a:srgbClr val="DADADA"/>
            </a:solidFill>
          </a:ln>
        </p:spPr>
        <p:style>
          <a:lnRef idx="1">
            <a:schemeClr val="accent1"/>
          </a:lnRef>
          <a:fillRef idx="0">
            <a:schemeClr val="accent1"/>
          </a:fillRef>
          <a:effectRef idx="0">
            <a:schemeClr val="accent1"/>
          </a:effectRef>
          <a:fontRef idx="minor">
            <a:schemeClr val="tx1"/>
          </a:fontRef>
        </p:style>
      </p:cxnSp>
      <p:sp>
        <p:nvSpPr>
          <p:cNvPr id="140" name="Freeform: Shape 139">
            <a:extLst>
              <a:ext uri="{FF2B5EF4-FFF2-40B4-BE49-F238E27FC236}">
                <a16:creationId xmlns:a16="http://schemas.microsoft.com/office/drawing/2014/main" id="{90F20BBC-5BFA-4772-A875-FC51655FC3D6}"/>
              </a:ext>
            </a:extLst>
          </p:cNvPr>
          <p:cNvSpPr/>
          <p:nvPr/>
        </p:nvSpPr>
        <p:spPr>
          <a:xfrm rot="1449569">
            <a:off x="166594" y="4972210"/>
            <a:ext cx="150812" cy="206105"/>
          </a:xfrm>
          <a:custGeom>
            <a:avLst/>
            <a:gdLst>
              <a:gd name="connsiteX0" fmla="*/ 0 w 1332412"/>
              <a:gd name="connsiteY0" fmla="*/ 1227909 h 1227909"/>
              <a:gd name="connsiteX1" fmla="*/ 200297 w 1332412"/>
              <a:gd name="connsiteY1" fmla="*/ 905692 h 1227909"/>
              <a:gd name="connsiteX2" fmla="*/ 566057 w 1332412"/>
              <a:gd name="connsiteY2" fmla="*/ 836023 h 1227909"/>
              <a:gd name="connsiteX3" fmla="*/ 687977 w 1332412"/>
              <a:gd name="connsiteY3" fmla="*/ 522515 h 1227909"/>
              <a:gd name="connsiteX4" fmla="*/ 1001486 w 1332412"/>
              <a:gd name="connsiteY4" fmla="*/ 400595 h 1227909"/>
              <a:gd name="connsiteX5" fmla="*/ 1045029 w 1332412"/>
              <a:gd name="connsiteY5" fmla="*/ 113212 h 1227909"/>
              <a:gd name="connsiteX6" fmla="*/ 1332412 w 1332412"/>
              <a:gd name="connsiteY6" fmla="*/ 0 h 1227909"/>
              <a:gd name="connsiteX7" fmla="*/ 1332412 w 1332412"/>
              <a:gd name="connsiteY7" fmla="*/ 0 h 1227909"/>
              <a:gd name="connsiteX8" fmla="*/ 1332412 w 1332412"/>
              <a:gd name="connsiteY8" fmla="*/ 0 h 1227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2412" h="1227909">
                <a:moveTo>
                  <a:pt x="0" y="1227909"/>
                </a:moveTo>
                <a:cubicBezTo>
                  <a:pt x="52977" y="1099457"/>
                  <a:pt x="105954" y="971006"/>
                  <a:pt x="200297" y="905692"/>
                </a:cubicBezTo>
                <a:cubicBezTo>
                  <a:pt x="294640" y="840378"/>
                  <a:pt x="484777" y="899886"/>
                  <a:pt x="566057" y="836023"/>
                </a:cubicBezTo>
                <a:cubicBezTo>
                  <a:pt x="647337" y="772160"/>
                  <a:pt x="615406" y="595086"/>
                  <a:pt x="687977" y="522515"/>
                </a:cubicBezTo>
                <a:cubicBezTo>
                  <a:pt x="760548" y="449944"/>
                  <a:pt x="941977" y="468812"/>
                  <a:pt x="1001486" y="400595"/>
                </a:cubicBezTo>
                <a:cubicBezTo>
                  <a:pt x="1060995" y="332378"/>
                  <a:pt x="989875" y="179978"/>
                  <a:pt x="1045029" y="113212"/>
                </a:cubicBezTo>
                <a:cubicBezTo>
                  <a:pt x="1100183" y="46446"/>
                  <a:pt x="1332412" y="0"/>
                  <a:pt x="1332412" y="0"/>
                </a:cubicBezTo>
                <a:lnTo>
                  <a:pt x="1332412" y="0"/>
                </a:lnTo>
                <a:lnTo>
                  <a:pt x="1332412" y="0"/>
                </a:lnTo>
              </a:path>
            </a:pathLst>
          </a:custGeom>
          <a:noFill/>
          <a:ln w="19050">
            <a:gradFill>
              <a:gsLst>
                <a:gs pos="24000">
                  <a:srgbClr val="FE5C5C"/>
                </a:gs>
                <a:gs pos="76000">
                  <a:srgbClr val="FFC000"/>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141" name="Freeform: Shape 140">
            <a:extLst>
              <a:ext uri="{FF2B5EF4-FFF2-40B4-BE49-F238E27FC236}">
                <a16:creationId xmlns:a16="http://schemas.microsoft.com/office/drawing/2014/main" id="{D9EA7D27-F582-4630-80CC-9901948447D8}"/>
              </a:ext>
            </a:extLst>
          </p:cNvPr>
          <p:cNvSpPr/>
          <p:nvPr/>
        </p:nvSpPr>
        <p:spPr>
          <a:xfrm rot="4866804">
            <a:off x="11808543" y="4986616"/>
            <a:ext cx="148990" cy="162758"/>
          </a:xfrm>
          <a:custGeom>
            <a:avLst/>
            <a:gdLst>
              <a:gd name="connsiteX0" fmla="*/ 0 w 1332412"/>
              <a:gd name="connsiteY0" fmla="*/ 1227909 h 1227909"/>
              <a:gd name="connsiteX1" fmla="*/ 200297 w 1332412"/>
              <a:gd name="connsiteY1" fmla="*/ 905692 h 1227909"/>
              <a:gd name="connsiteX2" fmla="*/ 566057 w 1332412"/>
              <a:gd name="connsiteY2" fmla="*/ 836023 h 1227909"/>
              <a:gd name="connsiteX3" fmla="*/ 687977 w 1332412"/>
              <a:gd name="connsiteY3" fmla="*/ 522515 h 1227909"/>
              <a:gd name="connsiteX4" fmla="*/ 1001486 w 1332412"/>
              <a:gd name="connsiteY4" fmla="*/ 400595 h 1227909"/>
              <a:gd name="connsiteX5" fmla="*/ 1045029 w 1332412"/>
              <a:gd name="connsiteY5" fmla="*/ 113212 h 1227909"/>
              <a:gd name="connsiteX6" fmla="*/ 1332412 w 1332412"/>
              <a:gd name="connsiteY6" fmla="*/ 0 h 1227909"/>
              <a:gd name="connsiteX7" fmla="*/ 1332412 w 1332412"/>
              <a:gd name="connsiteY7" fmla="*/ 0 h 1227909"/>
              <a:gd name="connsiteX8" fmla="*/ 1332412 w 1332412"/>
              <a:gd name="connsiteY8" fmla="*/ 0 h 1227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2412" h="1227909">
                <a:moveTo>
                  <a:pt x="0" y="1227909"/>
                </a:moveTo>
                <a:cubicBezTo>
                  <a:pt x="52977" y="1099457"/>
                  <a:pt x="105954" y="971006"/>
                  <a:pt x="200297" y="905692"/>
                </a:cubicBezTo>
                <a:cubicBezTo>
                  <a:pt x="294640" y="840378"/>
                  <a:pt x="484777" y="899886"/>
                  <a:pt x="566057" y="836023"/>
                </a:cubicBezTo>
                <a:cubicBezTo>
                  <a:pt x="647337" y="772160"/>
                  <a:pt x="615406" y="595086"/>
                  <a:pt x="687977" y="522515"/>
                </a:cubicBezTo>
                <a:cubicBezTo>
                  <a:pt x="760548" y="449944"/>
                  <a:pt x="941977" y="468812"/>
                  <a:pt x="1001486" y="400595"/>
                </a:cubicBezTo>
                <a:cubicBezTo>
                  <a:pt x="1060995" y="332378"/>
                  <a:pt x="989875" y="179978"/>
                  <a:pt x="1045029" y="113212"/>
                </a:cubicBezTo>
                <a:cubicBezTo>
                  <a:pt x="1100183" y="46446"/>
                  <a:pt x="1332412" y="0"/>
                  <a:pt x="1332412" y="0"/>
                </a:cubicBezTo>
                <a:lnTo>
                  <a:pt x="1332412" y="0"/>
                </a:lnTo>
                <a:lnTo>
                  <a:pt x="1332412" y="0"/>
                </a:lnTo>
              </a:path>
            </a:pathLst>
          </a:custGeom>
          <a:noFill/>
          <a:ln w="19050">
            <a:gradFill>
              <a:gsLst>
                <a:gs pos="16000">
                  <a:srgbClr val="00B0F0"/>
                </a:gs>
                <a:gs pos="81000">
                  <a:srgbClr val="92D050"/>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44" name="Freeform: Shape 143">
            <a:extLst>
              <a:ext uri="{FF2B5EF4-FFF2-40B4-BE49-F238E27FC236}">
                <a16:creationId xmlns:a16="http://schemas.microsoft.com/office/drawing/2014/main" id="{2E57098D-C4AA-4777-AC4B-0FE3607BE34F}"/>
              </a:ext>
            </a:extLst>
          </p:cNvPr>
          <p:cNvSpPr/>
          <p:nvPr/>
        </p:nvSpPr>
        <p:spPr>
          <a:xfrm rot="4695411">
            <a:off x="317271" y="5257049"/>
            <a:ext cx="150812" cy="206105"/>
          </a:xfrm>
          <a:custGeom>
            <a:avLst/>
            <a:gdLst>
              <a:gd name="connsiteX0" fmla="*/ 0 w 1332412"/>
              <a:gd name="connsiteY0" fmla="*/ 1227909 h 1227909"/>
              <a:gd name="connsiteX1" fmla="*/ 200297 w 1332412"/>
              <a:gd name="connsiteY1" fmla="*/ 905692 h 1227909"/>
              <a:gd name="connsiteX2" fmla="*/ 566057 w 1332412"/>
              <a:gd name="connsiteY2" fmla="*/ 836023 h 1227909"/>
              <a:gd name="connsiteX3" fmla="*/ 687977 w 1332412"/>
              <a:gd name="connsiteY3" fmla="*/ 522515 h 1227909"/>
              <a:gd name="connsiteX4" fmla="*/ 1001486 w 1332412"/>
              <a:gd name="connsiteY4" fmla="*/ 400595 h 1227909"/>
              <a:gd name="connsiteX5" fmla="*/ 1045029 w 1332412"/>
              <a:gd name="connsiteY5" fmla="*/ 113212 h 1227909"/>
              <a:gd name="connsiteX6" fmla="*/ 1332412 w 1332412"/>
              <a:gd name="connsiteY6" fmla="*/ 0 h 1227909"/>
              <a:gd name="connsiteX7" fmla="*/ 1332412 w 1332412"/>
              <a:gd name="connsiteY7" fmla="*/ 0 h 1227909"/>
              <a:gd name="connsiteX8" fmla="*/ 1332412 w 1332412"/>
              <a:gd name="connsiteY8" fmla="*/ 0 h 1227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2412" h="1227909">
                <a:moveTo>
                  <a:pt x="0" y="1227909"/>
                </a:moveTo>
                <a:cubicBezTo>
                  <a:pt x="52977" y="1099457"/>
                  <a:pt x="105954" y="971006"/>
                  <a:pt x="200297" y="905692"/>
                </a:cubicBezTo>
                <a:cubicBezTo>
                  <a:pt x="294640" y="840378"/>
                  <a:pt x="484777" y="899886"/>
                  <a:pt x="566057" y="836023"/>
                </a:cubicBezTo>
                <a:cubicBezTo>
                  <a:pt x="647337" y="772160"/>
                  <a:pt x="615406" y="595086"/>
                  <a:pt x="687977" y="522515"/>
                </a:cubicBezTo>
                <a:cubicBezTo>
                  <a:pt x="760548" y="449944"/>
                  <a:pt x="941977" y="468812"/>
                  <a:pt x="1001486" y="400595"/>
                </a:cubicBezTo>
                <a:cubicBezTo>
                  <a:pt x="1060995" y="332378"/>
                  <a:pt x="989875" y="179978"/>
                  <a:pt x="1045029" y="113212"/>
                </a:cubicBezTo>
                <a:cubicBezTo>
                  <a:pt x="1100183" y="46446"/>
                  <a:pt x="1332412" y="0"/>
                  <a:pt x="1332412" y="0"/>
                </a:cubicBezTo>
                <a:lnTo>
                  <a:pt x="1332412" y="0"/>
                </a:lnTo>
                <a:lnTo>
                  <a:pt x="1332412" y="0"/>
                </a:lnTo>
              </a:path>
            </a:pathLst>
          </a:custGeom>
          <a:noFill/>
          <a:ln w="19050">
            <a:gradFill>
              <a:gsLst>
                <a:gs pos="24000">
                  <a:srgbClr val="FE5C5C"/>
                </a:gs>
                <a:gs pos="76000">
                  <a:srgbClr val="FFC000"/>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145" name="Freeform: Shape 144">
            <a:extLst>
              <a:ext uri="{FF2B5EF4-FFF2-40B4-BE49-F238E27FC236}">
                <a16:creationId xmlns:a16="http://schemas.microsoft.com/office/drawing/2014/main" id="{936AB414-B685-4745-9AE0-EFAAA0FF531A}"/>
              </a:ext>
            </a:extLst>
          </p:cNvPr>
          <p:cNvSpPr/>
          <p:nvPr/>
        </p:nvSpPr>
        <p:spPr>
          <a:xfrm rot="1449569">
            <a:off x="137129" y="5606042"/>
            <a:ext cx="150812" cy="206105"/>
          </a:xfrm>
          <a:custGeom>
            <a:avLst/>
            <a:gdLst>
              <a:gd name="connsiteX0" fmla="*/ 0 w 1332412"/>
              <a:gd name="connsiteY0" fmla="*/ 1227909 h 1227909"/>
              <a:gd name="connsiteX1" fmla="*/ 200297 w 1332412"/>
              <a:gd name="connsiteY1" fmla="*/ 905692 h 1227909"/>
              <a:gd name="connsiteX2" fmla="*/ 566057 w 1332412"/>
              <a:gd name="connsiteY2" fmla="*/ 836023 h 1227909"/>
              <a:gd name="connsiteX3" fmla="*/ 687977 w 1332412"/>
              <a:gd name="connsiteY3" fmla="*/ 522515 h 1227909"/>
              <a:gd name="connsiteX4" fmla="*/ 1001486 w 1332412"/>
              <a:gd name="connsiteY4" fmla="*/ 400595 h 1227909"/>
              <a:gd name="connsiteX5" fmla="*/ 1045029 w 1332412"/>
              <a:gd name="connsiteY5" fmla="*/ 113212 h 1227909"/>
              <a:gd name="connsiteX6" fmla="*/ 1332412 w 1332412"/>
              <a:gd name="connsiteY6" fmla="*/ 0 h 1227909"/>
              <a:gd name="connsiteX7" fmla="*/ 1332412 w 1332412"/>
              <a:gd name="connsiteY7" fmla="*/ 0 h 1227909"/>
              <a:gd name="connsiteX8" fmla="*/ 1332412 w 1332412"/>
              <a:gd name="connsiteY8" fmla="*/ 0 h 1227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2412" h="1227909">
                <a:moveTo>
                  <a:pt x="0" y="1227909"/>
                </a:moveTo>
                <a:cubicBezTo>
                  <a:pt x="52977" y="1099457"/>
                  <a:pt x="105954" y="971006"/>
                  <a:pt x="200297" y="905692"/>
                </a:cubicBezTo>
                <a:cubicBezTo>
                  <a:pt x="294640" y="840378"/>
                  <a:pt x="484777" y="899886"/>
                  <a:pt x="566057" y="836023"/>
                </a:cubicBezTo>
                <a:cubicBezTo>
                  <a:pt x="647337" y="772160"/>
                  <a:pt x="615406" y="595086"/>
                  <a:pt x="687977" y="522515"/>
                </a:cubicBezTo>
                <a:cubicBezTo>
                  <a:pt x="760548" y="449944"/>
                  <a:pt x="941977" y="468812"/>
                  <a:pt x="1001486" y="400595"/>
                </a:cubicBezTo>
                <a:cubicBezTo>
                  <a:pt x="1060995" y="332378"/>
                  <a:pt x="989875" y="179978"/>
                  <a:pt x="1045029" y="113212"/>
                </a:cubicBezTo>
                <a:cubicBezTo>
                  <a:pt x="1100183" y="46446"/>
                  <a:pt x="1332412" y="0"/>
                  <a:pt x="1332412" y="0"/>
                </a:cubicBezTo>
                <a:lnTo>
                  <a:pt x="1332412" y="0"/>
                </a:lnTo>
                <a:lnTo>
                  <a:pt x="1332412" y="0"/>
                </a:lnTo>
              </a:path>
            </a:pathLst>
          </a:custGeom>
          <a:noFill/>
          <a:ln w="19050">
            <a:gradFill>
              <a:gsLst>
                <a:gs pos="24000">
                  <a:srgbClr val="FE5C5C"/>
                </a:gs>
                <a:gs pos="76000">
                  <a:srgbClr val="FFC000"/>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146" name="Freeform: Shape 145">
            <a:extLst>
              <a:ext uri="{FF2B5EF4-FFF2-40B4-BE49-F238E27FC236}">
                <a16:creationId xmlns:a16="http://schemas.microsoft.com/office/drawing/2014/main" id="{949EBE7E-5B96-4B1B-BB94-978D35800625}"/>
              </a:ext>
            </a:extLst>
          </p:cNvPr>
          <p:cNvSpPr/>
          <p:nvPr/>
        </p:nvSpPr>
        <p:spPr>
          <a:xfrm rot="4695411">
            <a:off x="253372" y="5930544"/>
            <a:ext cx="150812" cy="206105"/>
          </a:xfrm>
          <a:custGeom>
            <a:avLst/>
            <a:gdLst>
              <a:gd name="connsiteX0" fmla="*/ 0 w 1332412"/>
              <a:gd name="connsiteY0" fmla="*/ 1227909 h 1227909"/>
              <a:gd name="connsiteX1" fmla="*/ 200297 w 1332412"/>
              <a:gd name="connsiteY1" fmla="*/ 905692 h 1227909"/>
              <a:gd name="connsiteX2" fmla="*/ 566057 w 1332412"/>
              <a:gd name="connsiteY2" fmla="*/ 836023 h 1227909"/>
              <a:gd name="connsiteX3" fmla="*/ 687977 w 1332412"/>
              <a:gd name="connsiteY3" fmla="*/ 522515 h 1227909"/>
              <a:gd name="connsiteX4" fmla="*/ 1001486 w 1332412"/>
              <a:gd name="connsiteY4" fmla="*/ 400595 h 1227909"/>
              <a:gd name="connsiteX5" fmla="*/ 1045029 w 1332412"/>
              <a:gd name="connsiteY5" fmla="*/ 113212 h 1227909"/>
              <a:gd name="connsiteX6" fmla="*/ 1332412 w 1332412"/>
              <a:gd name="connsiteY6" fmla="*/ 0 h 1227909"/>
              <a:gd name="connsiteX7" fmla="*/ 1332412 w 1332412"/>
              <a:gd name="connsiteY7" fmla="*/ 0 h 1227909"/>
              <a:gd name="connsiteX8" fmla="*/ 1332412 w 1332412"/>
              <a:gd name="connsiteY8" fmla="*/ 0 h 1227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2412" h="1227909">
                <a:moveTo>
                  <a:pt x="0" y="1227909"/>
                </a:moveTo>
                <a:cubicBezTo>
                  <a:pt x="52977" y="1099457"/>
                  <a:pt x="105954" y="971006"/>
                  <a:pt x="200297" y="905692"/>
                </a:cubicBezTo>
                <a:cubicBezTo>
                  <a:pt x="294640" y="840378"/>
                  <a:pt x="484777" y="899886"/>
                  <a:pt x="566057" y="836023"/>
                </a:cubicBezTo>
                <a:cubicBezTo>
                  <a:pt x="647337" y="772160"/>
                  <a:pt x="615406" y="595086"/>
                  <a:pt x="687977" y="522515"/>
                </a:cubicBezTo>
                <a:cubicBezTo>
                  <a:pt x="760548" y="449944"/>
                  <a:pt x="941977" y="468812"/>
                  <a:pt x="1001486" y="400595"/>
                </a:cubicBezTo>
                <a:cubicBezTo>
                  <a:pt x="1060995" y="332378"/>
                  <a:pt x="989875" y="179978"/>
                  <a:pt x="1045029" y="113212"/>
                </a:cubicBezTo>
                <a:cubicBezTo>
                  <a:pt x="1100183" y="46446"/>
                  <a:pt x="1332412" y="0"/>
                  <a:pt x="1332412" y="0"/>
                </a:cubicBezTo>
                <a:lnTo>
                  <a:pt x="1332412" y="0"/>
                </a:lnTo>
                <a:lnTo>
                  <a:pt x="1332412" y="0"/>
                </a:lnTo>
              </a:path>
            </a:pathLst>
          </a:custGeom>
          <a:noFill/>
          <a:ln w="19050">
            <a:gradFill>
              <a:gsLst>
                <a:gs pos="24000">
                  <a:srgbClr val="FE5C5C"/>
                </a:gs>
                <a:gs pos="76000">
                  <a:srgbClr val="FFC000"/>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147" name="Freeform: Shape 146">
            <a:extLst>
              <a:ext uri="{FF2B5EF4-FFF2-40B4-BE49-F238E27FC236}">
                <a16:creationId xmlns:a16="http://schemas.microsoft.com/office/drawing/2014/main" id="{0ACE0537-849C-4A91-8308-1709B1764C99}"/>
              </a:ext>
            </a:extLst>
          </p:cNvPr>
          <p:cNvSpPr/>
          <p:nvPr/>
        </p:nvSpPr>
        <p:spPr>
          <a:xfrm rot="1449569">
            <a:off x="163497" y="6207299"/>
            <a:ext cx="150812" cy="206105"/>
          </a:xfrm>
          <a:custGeom>
            <a:avLst/>
            <a:gdLst>
              <a:gd name="connsiteX0" fmla="*/ 0 w 1332412"/>
              <a:gd name="connsiteY0" fmla="*/ 1227909 h 1227909"/>
              <a:gd name="connsiteX1" fmla="*/ 200297 w 1332412"/>
              <a:gd name="connsiteY1" fmla="*/ 905692 h 1227909"/>
              <a:gd name="connsiteX2" fmla="*/ 566057 w 1332412"/>
              <a:gd name="connsiteY2" fmla="*/ 836023 h 1227909"/>
              <a:gd name="connsiteX3" fmla="*/ 687977 w 1332412"/>
              <a:gd name="connsiteY3" fmla="*/ 522515 h 1227909"/>
              <a:gd name="connsiteX4" fmla="*/ 1001486 w 1332412"/>
              <a:gd name="connsiteY4" fmla="*/ 400595 h 1227909"/>
              <a:gd name="connsiteX5" fmla="*/ 1045029 w 1332412"/>
              <a:gd name="connsiteY5" fmla="*/ 113212 h 1227909"/>
              <a:gd name="connsiteX6" fmla="*/ 1332412 w 1332412"/>
              <a:gd name="connsiteY6" fmla="*/ 0 h 1227909"/>
              <a:gd name="connsiteX7" fmla="*/ 1332412 w 1332412"/>
              <a:gd name="connsiteY7" fmla="*/ 0 h 1227909"/>
              <a:gd name="connsiteX8" fmla="*/ 1332412 w 1332412"/>
              <a:gd name="connsiteY8" fmla="*/ 0 h 1227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2412" h="1227909">
                <a:moveTo>
                  <a:pt x="0" y="1227909"/>
                </a:moveTo>
                <a:cubicBezTo>
                  <a:pt x="52977" y="1099457"/>
                  <a:pt x="105954" y="971006"/>
                  <a:pt x="200297" y="905692"/>
                </a:cubicBezTo>
                <a:cubicBezTo>
                  <a:pt x="294640" y="840378"/>
                  <a:pt x="484777" y="899886"/>
                  <a:pt x="566057" y="836023"/>
                </a:cubicBezTo>
                <a:cubicBezTo>
                  <a:pt x="647337" y="772160"/>
                  <a:pt x="615406" y="595086"/>
                  <a:pt x="687977" y="522515"/>
                </a:cubicBezTo>
                <a:cubicBezTo>
                  <a:pt x="760548" y="449944"/>
                  <a:pt x="941977" y="468812"/>
                  <a:pt x="1001486" y="400595"/>
                </a:cubicBezTo>
                <a:cubicBezTo>
                  <a:pt x="1060995" y="332378"/>
                  <a:pt x="989875" y="179978"/>
                  <a:pt x="1045029" y="113212"/>
                </a:cubicBezTo>
                <a:cubicBezTo>
                  <a:pt x="1100183" y="46446"/>
                  <a:pt x="1332412" y="0"/>
                  <a:pt x="1332412" y="0"/>
                </a:cubicBezTo>
                <a:lnTo>
                  <a:pt x="1332412" y="0"/>
                </a:lnTo>
                <a:lnTo>
                  <a:pt x="1332412" y="0"/>
                </a:lnTo>
              </a:path>
            </a:pathLst>
          </a:custGeom>
          <a:noFill/>
          <a:ln w="19050">
            <a:gradFill>
              <a:gsLst>
                <a:gs pos="24000">
                  <a:srgbClr val="FE5C5C"/>
                </a:gs>
                <a:gs pos="76000">
                  <a:srgbClr val="FFC000"/>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148" name="Freeform: Shape 147">
            <a:extLst>
              <a:ext uri="{FF2B5EF4-FFF2-40B4-BE49-F238E27FC236}">
                <a16:creationId xmlns:a16="http://schemas.microsoft.com/office/drawing/2014/main" id="{9B64EEF7-E5C8-43F7-BFB9-A814B9050C02}"/>
              </a:ext>
            </a:extLst>
          </p:cNvPr>
          <p:cNvSpPr/>
          <p:nvPr/>
        </p:nvSpPr>
        <p:spPr>
          <a:xfrm rot="4695411">
            <a:off x="253372" y="6554365"/>
            <a:ext cx="150812" cy="206105"/>
          </a:xfrm>
          <a:custGeom>
            <a:avLst/>
            <a:gdLst>
              <a:gd name="connsiteX0" fmla="*/ 0 w 1332412"/>
              <a:gd name="connsiteY0" fmla="*/ 1227909 h 1227909"/>
              <a:gd name="connsiteX1" fmla="*/ 200297 w 1332412"/>
              <a:gd name="connsiteY1" fmla="*/ 905692 h 1227909"/>
              <a:gd name="connsiteX2" fmla="*/ 566057 w 1332412"/>
              <a:gd name="connsiteY2" fmla="*/ 836023 h 1227909"/>
              <a:gd name="connsiteX3" fmla="*/ 687977 w 1332412"/>
              <a:gd name="connsiteY3" fmla="*/ 522515 h 1227909"/>
              <a:gd name="connsiteX4" fmla="*/ 1001486 w 1332412"/>
              <a:gd name="connsiteY4" fmla="*/ 400595 h 1227909"/>
              <a:gd name="connsiteX5" fmla="*/ 1045029 w 1332412"/>
              <a:gd name="connsiteY5" fmla="*/ 113212 h 1227909"/>
              <a:gd name="connsiteX6" fmla="*/ 1332412 w 1332412"/>
              <a:gd name="connsiteY6" fmla="*/ 0 h 1227909"/>
              <a:gd name="connsiteX7" fmla="*/ 1332412 w 1332412"/>
              <a:gd name="connsiteY7" fmla="*/ 0 h 1227909"/>
              <a:gd name="connsiteX8" fmla="*/ 1332412 w 1332412"/>
              <a:gd name="connsiteY8" fmla="*/ 0 h 1227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2412" h="1227909">
                <a:moveTo>
                  <a:pt x="0" y="1227909"/>
                </a:moveTo>
                <a:cubicBezTo>
                  <a:pt x="52977" y="1099457"/>
                  <a:pt x="105954" y="971006"/>
                  <a:pt x="200297" y="905692"/>
                </a:cubicBezTo>
                <a:cubicBezTo>
                  <a:pt x="294640" y="840378"/>
                  <a:pt x="484777" y="899886"/>
                  <a:pt x="566057" y="836023"/>
                </a:cubicBezTo>
                <a:cubicBezTo>
                  <a:pt x="647337" y="772160"/>
                  <a:pt x="615406" y="595086"/>
                  <a:pt x="687977" y="522515"/>
                </a:cubicBezTo>
                <a:cubicBezTo>
                  <a:pt x="760548" y="449944"/>
                  <a:pt x="941977" y="468812"/>
                  <a:pt x="1001486" y="400595"/>
                </a:cubicBezTo>
                <a:cubicBezTo>
                  <a:pt x="1060995" y="332378"/>
                  <a:pt x="989875" y="179978"/>
                  <a:pt x="1045029" y="113212"/>
                </a:cubicBezTo>
                <a:cubicBezTo>
                  <a:pt x="1100183" y="46446"/>
                  <a:pt x="1332412" y="0"/>
                  <a:pt x="1332412" y="0"/>
                </a:cubicBezTo>
                <a:lnTo>
                  <a:pt x="1332412" y="0"/>
                </a:lnTo>
                <a:lnTo>
                  <a:pt x="1332412" y="0"/>
                </a:lnTo>
              </a:path>
            </a:pathLst>
          </a:custGeom>
          <a:noFill/>
          <a:ln w="19050">
            <a:gradFill>
              <a:gsLst>
                <a:gs pos="24000">
                  <a:srgbClr val="FE5C5C"/>
                </a:gs>
                <a:gs pos="76000">
                  <a:srgbClr val="FFC000"/>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149" name="Freeform: Shape 148">
            <a:extLst>
              <a:ext uri="{FF2B5EF4-FFF2-40B4-BE49-F238E27FC236}">
                <a16:creationId xmlns:a16="http://schemas.microsoft.com/office/drawing/2014/main" id="{08895764-EC9F-472E-B160-155598E59D79}"/>
              </a:ext>
            </a:extLst>
          </p:cNvPr>
          <p:cNvSpPr/>
          <p:nvPr/>
        </p:nvSpPr>
        <p:spPr>
          <a:xfrm rot="12290191">
            <a:off x="11715605" y="5254777"/>
            <a:ext cx="148990" cy="162758"/>
          </a:xfrm>
          <a:custGeom>
            <a:avLst/>
            <a:gdLst>
              <a:gd name="connsiteX0" fmla="*/ 0 w 1332412"/>
              <a:gd name="connsiteY0" fmla="*/ 1227909 h 1227909"/>
              <a:gd name="connsiteX1" fmla="*/ 200297 w 1332412"/>
              <a:gd name="connsiteY1" fmla="*/ 905692 h 1227909"/>
              <a:gd name="connsiteX2" fmla="*/ 566057 w 1332412"/>
              <a:gd name="connsiteY2" fmla="*/ 836023 h 1227909"/>
              <a:gd name="connsiteX3" fmla="*/ 687977 w 1332412"/>
              <a:gd name="connsiteY3" fmla="*/ 522515 h 1227909"/>
              <a:gd name="connsiteX4" fmla="*/ 1001486 w 1332412"/>
              <a:gd name="connsiteY4" fmla="*/ 400595 h 1227909"/>
              <a:gd name="connsiteX5" fmla="*/ 1045029 w 1332412"/>
              <a:gd name="connsiteY5" fmla="*/ 113212 h 1227909"/>
              <a:gd name="connsiteX6" fmla="*/ 1332412 w 1332412"/>
              <a:gd name="connsiteY6" fmla="*/ 0 h 1227909"/>
              <a:gd name="connsiteX7" fmla="*/ 1332412 w 1332412"/>
              <a:gd name="connsiteY7" fmla="*/ 0 h 1227909"/>
              <a:gd name="connsiteX8" fmla="*/ 1332412 w 1332412"/>
              <a:gd name="connsiteY8" fmla="*/ 0 h 1227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2412" h="1227909">
                <a:moveTo>
                  <a:pt x="0" y="1227909"/>
                </a:moveTo>
                <a:cubicBezTo>
                  <a:pt x="52977" y="1099457"/>
                  <a:pt x="105954" y="971006"/>
                  <a:pt x="200297" y="905692"/>
                </a:cubicBezTo>
                <a:cubicBezTo>
                  <a:pt x="294640" y="840378"/>
                  <a:pt x="484777" y="899886"/>
                  <a:pt x="566057" y="836023"/>
                </a:cubicBezTo>
                <a:cubicBezTo>
                  <a:pt x="647337" y="772160"/>
                  <a:pt x="615406" y="595086"/>
                  <a:pt x="687977" y="522515"/>
                </a:cubicBezTo>
                <a:cubicBezTo>
                  <a:pt x="760548" y="449944"/>
                  <a:pt x="941977" y="468812"/>
                  <a:pt x="1001486" y="400595"/>
                </a:cubicBezTo>
                <a:cubicBezTo>
                  <a:pt x="1060995" y="332378"/>
                  <a:pt x="989875" y="179978"/>
                  <a:pt x="1045029" y="113212"/>
                </a:cubicBezTo>
                <a:cubicBezTo>
                  <a:pt x="1100183" y="46446"/>
                  <a:pt x="1332412" y="0"/>
                  <a:pt x="1332412" y="0"/>
                </a:cubicBezTo>
                <a:lnTo>
                  <a:pt x="1332412" y="0"/>
                </a:lnTo>
                <a:lnTo>
                  <a:pt x="1332412" y="0"/>
                </a:lnTo>
              </a:path>
            </a:pathLst>
          </a:custGeom>
          <a:noFill/>
          <a:ln w="19050">
            <a:gradFill>
              <a:gsLst>
                <a:gs pos="16000">
                  <a:srgbClr val="00B0F0"/>
                </a:gs>
                <a:gs pos="81000">
                  <a:srgbClr val="92D050"/>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50" name="Freeform: Shape 149">
            <a:extLst>
              <a:ext uri="{FF2B5EF4-FFF2-40B4-BE49-F238E27FC236}">
                <a16:creationId xmlns:a16="http://schemas.microsoft.com/office/drawing/2014/main" id="{4BDE912D-3A19-4E77-B1D8-496828FBDA13}"/>
              </a:ext>
            </a:extLst>
          </p:cNvPr>
          <p:cNvSpPr/>
          <p:nvPr/>
        </p:nvSpPr>
        <p:spPr>
          <a:xfrm rot="4866804">
            <a:off x="11808543" y="5614485"/>
            <a:ext cx="148990" cy="162758"/>
          </a:xfrm>
          <a:custGeom>
            <a:avLst/>
            <a:gdLst>
              <a:gd name="connsiteX0" fmla="*/ 0 w 1332412"/>
              <a:gd name="connsiteY0" fmla="*/ 1227909 h 1227909"/>
              <a:gd name="connsiteX1" fmla="*/ 200297 w 1332412"/>
              <a:gd name="connsiteY1" fmla="*/ 905692 h 1227909"/>
              <a:gd name="connsiteX2" fmla="*/ 566057 w 1332412"/>
              <a:gd name="connsiteY2" fmla="*/ 836023 h 1227909"/>
              <a:gd name="connsiteX3" fmla="*/ 687977 w 1332412"/>
              <a:gd name="connsiteY3" fmla="*/ 522515 h 1227909"/>
              <a:gd name="connsiteX4" fmla="*/ 1001486 w 1332412"/>
              <a:gd name="connsiteY4" fmla="*/ 400595 h 1227909"/>
              <a:gd name="connsiteX5" fmla="*/ 1045029 w 1332412"/>
              <a:gd name="connsiteY5" fmla="*/ 113212 h 1227909"/>
              <a:gd name="connsiteX6" fmla="*/ 1332412 w 1332412"/>
              <a:gd name="connsiteY6" fmla="*/ 0 h 1227909"/>
              <a:gd name="connsiteX7" fmla="*/ 1332412 w 1332412"/>
              <a:gd name="connsiteY7" fmla="*/ 0 h 1227909"/>
              <a:gd name="connsiteX8" fmla="*/ 1332412 w 1332412"/>
              <a:gd name="connsiteY8" fmla="*/ 0 h 1227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2412" h="1227909">
                <a:moveTo>
                  <a:pt x="0" y="1227909"/>
                </a:moveTo>
                <a:cubicBezTo>
                  <a:pt x="52977" y="1099457"/>
                  <a:pt x="105954" y="971006"/>
                  <a:pt x="200297" y="905692"/>
                </a:cubicBezTo>
                <a:cubicBezTo>
                  <a:pt x="294640" y="840378"/>
                  <a:pt x="484777" y="899886"/>
                  <a:pt x="566057" y="836023"/>
                </a:cubicBezTo>
                <a:cubicBezTo>
                  <a:pt x="647337" y="772160"/>
                  <a:pt x="615406" y="595086"/>
                  <a:pt x="687977" y="522515"/>
                </a:cubicBezTo>
                <a:cubicBezTo>
                  <a:pt x="760548" y="449944"/>
                  <a:pt x="941977" y="468812"/>
                  <a:pt x="1001486" y="400595"/>
                </a:cubicBezTo>
                <a:cubicBezTo>
                  <a:pt x="1060995" y="332378"/>
                  <a:pt x="989875" y="179978"/>
                  <a:pt x="1045029" y="113212"/>
                </a:cubicBezTo>
                <a:cubicBezTo>
                  <a:pt x="1100183" y="46446"/>
                  <a:pt x="1332412" y="0"/>
                  <a:pt x="1332412" y="0"/>
                </a:cubicBezTo>
                <a:lnTo>
                  <a:pt x="1332412" y="0"/>
                </a:lnTo>
                <a:lnTo>
                  <a:pt x="1332412" y="0"/>
                </a:lnTo>
              </a:path>
            </a:pathLst>
          </a:custGeom>
          <a:noFill/>
          <a:ln w="19050">
            <a:gradFill>
              <a:gsLst>
                <a:gs pos="16000">
                  <a:srgbClr val="00B0F0"/>
                </a:gs>
                <a:gs pos="81000">
                  <a:srgbClr val="92D050"/>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51" name="Freeform: Shape 150">
            <a:extLst>
              <a:ext uri="{FF2B5EF4-FFF2-40B4-BE49-F238E27FC236}">
                <a16:creationId xmlns:a16="http://schemas.microsoft.com/office/drawing/2014/main" id="{2F829971-9254-44A0-A328-B5214B0A218F}"/>
              </a:ext>
            </a:extLst>
          </p:cNvPr>
          <p:cNvSpPr/>
          <p:nvPr/>
        </p:nvSpPr>
        <p:spPr>
          <a:xfrm rot="12290191">
            <a:off x="11722150" y="5910646"/>
            <a:ext cx="148990" cy="162758"/>
          </a:xfrm>
          <a:custGeom>
            <a:avLst/>
            <a:gdLst>
              <a:gd name="connsiteX0" fmla="*/ 0 w 1332412"/>
              <a:gd name="connsiteY0" fmla="*/ 1227909 h 1227909"/>
              <a:gd name="connsiteX1" fmla="*/ 200297 w 1332412"/>
              <a:gd name="connsiteY1" fmla="*/ 905692 h 1227909"/>
              <a:gd name="connsiteX2" fmla="*/ 566057 w 1332412"/>
              <a:gd name="connsiteY2" fmla="*/ 836023 h 1227909"/>
              <a:gd name="connsiteX3" fmla="*/ 687977 w 1332412"/>
              <a:gd name="connsiteY3" fmla="*/ 522515 h 1227909"/>
              <a:gd name="connsiteX4" fmla="*/ 1001486 w 1332412"/>
              <a:gd name="connsiteY4" fmla="*/ 400595 h 1227909"/>
              <a:gd name="connsiteX5" fmla="*/ 1045029 w 1332412"/>
              <a:gd name="connsiteY5" fmla="*/ 113212 h 1227909"/>
              <a:gd name="connsiteX6" fmla="*/ 1332412 w 1332412"/>
              <a:gd name="connsiteY6" fmla="*/ 0 h 1227909"/>
              <a:gd name="connsiteX7" fmla="*/ 1332412 w 1332412"/>
              <a:gd name="connsiteY7" fmla="*/ 0 h 1227909"/>
              <a:gd name="connsiteX8" fmla="*/ 1332412 w 1332412"/>
              <a:gd name="connsiteY8" fmla="*/ 0 h 1227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2412" h="1227909">
                <a:moveTo>
                  <a:pt x="0" y="1227909"/>
                </a:moveTo>
                <a:cubicBezTo>
                  <a:pt x="52977" y="1099457"/>
                  <a:pt x="105954" y="971006"/>
                  <a:pt x="200297" y="905692"/>
                </a:cubicBezTo>
                <a:cubicBezTo>
                  <a:pt x="294640" y="840378"/>
                  <a:pt x="484777" y="899886"/>
                  <a:pt x="566057" y="836023"/>
                </a:cubicBezTo>
                <a:cubicBezTo>
                  <a:pt x="647337" y="772160"/>
                  <a:pt x="615406" y="595086"/>
                  <a:pt x="687977" y="522515"/>
                </a:cubicBezTo>
                <a:cubicBezTo>
                  <a:pt x="760548" y="449944"/>
                  <a:pt x="941977" y="468812"/>
                  <a:pt x="1001486" y="400595"/>
                </a:cubicBezTo>
                <a:cubicBezTo>
                  <a:pt x="1060995" y="332378"/>
                  <a:pt x="989875" y="179978"/>
                  <a:pt x="1045029" y="113212"/>
                </a:cubicBezTo>
                <a:cubicBezTo>
                  <a:pt x="1100183" y="46446"/>
                  <a:pt x="1332412" y="0"/>
                  <a:pt x="1332412" y="0"/>
                </a:cubicBezTo>
                <a:lnTo>
                  <a:pt x="1332412" y="0"/>
                </a:lnTo>
                <a:lnTo>
                  <a:pt x="1332412" y="0"/>
                </a:lnTo>
              </a:path>
            </a:pathLst>
          </a:custGeom>
          <a:noFill/>
          <a:ln w="19050">
            <a:gradFill>
              <a:gsLst>
                <a:gs pos="16000">
                  <a:srgbClr val="00B0F0"/>
                </a:gs>
                <a:gs pos="81000">
                  <a:srgbClr val="92D050"/>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52" name="Freeform: Shape 151">
            <a:extLst>
              <a:ext uri="{FF2B5EF4-FFF2-40B4-BE49-F238E27FC236}">
                <a16:creationId xmlns:a16="http://schemas.microsoft.com/office/drawing/2014/main" id="{AC7CB5E7-F6A7-4204-88D3-BE0AE03ADB25}"/>
              </a:ext>
            </a:extLst>
          </p:cNvPr>
          <p:cNvSpPr/>
          <p:nvPr/>
        </p:nvSpPr>
        <p:spPr>
          <a:xfrm rot="4866804">
            <a:off x="11779585" y="6261784"/>
            <a:ext cx="148990" cy="162758"/>
          </a:xfrm>
          <a:custGeom>
            <a:avLst/>
            <a:gdLst>
              <a:gd name="connsiteX0" fmla="*/ 0 w 1332412"/>
              <a:gd name="connsiteY0" fmla="*/ 1227909 h 1227909"/>
              <a:gd name="connsiteX1" fmla="*/ 200297 w 1332412"/>
              <a:gd name="connsiteY1" fmla="*/ 905692 h 1227909"/>
              <a:gd name="connsiteX2" fmla="*/ 566057 w 1332412"/>
              <a:gd name="connsiteY2" fmla="*/ 836023 h 1227909"/>
              <a:gd name="connsiteX3" fmla="*/ 687977 w 1332412"/>
              <a:gd name="connsiteY3" fmla="*/ 522515 h 1227909"/>
              <a:gd name="connsiteX4" fmla="*/ 1001486 w 1332412"/>
              <a:gd name="connsiteY4" fmla="*/ 400595 h 1227909"/>
              <a:gd name="connsiteX5" fmla="*/ 1045029 w 1332412"/>
              <a:gd name="connsiteY5" fmla="*/ 113212 h 1227909"/>
              <a:gd name="connsiteX6" fmla="*/ 1332412 w 1332412"/>
              <a:gd name="connsiteY6" fmla="*/ 0 h 1227909"/>
              <a:gd name="connsiteX7" fmla="*/ 1332412 w 1332412"/>
              <a:gd name="connsiteY7" fmla="*/ 0 h 1227909"/>
              <a:gd name="connsiteX8" fmla="*/ 1332412 w 1332412"/>
              <a:gd name="connsiteY8" fmla="*/ 0 h 1227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2412" h="1227909">
                <a:moveTo>
                  <a:pt x="0" y="1227909"/>
                </a:moveTo>
                <a:cubicBezTo>
                  <a:pt x="52977" y="1099457"/>
                  <a:pt x="105954" y="971006"/>
                  <a:pt x="200297" y="905692"/>
                </a:cubicBezTo>
                <a:cubicBezTo>
                  <a:pt x="294640" y="840378"/>
                  <a:pt x="484777" y="899886"/>
                  <a:pt x="566057" y="836023"/>
                </a:cubicBezTo>
                <a:cubicBezTo>
                  <a:pt x="647337" y="772160"/>
                  <a:pt x="615406" y="595086"/>
                  <a:pt x="687977" y="522515"/>
                </a:cubicBezTo>
                <a:cubicBezTo>
                  <a:pt x="760548" y="449944"/>
                  <a:pt x="941977" y="468812"/>
                  <a:pt x="1001486" y="400595"/>
                </a:cubicBezTo>
                <a:cubicBezTo>
                  <a:pt x="1060995" y="332378"/>
                  <a:pt x="989875" y="179978"/>
                  <a:pt x="1045029" y="113212"/>
                </a:cubicBezTo>
                <a:cubicBezTo>
                  <a:pt x="1100183" y="46446"/>
                  <a:pt x="1332412" y="0"/>
                  <a:pt x="1332412" y="0"/>
                </a:cubicBezTo>
                <a:lnTo>
                  <a:pt x="1332412" y="0"/>
                </a:lnTo>
                <a:lnTo>
                  <a:pt x="1332412" y="0"/>
                </a:lnTo>
              </a:path>
            </a:pathLst>
          </a:custGeom>
          <a:noFill/>
          <a:ln w="19050">
            <a:gradFill>
              <a:gsLst>
                <a:gs pos="16000">
                  <a:srgbClr val="00B0F0"/>
                </a:gs>
                <a:gs pos="81000">
                  <a:srgbClr val="92D050"/>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53" name="Freeform: Shape 152">
            <a:extLst>
              <a:ext uri="{FF2B5EF4-FFF2-40B4-BE49-F238E27FC236}">
                <a16:creationId xmlns:a16="http://schemas.microsoft.com/office/drawing/2014/main" id="{DC27800D-1154-41CE-839B-1A8FC6AAA310}"/>
              </a:ext>
            </a:extLst>
          </p:cNvPr>
          <p:cNvSpPr/>
          <p:nvPr/>
        </p:nvSpPr>
        <p:spPr>
          <a:xfrm rot="12290191">
            <a:off x="11715604" y="6545368"/>
            <a:ext cx="148990" cy="162758"/>
          </a:xfrm>
          <a:custGeom>
            <a:avLst/>
            <a:gdLst>
              <a:gd name="connsiteX0" fmla="*/ 0 w 1332412"/>
              <a:gd name="connsiteY0" fmla="*/ 1227909 h 1227909"/>
              <a:gd name="connsiteX1" fmla="*/ 200297 w 1332412"/>
              <a:gd name="connsiteY1" fmla="*/ 905692 h 1227909"/>
              <a:gd name="connsiteX2" fmla="*/ 566057 w 1332412"/>
              <a:gd name="connsiteY2" fmla="*/ 836023 h 1227909"/>
              <a:gd name="connsiteX3" fmla="*/ 687977 w 1332412"/>
              <a:gd name="connsiteY3" fmla="*/ 522515 h 1227909"/>
              <a:gd name="connsiteX4" fmla="*/ 1001486 w 1332412"/>
              <a:gd name="connsiteY4" fmla="*/ 400595 h 1227909"/>
              <a:gd name="connsiteX5" fmla="*/ 1045029 w 1332412"/>
              <a:gd name="connsiteY5" fmla="*/ 113212 h 1227909"/>
              <a:gd name="connsiteX6" fmla="*/ 1332412 w 1332412"/>
              <a:gd name="connsiteY6" fmla="*/ 0 h 1227909"/>
              <a:gd name="connsiteX7" fmla="*/ 1332412 w 1332412"/>
              <a:gd name="connsiteY7" fmla="*/ 0 h 1227909"/>
              <a:gd name="connsiteX8" fmla="*/ 1332412 w 1332412"/>
              <a:gd name="connsiteY8" fmla="*/ 0 h 1227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2412" h="1227909">
                <a:moveTo>
                  <a:pt x="0" y="1227909"/>
                </a:moveTo>
                <a:cubicBezTo>
                  <a:pt x="52977" y="1099457"/>
                  <a:pt x="105954" y="971006"/>
                  <a:pt x="200297" y="905692"/>
                </a:cubicBezTo>
                <a:cubicBezTo>
                  <a:pt x="294640" y="840378"/>
                  <a:pt x="484777" y="899886"/>
                  <a:pt x="566057" y="836023"/>
                </a:cubicBezTo>
                <a:cubicBezTo>
                  <a:pt x="647337" y="772160"/>
                  <a:pt x="615406" y="595086"/>
                  <a:pt x="687977" y="522515"/>
                </a:cubicBezTo>
                <a:cubicBezTo>
                  <a:pt x="760548" y="449944"/>
                  <a:pt x="941977" y="468812"/>
                  <a:pt x="1001486" y="400595"/>
                </a:cubicBezTo>
                <a:cubicBezTo>
                  <a:pt x="1060995" y="332378"/>
                  <a:pt x="989875" y="179978"/>
                  <a:pt x="1045029" y="113212"/>
                </a:cubicBezTo>
                <a:cubicBezTo>
                  <a:pt x="1100183" y="46446"/>
                  <a:pt x="1332412" y="0"/>
                  <a:pt x="1332412" y="0"/>
                </a:cubicBezTo>
                <a:lnTo>
                  <a:pt x="1332412" y="0"/>
                </a:lnTo>
                <a:lnTo>
                  <a:pt x="1332412" y="0"/>
                </a:lnTo>
              </a:path>
            </a:pathLst>
          </a:custGeom>
          <a:noFill/>
          <a:ln w="19050">
            <a:gradFill>
              <a:gsLst>
                <a:gs pos="16000">
                  <a:srgbClr val="00B0F0"/>
                </a:gs>
                <a:gs pos="81000">
                  <a:srgbClr val="92D050"/>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59" name="TextBox 158">
            <a:extLst>
              <a:ext uri="{FF2B5EF4-FFF2-40B4-BE49-F238E27FC236}">
                <a16:creationId xmlns:a16="http://schemas.microsoft.com/office/drawing/2014/main" id="{B9B367AA-AA90-4D50-B945-1122F138F778}"/>
              </a:ext>
            </a:extLst>
          </p:cNvPr>
          <p:cNvSpPr txBox="1"/>
          <p:nvPr/>
        </p:nvSpPr>
        <p:spPr>
          <a:xfrm>
            <a:off x="116567" y="11286"/>
            <a:ext cx="2778168" cy="584775"/>
          </a:xfrm>
          <a:prstGeom prst="rect">
            <a:avLst/>
          </a:prstGeom>
          <a:noFill/>
        </p:spPr>
        <p:txBody>
          <a:bodyPr wrap="square" rtlCol="0">
            <a:spAutoFit/>
          </a:bodyPr>
          <a:lstStyle/>
          <a:p>
            <a:r>
              <a:rPr lang="en-US" sz="3200" dirty="0">
                <a:solidFill>
                  <a:schemeClr val="bg1"/>
                </a:solidFill>
                <a:latin typeface="Forte" panose="03060902040502070203" pitchFamily="66" charset="0"/>
              </a:rPr>
              <a:t>Subject Name</a:t>
            </a:r>
            <a:endParaRPr lang="en-MY" sz="3200" dirty="0">
              <a:solidFill>
                <a:schemeClr val="bg1"/>
              </a:solidFill>
              <a:latin typeface="Forte" panose="03060902040502070203" pitchFamily="66" charset="0"/>
            </a:endParaRPr>
          </a:p>
        </p:txBody>
      </p:sp>
      <p:sp>
        <p:nvSpPr>
          <p:cNvPr id="160" name="Title Highlight 6">
            <a:extLst>
              <a:ext uri="{FF2B5EF4-FFF2-40B4-BE49-F238E27FC236}">
                <a16:creationId xmlns:a16="http://schemas.microsoft.com/office/drawing/2014/main" id="{2B0D35D7-E4EF-468F-A523-FB0B14422595}"/>
              </a:ext>
            </a:extLst>
          </p:cNvPr>
          <p:cNvSpPr txBox="1"/>
          <p:nvPr/>
        </p:nvSpPr>
        <p:spPr>
          <a:xfrm>
            <a:off x="8905671" y="4175015"/>
            <a:ext cx="1483311" cy="338554"/>
          </a:xfrm>
          <a:prstGeom prst="rect">
            <a:avLst/>
          </a:prstGeom>
          <a:noFill/>
        </p:spPr>
        <p:txBody>
          <a:bodyPr wrap="square" rtlCol="0">
            <a:spAutoFit/>
          </a:bodyPr>
          <a:lstStyle/>
          <a:p>
            <a:r>
              <a:rPr lang="en-US" sz="1600" dirty="0">
                <a:solidFill>
                  <a:schemeClr val="bg1"/>
                </a:solidFill>
              </a:rPr>
              <a:t>Title Highlight 6</a:t>
            </a:r>
            <a:endParaRPr lang="en-MY" sz="1600" dirty="0">
              <a:solidFill>
                <a:schemeClr val="bg1"/>
              </a:solidFill>
            </a:endParaRPr>
          </a:p>
        </p:txBody>
      </p:sp>
      <p:sp>
        <p:nvSpPr>
          <p:cNvPr id="161" name="Oval 6">
            <a:extLst>
              <a:ext uri="{FF2B5EF4-FFF2-40B4-BE49-F238E27FC236}">
                <a16:creationId xmlns:a16="http://schemas.microsoft.com/office/drawing/2014/main" id="{E5D3D0F0-8100-4F23-8CBE-B247CA5EC085}"/>
              </a:ext>
            </a:extLst>
          </p:cNvPr>
          <p:cNvSpPr/>
          <p:nvPr/>
        </p:nvSpPr>
        <p:spPr>
          <a:xfrm>
            <a:off x="9065114" y="3347553"/>
            <a:ext cx="1008051" cy="805070"/>
          </a:xfrm>
          <a:prstGeom prst="ellipse">
            <a:avLst/>
          </a:prstGeom>
          <a:noFill/>
          <a:ln w="19050">
            <a:gradFill flip="none" rotWithShape="1">
              <a:gsLst>
                <a:gs pos="53000">
                  <a:srgbClr val="E7959B"/>
                </a:gs>
                <a:gs pos="37000">
                  <a:srgbClr val="F3DD57"/>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pic>
        <p:nvPicPr>
          <p:cNvPr id="1038" name="Icon 6" descr="See the source image">
            <a:extLst>
              <a:ext uri="{FF2B5EF4-FFF2-40B4-BE49-F238E27FC236}">
                <a16:creationId xmlns:a16="http://schemas.microsoft.com/office/drawing/2014/main" id="{CE112BEC-41F1-4C8A-9D88-081D29570DC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078237" y="3354614"/>
            <a:ext cx="982400" cy="78475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Post 1">
            <a:extLst>
              <a:ext uri="{FF2B5EF4-FFF2-40B4-BE49-F238E27FC236}">
                <a16:creationId xmlns:a16="http://schemas.microsoft.com/office/drawing/2014/main" id="{72022F3D-AE69-4FE3-BC34-25DCCC65F8EB}"/>
              </a:ext>
            </a:extLst>
          </p:cNvPr>
          <p:cNvPicPr>
            <a:picLocks noChangeAspect="1"/>
          </p:cNvPicPr>
          <p:nvPr/>
        </p:nvPicPr>
        <p:blipFill rotWithShape="1">
          <a:blip r:embed="rId10"/>
          <a:srcRect b="10239"/>
          <a:stretch/>
        </p:blipFill>
        <p:spPr>
          <a:xfrm>
            <a:off x="761418" y="4981823"/>
            <a:ext cx="1950204" cy="1710586"/>
          </a:xfrm>
          <a:prstGeom prst="roundRect">
            <a:avLst>
              <a:gd name="adj" fmla="val 6570"/>
            </a:avLst>
          </a:prstGeom>
        </p:spPr>
      </p:pic>
      <p:pic>
        <p:nvPicPr>
          <p:cNvPr id="8" name="Picture Post 4">
            <a:extLst>
              <a:ext uri="{FF2B5EF4-FFF2-40B4-BE49-F238E27FC236}">
                <a16:creationId xmlns:a16="http://schemas.microsoft.com/office/drawing/2014/main" id="{8049DA6F-9C05-4B74-AB6F-6CDF4F90F6CE}"/>
              </a:ext>
            </a:extLst>
          </p:cNvPr>
          <p:cNvPicPr>
            <a:picLocks noChangeAspect="1"/>
          </p:cNvPicPr>
          <p:nvPr/>
        </p:nvPicPr>
        <p:blipFill>
          <a:blip r:embed="rId11"/>
          <a:stretch>
            <a:fillRect/>
          </a:stretch>
        </p:blipFill>
        <p:spPr>
          <a:xfrm>
            <a:off x="7276606" y="4981823"/>
            <a:ext cx="1945145" cy="1710586"/>
          </a:xfrm>
          <a:prstGeom prst="roundRect">
            <a:avLst>
              <a:gd name="adj" fmla="val 5741"/>
            </a:avLst>
          </a:prstGeom>
        </p:spPr>
      </p:pic>
      <p:pic>
        <p:nvPicPr>
          <p:cNvPr id="12" name="Picture Post 5">
            <a:extLst>
              <a:ext uri="{FF2B5EF4-FFF2-40B4-BE49-F238E27FC236}">
                <a16:creationId xmlns:a16="http://schemas.microsoft.com/office/drawing/2014/main" id="{CC4A3A0A-37A1-4C06-912D-2DF6E034E52C}"/>
              </a:ext>
            </a:extLst>
          </p:cNvPr>
          <p:cNvPicPr>
            <a:picLocks noChangeAspect="1"/>
          </p:cNvPicPr>
          <p:nvPr/>
        </p:nvPicPr>
        <p:blipFill>
          <a:blip r:embed="rId12"/>
          <a:stretch>
            <a:fillRect/>
          </a:stretch>
        </p:blipFill>
        <p:spPr>
          <a:xfrm>
            <a:off x="9446647" y="4979784"/>
            <a:ext cx="1958231" cy="1710586"/>
          </a:xfrm>
          <a:prstGeom prst="roundRect">
            <a:avLst>
              <a:gd name="adj" fmla="val 6553"/>
            </a:avLst>
          </a:prstGeom>
        </p:spPr>
      </p:pic>
      <p:pic>
        <p:nvPicPr>
          <p:cNvPr id="23" name="Picture Post 3">
            <a:extLst>
              <a:ext uri="{FF2B5EF4-FFF2-40B4-BE49-F238E27FC236}">
                <a16:creationId xmlns:a16="http://schemas.microsoft.com/office/drawing/2014/main" id="{4A4C5E94-F133-4C77-B8C6-EAFC75C16197}"/>
              </a:ext>
            </a:extLst>
          </p:cNvPr>
          <p:cNvPicPr>
            <a:picLocks noChangeAspect="1"/>
          </p:cNvPicPr>
          <p:nvPr/>
        </p:nvPicPr>
        <p:blipFill>
          <a:blip r:embed="rId13"/>
          <a:stretch>
            <a:fillRect/>
          </a:stretch>
        </p:blipFill>
        <p:spPr>
          <a:xfrm>
            <a:off x="5120075" y="4981822"/>
            <a:ext cx="1933234" cy="1700009"/>
          </a:xfrm>
          <a:prstGeom prst="roundRect">
            <a:avLst>
              <a:gd name="adj" fmla="val 6304"/>
            </a:avLst>
          </a:prstGeom>
        </p:spPr>
      </p:pic>
      <p:pic>
        <p:nvPicPr>
          <p:cNvPr id="25" name="Picture Post 2">
            <a:extLst>
              <a:ext uri="{FF2B5EF4-FFF2-40B4-BE49-F238E27FC236}">
                <a16:creationId xmlns:a16="http://schemas.microsoft.com/office/drawing/2014/main" id="{3E81E8DB-C8CC-4418-9D2B-150A28FEF309}"/>
              </a:ext>
            </a:extLst>
          </p:cNvPr>
          <p:cNvPicPr>
            <a:picLocks noChangeAspect="1"/>
          </p:cNvPicPr>
          <p:nvPr/>
        </p:nvPicPr>
        <p:blipFill>
          <a:blip r:embed="rId14"/>
          <a:stretch>
            <a:fillRect/>
          </a:stretch>
        </p:blipFill>
        <p:spPr>
          <a:xfrm>
            <a:off x="2946829" y="4988303"/>
            <a:ext cx="1934836" cy="1689138"/>
          </a:xfrm>
          <a:prstGeom prst="roundRect">
            <a:avLst>
              <a:gd name="adj" fmla="val 4762"/>
            </a:avLst>
          </a:prstGeom>
        </p:spPr>
      </p:pic>
      <p:cxnSp>
        <p:nvCxnSpPr>
          <p:cNvPr id="37" name="Straight Connector 36">
            <a:extLst>
              <a:ext uri="{FF2B5EF4-FFF2-40B4-BE49-F238E27FC236}">
                <a16:creationId xmlns:a16="http://schemas.microsoft.com/office/drawing/2014/main" id="{19FBEC4E-2F5D-4D80-9FBF-F95E02244FFF}"/>
              </a:ext>
            </a:extLst>
          </p:cNvPr>
          <p:cNvCxnSpPr/>
          <p:nvPr/>
        </p:nvCxnSpPr>
        <p:spPr>
          <a:xfrm>
            <a:off x="349882" y="4587828"/>
            <a:ext cx="1573581" cy="0"/>
          </a:xfrm>
          <a:prstGeom prst="line">
            <a:avLst/>
          </a:prstGeom>
          <a:ln w="19050">
            <a:solidFill>
              <a:srgbClr val="06AA6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44422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grpId="0" nodeType="with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strips(downLeft)">
                                      <p:cBhvr>
                                        <p:cTn id="7" dur="500"/>
                                        <p:tgtEl>
                                          <p:spTgt spid="43"/>
                                        </p:tgtEl>
                                      </p:cBhvr>
                                    </p:animEffect>
                                  </p:childTnLst>
                                </p:cTn>
                              </p:par>
                            </p:childTnLst>
                          </p:cTn>
                        </p:par>
                        <p:par>
                          <p:cTn id="8" fill="hold">
                            <p:stCondLst>
                              <p:cond delay="500"/>
                            </p:stCondLst>
                            <p:childTnLst>
                              <p:par>
                                <p:cTn id="9" presetID="14" presetClass="entr" presetSubtype="5" fill="hold" grpId="0" nodeType="afterEffect">
                                  <p:stCondLst>
                                    <p:cond delay="0"/>
                                  </p:stCondLst>
                                  <p:childTnLst>
                                    <p:set>
                                      <p:cBhvr>
                                        <p:cTn id="10" dur="1" fill="hold">
                                          <p:stCondLst>
                                            <p:cond delay="0"/>
                                          </p:stCondLst>
                                        </p:cTn>
                                        <p:tgtEl>
                                          <p:spTgt spid="47"/>
                                        </p:tgtEl>
                                        <p:attrNameLst>
                                          <p:attrName>style.visibility</p:attrName>
                                        </p:attrNameLst>
                                      </p:cBhvr>
                                      <p:to>
                                        <p:strVal val="visible"/>
                                      </p:to>
                                    </p:set>
                                    <p:animEffect transition="in" filter="randombar(vertical)">
                                      <p:cBhvr>
                                        <p:cTn id="11" dur="500"/>
                                        <p:tgtEl>
                                          <p:spTgt spid="47"/>
                                        </p:tgtEl>
                                      </p:cBhvr>
                                    </p:animEffect>
                                  </p:childTnLst>
                                </p:cTn>
                              </p:par>
                              <p:par>
                                <p:cTn id="12" presetID="14" presetClass="entr" presetSubtype="5" fill="hold" grpId="0" nodeType="withEffect">
                                  <p:stCondLst>
                                    <p:cond delay="0"/>
                                  </p:stCondLst>
                                  <p:childTnLst>
                                    <p:set>
                                      <p:cBhvr>
                                        <p:cTn id="13" dur="1" fill="hold">
                                          <p:stCondLst>
                                            <p:cond delay="0"/>
                                          </p:stCondLst>
                                        </p:cTn>
                                        <p:tgtEl>
                                          <p:spTgt spid="48"/>
                                        </p:tgtEl>
                                        <p:attrNameLst>
                                          <p:attrName>style.visibility</p:attrName>
                                        </p:attrNameLst>
                                      </p:cBhvr>
                                      <p:to>
                                        <p:strVal val="visible"/>
                                      </p:to>
                                    </p:set>
                                    <p:animEffect transition="in" filter="randombar(vertical)">
                                      <p:cBhvr>
                                        <p:cTn id="14" dur="500"/>
                                        <p:tgtEl>
                                          <p:spTgt spid="48"/>
                                        </p:tgtEl>
                                      </p:cBhvr>
                                    </p:animEffect>
                                  </p:childTnLst>
                                </p:cTn>
                              </p:par>
                            </p:childTnLst>
                          </p:cTn>
                        </p:par>
                        <p:par>
                          <p:cTn id="15" fill="hold">
                            <p:stCondLst>
                              <p:cond delay="1000"/>
                            </p:stCondLst>
                            <p:childTnLst>
                              <p:par>
                                <p:cTn id="16" presetID="53" presetClass="entr" presetSubtype="16" fill="hold" grpId="0" nodeType="afterEffect">
                                  <p:stCondLst>
                                    <p:cond delay="0"/>
                                  </p:stCondLst>
                                  <p:childTnLst>
                                    <p:set>
                                      <p:cBhvr>
                                        <p:cTn id="17" dur="1" fill="hold">
                                          <p:stCondLst>
                                            <p:cond delay="0"/>
                                          </p:stCondLst>
                                        </p:cTn>
                                        <p:tgtEl>
                                          <p:spTgt spid="49"/>
                                        </p:tgtEl>
                                        <p:attrNameLst>
                                          <p:attrName>style.visibility</p:attrName>
                                        </p:attrNameLst>
                                      </p:cBhvr>
                                      <p:to>
                                        <p:strVal val="visible"/>
                                      </p:to>
                                    </p:set>
                                    <p:anim calcmode="lin" valueType="num">
                                      <p:cBhvr>
                                        <p:cTn id="18" dur="500" fill="hold"/>
                                        <p:tgtEl>
                                          <p:spTgt spid="49"/>
                                        </p:tgtEl>
                                        <p:attrNameLst>
                                          <p:attrName>ppt_w</p:attrName>
                                        </p:attrNameLst>
                                      </p:cBhvr>
                                      <p:tavLst>
                                        <p:tav tm="0">
                                          <p:val>
                                            <p:fltVal val="0"/>
                                          </p:val>
                                        </p:tav>
                                        <p:tav tm="100000">
                                          <p:val>
                                            <p:strVal val="#ppt_w"/>
                                          </p:val>
                                        </p:tav>
                                      </p:tavLst>
                                    </p:anim>
                                    <p:anim calcmode="lin" valueType="num">
                                      <p:cBhvr>
                                        <p:cTn id="19" dur="500" fill="hold"/>
                                        <p:tgtEl>
                                          <p:spTgt spid="49"/>
                                        </p:tgtEl>
                                        <p:attrNameLst>
                                          <p:attrName>ppt_h</p:attrName>
                                        </p:attrNameLst>
                                      </p:cBhvr>
                                      <p:tavLst>
                                        <p:tav tm="0">
                                          <p:val>
                                            <p:fltVal val="0"/>
                                          </p:val>
                                        </p:tav>
                                        <p:tav tm="100000">
                                          <p:val>
                                            <p:strVal val="#ppt_h"/>
                                          </p:val>
                                        </p:tav>
                                      </p:tavLst>
                                    </p:anim>
                                    <p:animEffect transition="in" filter="fade">
                                      <p:cBhvr>
                                        <p:cTn id="20" dur="500"/>
                                        <p:tgtEl>
                                          <p:spTgt spid="49"/>
                                        </p:tgtEl>
                                      </p:cBhvr>
                                    </p:animEffect>
                                  </p:childTnLst>
                                </p:cTn>
                              </p:par>
                            </p:childTnLst>
                          </p:cTn>
                        </p:par>
                        <p:par>
                          <p:cTn id="21" fill="hold">
                            <p:stCondLst>
                              <p:cond delay="1500"/>
                            </p:stCondLst>
                            <p:childTnLst>
                              <p:par>
                                <p:cTn id="22" presetID="53" presetClass="entr" presetSubtype="16" fill="hold" grpId="0" nodeType="afterEffect">
                                  <p:stCondLst>
                                    <p:cond delay="0"/>
                                  </p:stCondLst>
                                  <p:childTnLst>
                                    <p:set>
                                      <p:cBhvr>
                                        <p:cTn id="23" dur="1" fill="hold">
                                          <p:stCondLst>
                                            <p:cond delay="0"/>
                                          </p:stCondLst>
                                        </p:cTn>
                                        <p:tgtEl>
                                          <p:spTgt spid="31"/>
                                        </p:tgtEl>
                                        <p:attrNameLst>
                                          <p:attrName>style.visibility</p:attrName>
                                        </p:attrNameLst>
                                      </p:cBhvr>
                                      <p:to>
                                        <p:strVal val="visible"/>
                                      </p:to>
                                    </p:set>
                                    <p:anim calcmode="lin" valueType="num">
                                      <p:cBhvr>
                                        <p:cTn id="24" dur="500" fill="hold"/>
                                        <p:tgtEl>
                                          <p:spTgt spid="31"/>
                                        </p:tgtEl>
                                        <p:attrNameLst>
                                          <p:attrName>ppt_w</p:attrName>
                                        </p:attrNameLst>
                                      </p:cBhvr>
                                      <p:tavLst>
                                        <p:tav tm="0">
                                          <p:val>
                                            <p:fltVal val="0"/>
                                          </p:val>
                                        </p:tav>
                                        <p:tav tm="100000">
                                          <p:val>
                                            <p:strVal val="#ppt_w"/>
                                          </p:val>
                                        </p:tav>
                                      </p:tavLst>
                                    </p:anim>
                                    <p:anim calcmode="lin" valueType="num">
                                      <p:cBhvr>
                                        <p:cTn id="25" dur="500" fill="hold"/>
                                        <p:tgtEl>
                                          <p:spTgt spid="31"/>
                                        </p:tgtEl>
                                        <p:attrNameLst>
                                          <p:attrName>ppt_h</p:attrName>
                                        </p:attrNameLst>
                                      </p:cBhvr>
                                      <p:tavLst>
                                        <p:tav tm="0">
                                          <p:val>
                                            <p:fltVal val="0"/>
                                          </p:val>
                                        </p:tav>
                                        <p:tav tm="100000">
                                          <p:val>
                                            <p:strVal val="#ppt_h"/>
                                          </p:val>
                                        </p:tav>
                                      </p:tavLst>
                                    </p:anim>
                                    <p:animEffect transition="in" filter="fade">
                                      <p:cBhvr>
                                        <p:cTn id="26" dur="500"/>
                                        <p:tgtEl>
                                          <p:spTgt spid="31"/>
                                        </p:tgtEl>
                                      </p:cBhvr>
                                    </p:animEffect>
                                  </p:childTnLst>
                                </p:cTn>
                              </p:par>
                              <p:par>
                                <p:cTn id="27" presetID="53" presetClass="entr" presetSubtype="16" fill="hold" nodeType="withEffect">
                                  <p:stCondLst>
                                    <p:cond delay="0"/>
                                  </p:stCondLst>
                                  <p:childTnLst>
                                    <p:set>
                                      <p:cBhvr>
                                        <p:cTn id="28" dur="1" fill="hold">
                                          <p:stCondLst>
                                            <p:cond delay="0"/>
                                          </p:stCondLst>
                                        </p:cTn>
                                        <p:tgtEl>
                                          <p:spTgt spid="1034"/>
                                        </p:tgtEl>
                                        <p:attrNameLst>
                                          <p:attrName>style.visibility</p:attrName>
                                        </p:attrNameLst>
                                      </p:cBhvr>
                                      <p:to>
                                        <p:strVal val="visible"/>
                                      </p:to>
                                    </p:set>
                                    <p:anim calcmode="lin" valueType="num">
                                      <p:cBhvr>
                                        <p:cTn id="29" dur="500" fill="hold"/>
                                        <p:tgtEl>
                                          <p:spTgt spid="1034"/>
                                        </p:tgtEl>
                                        <p:attrNameLst>
                                          <p:attrName>ppt_w</p:attrName>
                                        </p:attrNameLst>
                                      </p:cBhvr>
                                      <p:tavLst>
                                        <p:tav tm="0">
                                          <p:val>
                                            <p:fltVal val="0"/>
                                          </p:val>
                                        </p:tav>
                                        <p:tav tm="100000">
                                          <p:val>
                                            <p:strVal val="#ppt_w"/>
                                          </p:val>
                                        </p:tav>
                                      </p:tavLst>
                                    </p:anim>
                                    <p:anim calcmode="lin" valueType="num">
                                      <p:cBhvr>
                                        <p:cTn id="30" dur="500" fill="hold"/>
                                        <p:tgtEl>
                                          <p:spTgt spid="1034"/>
                                        </p:tgtEl>
                                        <p:attrNameLst>
                                          <p:attrName>ppt_h</p:attrName>
                                        </p:attrNameLst>
                                      </p:cBhvr>
                                      <p:tavLst>
                                        <p:tav tm="0">
                                          <p:val>
                                            <p:fltVal val="0"/>
                                          </p:val>
                                        </p:tav>
                                        <p:tav tm="100000">
                                          <p:val>
                                            <p:strVal val="#ppt_h"/>
                                          </p:val>
                                        </p:tav>
                                      </p:tavLst>
                                    </p:anim>
                                    <p:animEffect transition="in" filter="fade">
                                      <p:cBhvr>
                                        <p:cTn id="31" dur="500"/>
                                        <p:tgtEl>
                                          <p:spTgt spid="1034"/>
                                        </p:tgtEl>
                                      </p:cBhvr>
                                    </p:animEffect>
                                  </p:childTnLst>
                                </p:cTn>
                              </p:par>
                              <p:par>
                                <p:cTn id="32" presetID="53" presetClass="entr" presetSubtype="16" fill="hold" grpId="0" nodeType="withEffect">
                                  <p:stCondLst>
                                    <p:cond delay="0"/>
                                  </p:stCondLst>
                                  <p:childTnLst>
                                    <p:set>
                                      <p:cBhvr>
                                        <p:cTn id="33" dur="1" fill="hold">
                                          <p:stCondLst>
                                            <p:cond delay="0"/>
                                          </p:stCondLst>
                                        </p:cTn>
                                        <p:tgtEl>
                                          <p:spTgt spid="50"/>
                                        </p:tgtEl>
                                        <p:attrNameLst>
                                          <p:attrName>style.visibility</p:attrName>
                                        </p:attrNameLst>
                                      </p:cBhvr>
                                      <p:to>
                                        <p:strVal val="visible"/>
                                      </p:to>
                                    </p:set>
                                    <p:anim calcmode="lin" valueType="num">
                                      <p:cBhvr>
                                        <p:cTn id="34" dur="500" fill="hold"/>
                                        <p:tgtEl>
                                          <p:spTgt spid="50"/>
                                        </p:tgtEl>
                                        <p:attrNameLst>
                                          <p:attrName>ppt_w</p:attrName>
                                        </p:attrNameLst>
                                      </p:cBhvr>
                                      <p:tavLst>
                                        <p:tav tm="0">
                                          <p:val>
                                            <p:fltVal val="0"/>
                                          </p:val>
                                        </p:tav>
                                        <p:tav tm="100000">
                                          <p:val>
                                            <p:strVal val="#ppt_w"/>
                                          </p:val>
                                        </p:tav>
                                      </p:tavLst>
                                    </p:anim>
                                    <p:anim calcmode="lin" valueType="num">
                                      <p:cBhvr>
                                        <p:cTn id="35" dur="500" fill="hold"/>
                                        <p:tgtEl>
                                          <p:spTgt spid="50"/>
                                        </p:tgtEl>
                                        <p:attrNameLst>
                                          <p:attrName>ppt_h</p:attrName>
                                        </p:attrNameLst>
                                      </p:cBhvr>
                                      <p:tavLst>
                                        <p:tav tm="0">
                                          <p:val>
                                            <p:fltVal val="0"/>
                                          </p:val>
                                        </p:tav>
                                        <p:tav tm="100000">
                                          <p:val>
                                            <p:strVal val="#ppt_h"/>
                                          </p:val>
                                        </p:tav>
                                      </p:tavLst>
                                    </p:anim>
                                    <p:animEffect transition="in" filter="fade">
                                      <p:cBhvr>
                                        <p:cTn id="36" dur="500"/>
                                        <p:tgtEl>
                                          <p:spTgt spid="50"/>
                                        </p:tgtEl>
                                      </p:cBhvr>
                                    </p:animEffect>
                                  </p:childTnLst>
                                </p:cTn>
                              </p:par>
                              <p:par>
                                <p:cTn id="37" presetID="53" presetClass="entr" presetSubtype="16" fill="hold" grpId="0" nodeType="withEffect">
                                  <p:stCondLst>
                                    <p:cond delay="0"/>
                                  </p:stCondLst>
                                  <p:childTnLst>
                                    <p:set>
                                      <p:cBhvr>
                                        <p:cTn id="38" dur="1" fill="hold">
                                          <p:stCondLst>
                                            <p:cond delay="0"/>
                                          </p:stCondLst>
                                        </p:cTn>
                                        <p:tgtEl>
                                          <p:spTgt spid="102"/>
                                        </p:tgtEl>
                                        <p:attrNameLst>
                                          <p:attrName>style.visibility</p:attrName>
                                        </p:attrNameLst>
                                      </p:cBhvr>
                                      <p:to>
                                        <p:strVal val="visible"/>
                                      </p:to>
                                    </p:set>
                                    <p:anim calcmode="lin" valueType="num">
                                      <p:cBhvr>
                                        <p:cTn id="39" dur="500" fill="hold"/>
                                        <p:tgtEl>
                                          <p:spTgt spid="102"/>
                                        </p:tgtEl>
                                        <p:attrNameLst>
                                          <p:attrName>ppt_w</p:attrName>
                                        </p:attrNameLst>
                                      </p:cBhvr>
                                      <p:tavLst>
                                        <p:tav tm="0">
                                          <p:val>
                                            <p:fltVal val="0"/>
                                          </p:val>
                                        </p:tav>
                                        <p:tav tm="100000">
                                          <p:val>
                                            <p:strVal val="#ppt_w"/>
                                          </p:val>
                                        </p:tav>
                                      </p:tavLst>
                                    </p:anim>
                                    <p:anim calcmode="lin" valueType="num">
                                      <p:cBhvr>
                                        <p:cTn id="40" dur="500" fill="hold"/>
                                        <p:tgtEl>
                                          <p:spTgt spid="102"/>
                                        </p:tgtEl>
                                        <p:attrNameLst>
                                          <p:attrName>ppt_h</p:attrName>
                                        </p:attrNameLst>
                                      </p:cBhvr>
                                      <p:tavLst>
                                        <p:tav tm="0">
                                          <p:val>
                                            <p:fltVal val="0"/>
                                          </p:val>
                                        </p:tav>
                                        <p:tav tm="100000">
                                          <p:val>
                                            <p:strVal val="#ppt_h"/>
                                          </p:val>
                                        </p:tav>
                                      </p:tavLst>
                                    </p:anim>
                                    <p:animEffect transition="in" filter="fade">
                                      <p:cBhvr>
                                        <p:cTn id="41" dur="500"/>
                                        <p:tgtEl>
                                          <p:spTgt spid="102"/>
                                        </p:tgtEl>
                                      </p:cBhvr>
                                    </p:animEffect>
                                  </p:childTnLst>
                                </p:cTn>
                              </p:par>
                              <p:par>
                                <p:cTn id="42" presetID="53" presetClass="entr" presetSubtype="16" fill="hold" nodeType="withEffect">
                                  <p:stCondLst>
                                    <p:cond delay="0"/>
                                  </p:stCondLst>
                                  <p:childTnLst>
                                    <p:set>
                                      <p:cBhvr>
                                        <p:cTn id="43" dur="1" fill="hold">
                                          <p:stCondLst>
                                            <p:cond delay="0"/>
                                          </p:stCondLst>
                                        </p:cTn>
                                        <p:tgtEl>
                                          <p:spTgt spid="1026"/>
                                        </p:tgtEl>
                                        <p:attrNameLst>
                                          <p:attrName>style.visibility</p:attrName>
                                        </p:attrNameLst>
                                      </p:cBhvr>
                                      <p:to>
                                        <p:strVal val="visible"/>
                                      </p:to>
                                    </p:set>
                                    <p:anim calcmode="lin" valueType="num">
                                      <p:cBhvr>
                                        <p:cTn id="44" dur="500" fill="hold"/>
                                        <p:tgtEl>
                                          <p:spTgt spid="1026"/>
                                        </p:tgtEl>
                                        <p:attrNameLst>
                                          <p:attrName>ppt_w</p:attrName>
                                        </p:attrNameLst>
                                      </p:cBhvr>
                                      <p:tavLst>
                                        <p:tav tm="0">
                                          <p:val>
                                            <p:fltVal val="0"/>
                                          </p:val>
                                        </p:tav>
                                        <p:tav tm="100000">
                                          <p:val>
                                            <p:strVal val="#ppt_w"/>
                                          </p:val>
                                        </p:tav>
                                      </p:tavLst>
                                    </p:anim>
                                    <p:anim calcmode="lin" valueType="num">
                                      <p:cBhvr>
                                        <p:cTn id="45" dur="500" fill="hold"/>
                                        <p:tgtEl>
                                          <p:spTgt spid="1026"/>
                                        </p:tgtEl>
                                        <p:attrNameLst>
                                          <p:attrName>ppt_h</p:attrName>
                                        </p:attrNameLst>
                                      </p:cBhvr>
                                      <p:tavLst>
                                        <p:tav tm="0">
                                          <p:val>
                                            <p:fltVal val="0"/>
                                          </p:val>
                                        </p:tav>
                                        <p:tav tm="100000">
                                          <p:val>
                                            <p:strVal val="#ppt_h"/>
                                          </p:val>
                                        </p:tav>
                                      </p:tavLst>
                                    </p:anim>
                                    <p:animEffect transition="in" filter="fade">
                                      <p:cBhvr>
                                        <p:cTn id="46" dur="500"/>
                                        <p:tgtEl>
                                          <p:spTgt spid="1026"/>
                                        </p:tgtEl>
                                      </p:cBhvr>
                                    </p:animEffect>
                                  </p:childTnLst>
                                </p:cTn>
                              </p:par>
                              <p:par>
                                <p:cTn id="47" presetID="53" presetClass="entr" presetSubtype="16" fill="hold" grpId="0" nodeType="withEffect">
                                  <p:stCondLst>
                                    <p:cond delay="0"/>
                                  </p:stCondLst>
                                  <p:childTnLst>
                                    <p:set>
                                      <p:cBhvr>
                                        <p:cTn id="48" dur="1" fill="hold">
                                          <p:stCondLst>
                                            <p:cond delay="0"/>
                                          </p:stCondLst>
                                        </p:cTn>
                                        <p:tgtEl>
                                          <p:spTgt spid="51"/>
                                        </p:tgtEl>
                                        <p:attrNameLst>
                                          <p:attrName>style.visibility</p:attrName>
                                        </p:attrNameLst>
                                      </p:cBhvr>
                                      <p:to>
                                        <p:strVal val="visible"/>
                                      </p:to>
                                    </p:set>
                                    <p:anim calcmode="lin" valueType="num">
                                      <p:cBhvr>
                                        <p:cTn id="49" dur="500" fill="hold"/>
                                        <p:tgtEl>
                                          <p:spTgt spid="51"/>
                                        </p:tgtEl>
                                        <p:attrNameLst>
                                          <p:attrName>ppt_w</p:attrName>
                                        </p:attrNameLst>
                                      </p:cBhvr>
                                      <p:tavLst>
                                        <p:tav tm="0">
                                          <p:val>
                                            <p:fltVal val="0"/>
                                          </p:val>
                                        </p:tav>
                                        <p:tav tm="100000">
                                          <p:val>
                                            <p:strVal val="#ppt_w"/>
                                          </p:val>
                                        </p:tav>
                                      </p:tavLst>
                                    </p:anim>
                                    <p:anim calcmode="lin" valueType="num">
                                      <p:cBhvr>
                                        <p:cTn id="50" dur="500" fill="hold"/>
                                        <p:tgtEl>
                                          <p:spTgt spid="51"/>
                                        </p:tgtEl>
                                        <p:attrNameLst>
                                          <p:attrName>ppt_h</p:attrName>
                                        </p:attrNameLst>
                                      </p:cBhvr>
                                      <p:tavLst>
                                        <p:tav tm="0">
                                          <p:val>
                                            <p:fltVal val="0"/>
                                          </p:val>
                                        </p:tav>
                                        <p:tav tm="100000">
                                          <p:val>
                                            <p:strVal val="#ppt_h"/>
                                          </p:val>
                                        </p:tav>
                                      </p:tavLst>
                                    </p:anim>
                                    <p:animEffect transition="in" filter="fade">
                                      <p:cBhvr>
                                        <p:cTn id="51" dur="500"/>
                                        <p:tgtEl>
                                          <p:spTgt spid="51"/>
                                        </p:tgtEl>
                                      </p:cBhvr>
                                    </p:animEffect>
                                  </p:childTnLst>
                                </p:cTn>
                              </p:par>
                              <p:par>
                                <p:cTn id="52" presetID="53" presetClass="entr" presetSubtype="16" fill="hold" grpId="0" nodeType="withEffect">
                                  <p:stCondLst>
                                    <p:cond delay="0"/>
                                  </p:stCondLst>
                                  <p:childTnLst>
                                    <p:set>
                                      <p:cBhvr>
                                        <p:cTn id="53" dur="1" fill="hold">
                                          <p:stCondLst>
                                            <p:cond delay="0"/>
                                          </p:stCondLst>
                                        </p:cTn>
                                        <p:tgtEl>
                                          <p:spTgt spid="108"/>
                                        </p:tgtEl>
                                        <p:attrNameLst>
                                          <p:attrName>style.visibility</p:attrName>
                                        </p:attrNameLst>
                                      </p:cBhvr>
                                      <p:to>
                                        <p:strVal val="visible"/>
                                      </p:to>
                                    </p:set>
                                    <p:anim calcmode="lin" valueType="num">
                                      <p:cBhvr>
                                        <p:cTn id="54" dur="500" fill="hold"/>
                                        <p:tgtEl>
                                          <p:spTgt spid="108"/>
                                        </p:tgtEl>
                                        <p:attrNameLst>
                                          <p:attrName>ppt_w</p:attrName>
                                        </p:attrNameLst>
                                      </p:cBhvr>
                                      <p:tavLst>
                                        <p:tav tm="0">
                                          <p:val>
                                            <p:fltVal val="0"/>
                                          </p:val>
                                        </p:tav>
                                        <p:tav tm="100000">
                                          <p:val>
                                            <p:strVal val="#ppt_w"/>
                                          </p:val>
                                        </p:tav>
                                      </p:tavLst>
                                    </p:anim>
                                    <p:anim calcmode="lin" valueType="num">
                                      <p:cBhvr>
                                        <p:cTn id="55" dur="500" fill="hold"/>
                                        <p:tgtEl>
                                          <p:spTgt spid="108"/>
                                        </p:tgtEl>
                                        <p:attrNameLst>
                                          <p:attrName>ppt_h</p:attrName>
                                        </p:attrNameLst>
                                      </p:cBhvr>
                                      <p:tavLst>
                                        <p:tav tm="0">
                                          <p:val>
                                            <p:fltVal val="0"/>
                                          </p:val>
                                        </p:tav>
                                        <p:tav tm="100000">
                                          <p:val>
                                            <p:strVal val="#ppt_h"/>
                                          </p:val>
                                        </p:tav>
                                      </p:tavLst>
                                    </p:anim>
                                    <p:animEffect transition="in" filter="fade">
                                      <p:cBhvr>
                                        <p:cTn id="56" dur="500"/>
                                        <p:tgtEl>
                                          <p:spTgt spid="108"/>
                                        </p:tgtEl>
                                      </p:cBhvr>
                                    </p:animEffect>
                                  </p:childTnLst>
                                </p:cTn>
                              </p:par>
                              <p:par>
                                <p:cTn id="57" presetID="53" presetClass="entr" presetSubtype="16" fill="hold" nodeType="withEffect">
                                  <p:stCondLst>
                                    <p:cond delay="0"/>
                                  </p:stCondLst>
                                  <p:childTnLst>
                                    <p:set>
                                      <p:cBhvr>
                                        <p:cTn id="58" dur="1" fill="hold">
                                          <p:stCondLst>
                                            <p:cond delay="0"/>
                                          </p:stCondLst>
                                        </p:cTn>
                                        <p:tgtEl>
                                          <p:spTgt spid="1028"/>
                                        </p:tgtEl>
                                        <p:attrNameLst>
                                          <p:attrName>style.visibility</p:attrName>
                                        </p:attrNameLst>
                                      </p:cBhvr>
                                      <p:to>
                                        <p:strVal val="visible"/>
                                      </p:to>
                                    </p:set>
                                    <p:anim calcmode="lin" valueType="num">
                                      <p:cBhvr>
                                        <p:cTn id="59" dur="500" fill="hold"/>
                                        <p:tgtEl>
                                          <p:spTgt spid="1028"/>
                                        </p:tgtEl>
                                        <p:attrNameLst>
                                          <p:attrName>ppt_w</p:attrName>
                                        </p:attrNameLst>
                                      </p:cBhvr>
                                      <p:tavLst>
                                        <p:tav tm="0">
                                          <p:val>
                                            <p:fltVal val="0"/>
                                          </p:val>
                                        </p:tav>
                                        <p:tav tm="100000">
                                          <p:val>
                                            <p:strVal val="#ppt_w"/>
                                          </p:val>
                                        </p:tav>
                                      </p:tavLst>
                                    </p:anim>
                                    <p:anim calcmode="lin" valueType="num">
                                      <p:cBhvr>
                                        <p:cTn id="60" dur="500" fill="hold"/>
                                        <p:tgtEl>
                                          <p:spTgt spid="1028"/>
                                        </p:tgtEl>
                                        <p:attrNameLst>
                                          <p:attrName>ppt_h</p:attrName>
                                        </p:attrNameLst>
                                      </p:cBhvr>
                                      <p:tavLst>
                                        <p:tav tm="0">
                                          <p:val>
                                            <p:fltVal val="0"/>
                                          </p:val>
                                        </p:tav>
                                        <p:tav tm="100000">
                                          <p:val>
                                            <p:strVal val="#ppt_h"/>
                                          </p:val>
                                        </p:tav>
                                      </p:tavLst>
                                    </p:anim>
                                    <p:animEffect transition="in" filter="fade">
                                      <p:cBhvr>
                                        <p:cTn id="61" dur="500"/>
                                        <p:tgtEl>
                                          <p:spTgt spid="1028"/>
                                        </p:tgtEl>
                                      </p:cBhvr>
                                    </p:animEffect>
                                  </p:childTnLst>
                                </p:cTn>
                              </p:par>
                              <p:par>
                                <p:cTn id="62" presetID="53" presetClass="entr" presetSubtype="16" fill="hold" grpId="0" nodeType="withEffect">
                                  <p:stCondLst>
                                    <p:cond delay="0"/>
                                  </p:stCondLst>
                                  <p:childTnLst>
                                    <p:set>
                                      <p:cBhvr>
                                        <p:cTn id="63" dur="1" fill="hold">
                                          <p:stCondLst>
                                            <p:cond delay="0"/>
                                          </p:stCondLst>
                                        </p:cTn>
                                        <p:tgtEl>
                                          <p:spTgt spid="52"/>
                                        </p:tgtEl>
                                        <p:attrNameLst>
                                          <p:attrName>style.visibility</p:attrName>
                                        </p:attrNameLst>
                                      </p:cBhvr>
                                      <p:to>
                                        <p:strVal val="visible"/>
                                      </p:to>
                                    </p:set>
                                    <p:anim calcmode="lin" valueType="num">
                                      <p:cBhvr>
                                        <p:cTn id="64" dur="500" fill="hold"/>
                                        <p:tgtEl>
                                          <p:spTgt spid="52"/>
                                        </p:tgtEl>
                                        <p:attrNameLst>
                                          <p:attrName>ppt_w</p:attrName>
                                        </p:attrNameLst>
                                      </p:cBhvr>
                                      <p:tavLst>
                                        <p:tav tm="0">
                                          <p:val>
                                            <p:fltVal val="0"/>
                                          </p:val>
                                        </p:tav>
                                        <p:tav tm="100000">
                                          <p:val>
                                            <p:strVal val="#ppt_w"/>
                                          </p:val>
                                        </p:tav>
                                      </p:tavLst>
                                    </p:anim>
                                    <p:anim calcmode="lin" valueType="num">
                                      <p:cBhvr>
                                        <p:cTn id="65" dur="500" fill="hold"/>
                                        <p:tgtEl>
                                          <p:spTgt spid="52"/>
                                        </p:tgtEl>
                                        <p:attrNameLst>
                                          <p:attrName>ppt_h</p:attrName>
                                        </p:attrNameLst>
                                      </p:cBhvr>
                                      <p:tavLst>
                                        <p:tav tm="0">
                                          <p:val>
                                            <p:fltVal val="0"/>
                                          </p:val>
                                        </p:tav>
                                        <p:tav tm="100000">
                                          <p:val>
                                            <p:strVal val="#ppt_h"/>
                                          </p:val>
                                        </p:tav>
                                      </p:tavLst>
                                    </p:anim>
                                    <p:animEffect transition="in" filter="fade">
                                      <p:cBhvr>
                                        <p:cTn id="66" dur="500"/>
                                        <p:tgtEl>
                                          <p:spTgt spid="52"/>
                                        </p:tgtEl>
                                      </p:cBhvr>
                                    </p:animEffect>
                                  </p:childTnLst>
                                </p:cTn>
                              </p:par>
                              <p:par>
                                <p:cTn id="67" presetID="53" presetClass="entr" presetSubtype="16" fill="hold" grpId="0" nodeType="withEffect">
                                  <p:stCondLst>
                                    <p:cond delay="0"/>
                                  </p:stCondLst>
                                  <p:childTnLst>
                                    <p:set>
                                      <p:cBhvr>
                                        <p:cTn id="68" dur="1" fill="hold">
                                          <p:stCondLst>
                                            <p:cond delay="0"/>
                                          </p:stCondLst>
                                        </p:cTn>
                                        <p:tgtEl>
                                          <p:spTgt spid="111"/>
                                        </p:tgtEl>
                                        <p:attrNameLst>
                                          <p:attrName>style.visibility</p:attrName>
                                        </p:attrNameLst>
                                      </p:cBhvr>
                                      <p:to>
                                        <p:strVal val="visible"/>
                                      </p:to>
                                    </p:set>
                                    <p:anim calcmode="lin" valueType="num">
                                      <p:cBhvr>
                                        <p:cTn id="69" dur="500" fill="hold"/>
                                        <p:tgtEl>
                                          <p:spTgt spid="111"/>
                                        </p:tgtEl>
                                        <p:attrNameLst>
                                          <p:attrName>ppt_w</p:attrName>
                                        </p:attrNameLst>
                                      </p:cBhvr>
                                      <p:tavLst>
                                        <p:tav tm="0">
                                          <p:val>
                                            <p:fltVal val="0"/>
                                          </p:val>
                                        </p:tav>
                                        <p:tav tm="100000">
                                          <p:val>
                                            <p:strVal val="#ppt_w"/>
                                          </p:val>
                                        </p:tav>
                                      </p:tavLst>
                                    </p:anim>
                                    <p:anim calcmode="lin" valueType="num">
                                      <p:cBhvr>
                                        <p:cTn id="70" dur="500" fill="hold"/>
                                        <p:tgtEl>
                                          <p:spTgt spid="111"/>
                                        </p:tgtEl>
                                        <p:attrNameLst>
                                          <p:attrName>ppt_h</p:attrName>
                                        </p:attrNameLst>
                                      </p:cBhvr>
                                      <p:tavLst>
                                        <p:tav tm="0">
                                          <p:val>
                                            <p:fltVal val="0"/>
                                          </p:val>
                                        </p:tav>
                                        <p:tav tm="100000">
                                          <p:val>
                                            <p:strVal val="#ppt_h"/>
                                          </p:val>
                                        </p:tav>
                                      </p:tavLst>
                                    </p:anim>
                                    <p:animEffect transition="in" filter="fade">
                                      <p:cBhvr>
                                        <p:cTn id="71" dur="500"/>
                                        <p:tgtEl>
                                          <p:spTgt spid="111"/>
                                        </p:tgtEl>
                                      </p:cBhvr>
                                    </p:animEffect>
                                  </p:childTnLst>
                                </p:cTn>
                              </p:par>
                              <p:par>
                                <p:cTn id="72" presetID="53" presetClass="entr" presetSubtype="16" fill="hold" nodeType="withEffect">
                                  <p:stCondLst>
                                    <p:cond delay="0"/>
                                  </p:stCondLst>
                                  <p:childTnLst>
                                    <p:set>
                                      <p:cBhvr>
                                        <p:cTn id="73" dur="1" fill="hold">
                                          <p:stCondLst>
                                            <p:cond delay="0"/>
                                          </p:stCondLst>
                                        </p:cTn>
                                        <p:tgtEl>
                                          <p:spTgt spid="1030"/>
                                        </p:tgtEl>
                                        <p:attrNameLst>
                                          <p:attrName>style.visibility</p:attrName>
                                        </p:attrNameLst>
                                      </p:cBhvr>
                                      <p:to>
                                        <p:strVal val="visible"/>
                                      </p:to>
                                    </p:set>
                                    <p:anim calcmode="lin" valueType="num">
                                      <p:cBhvr>
                                        <p:cTn id="74" dur="500" fill="hold"/>
                                        <p:tgtEl>
                                          <p:spTgt spid="1030"/>
                                        </p:tgtEl>
                                        <p:attrNameLst>
                                          <p:attrName>ppt_w</p:attrName>
                                        </p:attrNameLst>
                                      </p:cBhvr>
                                      <p:tavLst>
                                        <p:tav tm="0">
                                          <p:val>
                                            <p:fltVal val="0"/>
                                          </p:val>
                                        </p:tav>
                                        <p:tav tm="100000">
                                          <p:val>
                                            <p:strVal val="#ppt_w"/>
                                          </p:val>
                                        </p:tav>
                                      </p:tavLst>
                                    </p:anim>
                                    <p:anim calcmode="lin" valueType="num">
                                      <p:cBhvr>
                                        <p:cTn id="75" dur="500" fill="hold"/>
                                        <p:tgtEl>
                                          <p:spTgt spid="1030"/>
                                        </p:tgtEl>
                                        <p:attrNameLst>
                                          <p:attrName>ppt_h</p:attrName>
                                        </p:attrNameLst>
                                      </p:cBhvr>
                                      <p:tavLst>
                                        <p:tav tm="0">
                                          <p:val>
                                            <p:fltVal val="0"/>
                                          </p:val>
                                        </p:tav>
                                        <p:tav tm="100000">
                                          <p:val>
                                            <p:strVal val="#ppt_h"/>
                                          </p:val>
                                        </p:tav>
                                      </p:tavLst>
                                    </p:anim>
                                    <p:animEffect transition="in" filter="fade">
                                      <p:cBhvr>
                                        <p:cTn id="76" dur="500"/>
                                        <p:tgtEl>
                                          <p:spTgt spid="1030"/>
                                        </p:tgtEl>
                                      </p:cBhvr>
                                    </p:animEffect>
                                  </p:childTnLst>
                                </p:cTn>
                              </p:par>
                              <p:par>
                                <p:cTn id="77" presetID="53" presetClass="entr" presetSubtype="16" fill="hold" grpId="0" nodeType="withEffect">
                                  <p:stCondLst>
                                    <p:cond delay="0"/>
                                  </p:stCondLst>
                                  <p:childTnLst>
                                    <p:set>
                                      <p:cBhvr>
                                        <p:cTn id="78" dur="1" fill="hold">
                                          <p:stCondLst>
                                            <p:cond delay="0"/>
                                          </p:stCondLst>
                                        </p:cTn>
                                        <p:tgtEl>
                                          <p:spTgt spid="53"/>
                                        </p:tgtEl>
                                        <p:attrNameLst>
                                          <p:attrName>style.visibility</p:attrName>
                                        </p:attrNameLst>
                                      </p:cBhvr>
                                      <p:to>
                                        <p:strVal val="visible"/>
                                      </p:to>
                                    </p:set>
                                    <p:anim calcmode="lin" valueType="num">
                                      <p:cBhvr>
                                        <p:cTn id="79" dur="500" fill="hold"/>
                                        <p:tgtEl>
                                          <p:spTgt spid="53"/>
                                        </p:tgtEl>
                                        <p:attrNameLst>
                                          <p:attrName>ppt_w</p:attrName>
                                        </p:attrNameLst>
                                      </p:cBhvr>
                                      <p:tavLst>
                                        <p:tav tm="0">
                                          <p:val>
                                            <p:fltVal val="0"/>
                                          </p:val>
                                        </p:tav>
                                        <p:tav tm="100000">
                                          <p:val>
                                            <p:strVal val="#ppt_w"/>
                                          </p:val>
                                        </p:tav>
                                      </p:tavLst>
                                    </p:anim>
                                    <p:anim calcmode="lin" valueType="num">
                                      <p:cBhvr>
                                        <p:cTn id="80" dur="500" fill="hold"/>
                                        <p:tgtEl>
                                          <p:spTgt spid="53"/>
                                        </p:tgtEl>
                                        <p:attrNameLst>
                                          <p:attrName>ppt_h</p:attrName>
                                        </p:attrNameLst>
                                      </p:cBhvr>
                                      <p:tavLst>
                                        <p:tav tm="0">
                                          <p:val>
                                            <p:fltVal val="0"/>
                                          </p:val>
                                        </p:tav>
                                        <p:tav tm="100000">
                                          <p:val>
                                            <p:strVal val="#ppt_h"/>
                                          </p:val>
                                        </p:tav>
                                      </p:tavLst>
                                    </p:anim>
                                    <p:animEffect transition="in" filter="fade">
                                      <p:cBhvr>
                                        <p:cTn id="81" dur="500"/>
                                        <p:tgtEl>
                                          <p:spTgt spid="53"/>
                                        </p:tgtEl>
                                      </p:cBhvr>
                                    </p:animEffect>
                                  </p:childTnLst>
                                </p:cTn>
                              </p:par>
                              <p:par>
                                <p:cTn id="82" presetID="53" presetClass="entr" presetSubtype="16" fill="hold" grpId="0" nodeType="withEffect">
                                  <p:stCondLst>
                                    <p:cond delay="0"/>
                                  </p:stCondLst>
                                  <p:childTnLst>
                                    <p:set>
                                      <p:cBhvr>
                                        <p:cTn id="83" dur="1" fill="hold">
                                          <p:stCondLst>
                                            <p:cond delay="0"/>
                                          </p:stCondLst>
                                        </p:cTn>
                                        <p:tgtEl>
                                          <p:spTgt spid="114"/>
                                        </p:tgtEl>
                                        <p:attrNameLst>
                                          <p:attrName>style.visibility</p:attrName>
                                        </p:attrNameLst>
                                      </p:cBhvr>
                                      <p:to>
                                        <p:strVal val="visible"/>
                                      </p:to>
                                    </p:set>
                                    <p:anim calcmode="lin" valueType="num">
                                      <p:cBhvr>
                                        <p:cTn id="84" dur="500" fill="hold"/>
                                        <p:tgtEl>
                                          <p:spTgt spid="114"/>
                                        </p:tgtEl>
                                        <p:attrNameLst>
                                          <p:attrName>ppt_w</p:attrName>
                                        </p:attrNameLst>
                                      </p:cBhvr>
                                      <p:tavLst>
                                        <p:tav tm="0">
                                          <p:val>
                                            <p:fltVal val="0"/>
                                          </p:val>
                                        </p:tav>
                                        <p:tav tm="100000">
                                          <p:val>
                                            <p:strVal val="#ppt_w"/>
                                          </p:val>
                                        </p:tav>
                                      </p:tavLst>
                                    </p:anim>
                                    <p:anim calcmode="lin" valueType="num">
                                      <p:cBhvr>
                                        <p:cTn id="85" dur="500" fill="hold"/>
                                        <p:tgtEl>
                                          <p:spTgt spid="114"/>
                                        </p:tgtEl>
                                        <p:attrNameLst>
                                          <p:attrName>ppt_h</p:attrName>
                                        </p:attrNameLst>
                                      </p:cBhvr>
                                      <p:tavLst>
                                        <p:tav tm="0">
                                          <p:val>
                                            <p:fltVal val="0"/>
                                          </p:val>
                                        </p:tav>
                                        <p:tav tm="100000">
                                          <p:val>
                                            <p:strVal val="#ppt_h"/>
                                          </p:val>
                                        </p:tav>
                                      </p:tavLst>
                                    </p:anim>
                                    <p:animEffect transition="in" filter="fade">
                                      <p:cBhvr>
                                        <p:cTn id="86" dur="500"/>
                                        <p:tgtEl>
                                          <p:spTgt spid="114"/>
                                        </p:tgtEl>
                                      </p:cBhvr>
                                    </p:animEffect>
                                  </p:childTnLst>
                                </p:cTn>
                              </p:par>
                              <p:par>
                                <p:cTn id="87" presetID="53" presetClass="entr" presetSubtype="16" fill="hold" nodeType="withEffect">
                                  <p:stCondLst>
                                    <p:cond delay="0"/>
                                  </p:stCondLst>
                                  <p:childTnLst>
                                    <p:set>
                                      <p:cBhvr>
                                        <p:cTn id="88" dur="1" fill="hold">
                                          <p:stCondLst>
                                            <p:cond delay="0"/>
                                          </p:stCondLst>
                                        </p:cTn>
                                        <p:tgtEl>
                                          <p:spTgt spid="1032"/>
                                        </p:tgtEl>
                                        <p:attrNameLst>
                                          <p:attrName>style.visibility</p:attrName>
                                        </p:attrNameLst>
                                      </p:cBhvr>
                                      <p:to>
                                        <p:strVal val="visible"/>
                                      </p:to>
                                    </p:set>
                                    <p:anim calcmode="lin" valueType="num">
                                      <p:cBhvr>
                                        <p:cTn id="89" dur="500" fill="hold"/>
                                        <p:tgtEl>
                                          <p:spTgt spid="1032"/>
                                        </p:tgtEl>
                                        <p:attrNameLst>
                                          <p:attrName>ppt_w</p:attrName>
                                        </p:attrNameLst>
                                      </p:cBhvr>
                                      <p:tavLst>
                                        <p:tav tm="0">
                                          <p:val>
                                            <p:fltVal val="0"/>
                                          </p:val>
                                        </p:tav>
                                        <p:tav tm="100000">
                                          <p:val>
                                            <p:strVal val="#ppt_w"/>
                                          </p:val>
                                        </p:tav>
                                      </p:tavLst>
                                    </p:anim>
                                    <p:anim calcmode="lin" valueType="num">
                                      <p:cBhvr>
                                        <p:cTn id="90" dur="500" fill="hold"/>
                                        <p:tgtEl>
                                          <p:spTgt spid="1032"/>
                                        </p:tgtEl>
                                        <p:attrNameLst>
                                          <p:attrName>ppt_h</p:attrName>
                                        </p:attrNameLst>
                                      </p:cBhvr>
                                      <p:tavLst>
                                        <p:tav tm="0">
                                          <p:val>
                                            <p:fltVal val="0"/>
                                          </p:val>
                                        </p:tav>
                                        <p:tav tm="100000">
                                          <p:val>
                                            <p:strVal val="#ppt_h"/>
                                          </p:val>
                                        </p:tav>
                                      </p:tavLst>
                                    </p:anim>
                                    <p:animEffect transition="in" filter="fade">
                                      <p:cBhvr>
                                        <p:cTn id="91" dur="500"/>
                                        <p:tgtEl>
                                          <p:spTgt spid="1032"/>
                                        </p:tgtEl>
                                      </p:cBhvr>
                                    </p:animEffect>
                                  </p:childTnLst>
                                </p:cTn>
                              </p:par>
                              <p:par>
                                <p:cTn id="92" presetID="53" presetClass="entr" presetSubtype="16" fill="hold" grpId="0" nodeType="withEffect">
                                  <p:stCondLst>
                                    <p:cond delay="0"/>
                                  </p:stCondLst>
                                  <p:childTnLst>
                                    <p:set>
                                      <p:cBhvr>
                                        <p:cTn id="93" dur="1" fill="hold">
                                          <p:stCondLst>
                                            <p:cond delay="0"/>
                                          </p:stCondLst>
                                        </p:cTn>
                                        <p:tgtEl>
                                          <p:spTgt spid="85"/>
                                        </p:tgtEl>
                                        <p:attrNameLst>
                                          <p:attrName>style.visibility</p:attrName>
                                        </p:attrNameLst>
                                      </p:cBhvr>
                                      <p:to>
                                        <p:strVal val="visible"/>
                                      </p:to>
                                    </p:set>
                                    <p:anim calcmode="lin" valueType="num">
                                      <p:cBhvr>
                                        <p:cTn id="94" dur="500" fill="hold"/>
                                        <p:tgtEl>
                                          <p:spTgt spid="85"/>
                                        </p:tgtEl>
                                        <p:attrNameLst>
                                          <p:attrName>ppt_w</p:attrName>
                                        </p:attrNameLst>
                                      </p:cBhvr>
                                      <p:tavLst>
                                        <p:tav tm="0">
                                          <p:val>
                                            <p:fltVal val="0"/>
                                          </p:val>
                                        </p:tav>
                                        <p:tav tm="100000">
                                          <p:val>
                                            <p:strVal val="#ppt_w"/>
                                          </p:val>
                                        </p:tav>
                                      </p:tavLst>
                                    </p:anim>
                                    <p:anim calcmode="lin" valueType="num">
                                      <p:cBhvr>
                                        <p:cTn id="95" dur="500" fill="hold"/>
                                        <p:tgtEl>
                                          <p:spTgt spid="85"/>
                                        </p:tgtEl>
                                        <p:attrNameLst>
                                          <p:attrName>ppt_h</p:attrName>
                                        </p:attrNameLst>
                                      </p:cBhvr>
                                      <p:tavLst>
                                        <p:tav tm="0">
                                          <p:val>
                                            <p:fltVal val="0"/>
                                          </p:val>
                                        </p:tav>
                                        <p:tav tm="100000">
                                          <p:val>
                                            <p:strVal val="#ppt_h"/>
                                          </p:val>
                                        </p:tav>
                                      </p:tavLst>
                                    </p:anim>
                                    <p:animEffect transition="in" filter="fade">
                                      <p:cBhvr>
                                        <p:cTn id="96" dur="500"/>
                                        <p:tgtEl>
                                          <p:spTgt spid="85"/>
                                        </p:tgtEl>
                                      </p:cBhvr>
                                    </p:animEffect>
                                  </p:childTnLst>
                                </p:cTn>
                              </p:par>
                              <p:par>
                                <p:cTn id="97" presetID="53" presetClass="entr" presetSubtype="16" fill="hold" grpId="0" nodeType="withEffect">
                                  <p:stCondLst>
                                    <p:cond delay="0"/>
                                  </p:stCondLst>
                                  <p:childTnLst>
                                    <p:set>
                                      <p:cBhvr>
                                        <p:cTn id="98" dur="1" fill="hold">
                                          <p:stCondLst>
                                            <p:cond delay="0"/>
                                          </p:stCondLst>
                                        </p:cTn>
                                        <p:tgtEl>
                                          <p:spTgt spid="161"/>
                                        </p:tgtEl>
                                        <p:attrNameLst>
                                          <p:attrName>style.visibility</p:attrName>
                                        </p:attrNameLst>
                                      </p:cBhvr>
                                      <p:to>
                                        <p:strVal val="visible"/>
                                      </p:to>
                                    </p:set>
                                    <p:anim calcmode="lin" valueType="num">
                                      <p:cBhvr>
                                        <p:cTn id="99" dur="500" fill="hold"/>
                                        <p:tgtEl>
                                          <p:spTgt spid="161"/>
                                        </p:tgtEl>
                                        <p:attrNameLst>
                                          <p:attrName>ppt_w</p:attrName>
                                        </p:attrNameLst>
                                      </p:cBhvr>
                                      <p:tavLst>
                                        <p:tav tm="0">
                                          <p:val>
                                            <p:fltVal val="0"/>
                                          </p:val>
                                        </p:tav>
                                        <p:tav tm="100000">
                                          <p:val>
                                            <p:strVal val="#ppt_w"/>
                                          </p:val>
                                        </p:tav>
                                      </p:tavLst>
                                    </p:anim>
                                    <p:anim calcmode="lin" valueType="num">
                                      <p:cBhvr>
                                        <p:cTn id="100" dur="500" fill="hold"/>
                                        <p:tgtEl>
                                          <p:spTgt spid="161"/>
                                        </p:tgtEl>
                                        <p:attrNameLst>
                                          <p:attrName>ppt_h</p:attrName>
                                        </p:attrNameLst>
                                      </p:cBhvr>
                                      <p:tavLst>
                                        <p:tav tm="0">
                                          <p:val>
                                            <p:fltVal val="0"/>
                                          </p:val>
                                        </p:tav>
                                        <p:tav tm="100000">
                                          <p:val>
                                            <p:strVal val="#ppt_h"/>
                                          </p:val>
                                        </p:tav>
                                      </p:tavLst>
                                    </p:anim>
                                    <p:animEffect transition="in" filter="fade">
                                      <p:cBhvr>
                                        <p:cTn id="101" dur="500"/>
                                        <p:tgtEl>
                                          <p:spTgt spid="161"/>
                                        </p:tgtEl>
                                      </p:cBhvr>
                                    </p:animEffect>
                                  </p:childTnLst>
                                </p:cTn>
                              </p:par>
                              <p:par>
                                <p:cTn id="102" presetID="53" presetClass="entr" presetSubtype="16" fill="hold" nodeType="withEffect">
                                  <p:stCondLst>
                                    <p:cond delay="0"/>
                                  </p:stCondLst>
                                  <p:childTnLst>
                                    <p:set>
                                      <p:cBhvr>
                                        <p:cTn id="103" dur="1" fill="hold">
                                          <p:stCondLst>
                                            <p:cond delay="0"/>
                                          </p:stCondLst>
                                        </p:cTn>
                                        <p:tgtEl>
                                          <p:spTgt spid="1038"/>
                                        </p:tgtEl>
                                        <p:attrNameLst>
                                          <p:attrName>style.visibility</p:attrName>
                                        </p:attrNameLst>
                                      </p:cBhvr>
                                      <p:to>
                                        <p:strVal val="visible"/>
                                      </p:to>
                                    </p:set>
                                    <p:anim calcmode="lin" valueType="num">
                                      <p:cBhvr>
                                        <p:cTn id="104" dur="500" fill="hold"/>
                                        <p:tgtEl>
                                          <p:spTgt spid="1038"/>
                                        </p:tgtEl>
                                        <p:attrNameLst>
                                          <p:attrName>ppt_w</p:attrName>
                                        </p:attrNameLst>
                                      </p:cBhvr>
                                      <p:tavLst>
                                        <p:tav tm="0">
                                          <p:val>
                                            <p:fltVal val="0"/>
                                          </p:val>
                                        </p:tav>
                                        <p:tav tm="100000">
                                          <p:val>
                                            <p:strVal val="#ppt_w"/>
                                          </p:val>
                                        </p:tav>
                                      </p:tavLst>
                                    </p:anim>
                                    <p:anim calcmode="lin" valueType="num">
                                      <p:cBhvr>
                                        <p:cTn id="105" dur="500" fill="hold"/>
                                        <p:tgtEl>
                                          <p:spTgt spid="1038"/>
                                        </p:tgtEl>
                                        <p:attrNameLst>
                                          <p:attrName>ppt_h</p:attrName>
                                        </p:attrNameLst>
                                      </p:cBhvr>
                                      <p:tavLst>
                                        <p:tav tm="0">
                                          <p:val>
                                            <p:fltVal val="0"/>
                                          </p:val>
                                        </p:tav>
                                        <p:tav tm="100000">
                                          <p:val>
                                            <p:strVal val="#ppt_h"/>
                                          </p:val>
                                        </p:tav>
                                      </p:tavLst>
                                    </p:anim>
                                    <p:animEffect transition="in" filter="fade">
                                      <p:cBhvr>
                                        <p:cTn id="106" dur="500"/>
                                        <p:tgtEl>
                                          <p:spTgt spid="1038"/>
                                        </p:tgtEl>
                                      </p:cBhvr>
                                    </p:animEffect>
                                  </p:childTnLst>
                                </p:cTn>
                              </p:par>
                              <p:par>
                                <p:cTn id="107" presetID="53" presetClass="entr" presetSubtype="16" fill="hold" grpId="0" nodeType="withEffect">
                                  <p:stCondLst>
                                    <p:cond delay="0"/>
                                  </p:stCondLst>
                                  <p:childTnLst>
                                    <p:set>
                                      <p:cBhvr>
                                        <p:cTn id="108" dur="1" fill="hold">
                                          <p:stCondLst>
                                            <p:cond delay="0"/>
                                          </p:stCondLst>
                                        </p:cTn>
                                        <p:tgtEl>
                                          <p:spTgt spid="160"/>
                                        </p:tgtEl>
                                        <p:attrNameLst>
                                          <p:attrName>style.visibility</p:attrName>
                                        </p:attrNameLst>
                                      </p:cBhvr>
                                      <p:to>
                                        <p:strVal val="visible"/>
                                      </p:to>
                                    </p:set>
                                    <p:anim calcmode="lin" valueType="num">
                                      <p:cBhvr>
                                        <p:cTn id="109" dur="500" fill="hold"/>
                                        <p:tgtEl>
                                          <p:spTgt spid="160"/>
                                        </p:tgtEl>
                                        <p:attrNameLst>
                                          <p:attrName>ppt_w</p:attrName>
                                        </p:attrNameLst>
                                      </p:cBhvr>
                                      <p:tavLst>
                                        <p:tav tm="0">
                                          <p:val>
                                            <p:fltVal val="0"/>
                                          </p:val>
                                        </p:tav>
                                        <p:tav tm="100000">
                                          <p:val>
                                            <p:strVal val="#ppt_w"/>
                                          </p:val>
                                        </p:tav>
                                      </p:tavLst>
                                    </p:anim>
                                    <p:anim calcmode="lin" valueType="num">
                                      <p:cBhvr>
                                        <p:cTn id="110" dur="500" fill="hold"/>
                                        <p:tgtEl>
                                          <p:spTgt spid="160"/>
                                        </p:tgtEl>
                                        <p:attrNameLst>
                                          <p:attrName>ppt_h</p:attrName>
                                        </p:attrNameLst>
                                      </p:cBhvr>
                                      <p:tavLst>
                                        <p:tav tm="0">
                                          <p:val>
                                            <p:fltVal val="0"/>
                                          </p:val>
                                        </p:tav>
                                        <p:tav tm="100000">
                                          <p:val>
                                            <p:strVal val="#ppt_h"/>
                                          </p:val>
                                        </p:tav>
                                      </p:tavLst>
                                    </p:anim>
                                    <p:animEffect transition="in" filter="fade">
                                      <p:cBhvr>
                                        <p:cTn id="111" dur="500"/>
                                        <p:tgtEl>
                                          <p:spTgt spid="160"/>
                                        </p:tgtEl>
                                      </p:cBhvr>
                                    </p:animEffect>
                                  </p:childTnLst>
                                </p:cTn>
                              </p:par>
                            </p:childTnLst>
                          </p:cTn>
                        </p:par>
                        <p:par>
                          <p:cTn id="112" fill="hold">
                            <p:stCondLst>
                              <p:cond delay="2000"/>
                            </p:stCondLst>
                            <p:childTnLst>
                              <p:par>
                                <p:cTn id="113" presetID="63" presetClass="path" presetSubtype="0" accel="50000" decel="50000" fill="hold" nodeType="afterEffect">
                                  <p:stCondLst>
                                    <p:cond delay="0"/>
                                  </p:stCondLst>
                                  <p:childTnLst>
                                    <p:animMotion origin="layout" path="M 8.33333E-7 -1.48148E-6 L 0.41549 -0.00116 " pathEditMode="relative" rAng="0" ptsTypes="AA">
                                      <p:cBhvr>
                                        <p:cTn id="114" dur="1000" fill="hold"/>
                                        <p:tgtEl>
                                          <p:spTgt spid="37"/>
                                        </p:tgtEl>
                                        <p:attrNameLst>
                                          <p:attrName>ppt_x</p:attrName>
                                          <p:attrName>ppt_y</p:attrName>
                                        </p:attrNameLst>
                                      </p:cBhvr>
                                      <p:rCtr x="20768" y="-69"/>
                                    </p:animMotion>
                                  </p:childTnLst>
                                </p:cTn>
                              </p:par>
                            </p:childTnLst>
                          </p:cTn>
                        </p:par>
                        <p:par>
                          <p:cTn id="115" fill="hold">
                            <p:stCondLst>
                              <p:cond delay="3000"/>
                            </p:stCondLst>
                            <p:childTnLst>
                              <p:par>
                                <p:cTn id="116" presetID="3" presetClass="emph" presetSubtype="2" fill="hold" nodeType="afterEffect">
                                  <p:stCondLst>
                                    <p:cond delay="0"/>
                                  </p:stCondLst>
                                  <p:childTnLst>
                                    <p:animClr clrSpc="rgb" dir="cw">
                                      <p:cBhvr override="childStyle">
                                        <p:cTn id="117" dur="500" fill="hold"/>
                                        <p:tgtEl>
                                          <p:spTgt spid="62">
                                            <p:txEl>
                                              <p:pRg st="0" end="0"/>
                                            </p:txEl>
                                          </p:spTgt>
                                        </p:tgtEl>
                                        <p:attrNameLst>
                                          <p:attrName>style.color</p:attrName>
                                        </p:attrNameLst>
                                      </p:cBhvr>
                                      <p:to>
                                        <a:srgbClr val="FFD965"/>
                                      </p:to>
                                    </p:animClr>
                                  </p:childTnLst>
                                </p:cTn>
                              </p:par>
                            </p:childTnLst>
                          </p:cTn>
                        </p:par>
                        <p:par>
                          <p:cTn id="118" fill="hold">
                            <p:stCondLst>
                              <p:cond delay="3500"/>
                            </p:stCondLst>
                            <p:childTnLst>
                              <p:par>
                                <p:cTn id="119" presetID="2" presetClass="entr" presetSubtype="2" fill="hold" grpId="0" nodeType="afterEffect">
                                  <p:stCondLst>
                                    <p:cond delay="0"/>
                                  </p:stCondLst>
                                  <p:childTnLst>
                                    <p:set>
                                      <p:cBhvr>
                                        <p:cTn id="120" dur="1" fill="hold">
                                          <p:stCondLst>
                                            <p:cond delay="0"/>
                                          </p:stCondLst>
                                        </p:cTn>
                                        <p:tgtEl>
                                          <p:spTgt spid="75"/>
                                        </p:tgtEl>
                                        <p:attrNameLst>
                                          <p:attrName>style.visibility</p:attrName>
                                        </p:attrNameLst>
                                      </p:cBhvr>
                                      <p:to>
                                        <p:strVal val="visible"/>
                                      </p:to>
                                    </p:set>
                                    <p:anim calcmode="lin" valueType="num">
                                      <p:cBhvr additive="base">
                                        <p:cTn id="121" dur="750" fill="hold"/>
                                        <p:tgtEl>
                                          <p:spTgt spid="75"/>
                                        </p:tgtEl>
                                        <p:attrNameLst>
                                          <p:attrName>ppt_x</p:attrName>
                                        </p:attrNameLst>
                                      </p:cBhvr>
                                      <p:tavLst>
                                        <p:tav tm="0">
                                          <p:val>
                                            <p:strVal val="1+#ppt_w/2"/>
                                          </p:val>
                                        </p:tav>
                                        <p:tav tm="100000">
                                          <p:val>
                                            <p:strVal val="#ppt_x"/>
                                          </p:val>
                                        </p:tav>
                                      </p:tavLst>
                                    </p:anim>
                                    <p:anim calcmode="lin" valueType="num">
                                      <p:cBhvr additive="base">
                                        <p:cTn id="122" dur="750" fill="hold"/>
                                        <p:tgtEl>
                                          <p:spTgt spid="75"/>
                                        </p:tgtEl>
                                        <p:attrNameLst>
                                          <p:attrName>ppt_y</p:attrName>
                                        </p:attrNameLst>
                                      </p:cBhvr>
                                      <p:tavLst>
                                        <p:tav tm="0">
                                          <p:val>
                                            <p:strVal val="#ppt_y"/>
                                          </p:val>
                                        </p:tav>
                                        <p:tav tm="100000">
                                          <p:val>
                                            <p:strVal val="#ppt_y"/>
                                          </p:val>
                                        </p:tav>
                                      </p:tavLst>
                                    </p:anim>
                                  </p:childTnLst>
                                </p:cTn>
                              </p:par>
                              <p:par>
                                <p:cTn id="123" presetID="2" presetClass="entr" presetSubtype="2" fill="hold" nodeType="withEffect">
                                  <p:stCondLst>
                                    <p:cond delay="0"/>
                                  </p:stCondLst>
                                  <p:childTnLst>
                                    <p:set>
                                      <p:cBhvr>
                                        <p:cTn id="124" dur="1" fill="hold">
                                          <p:stCondLst>
                                            <p:cond delay="0"/>
                                          </p:stCondLst>
                                        </p:cTn>
                                        <p:tgtEl>
                                          <p:spTgt spid="6"/>
                                        </p:tgtEl>
                                        <p:attrNameLst>
                                          <p:attrName>style.visibility</p:attrName>
                                        </p:attrNameLst>
                                      </p:cBhvr>
                                      <p:to>
                                        <p:strVal val="visible"/>
                                      </p:to>
                                    </p:set>
                                    <p:anim calcmode="lin" valueType="num">
                                      <p:cBhvr additive="base">
                                        <p:cTn id="125" dur="750" fill="hold"/>
                                        <p:tgtEl>
                                          <p:spTgt spid="6"/>
                                        </p:tgtEl>
                                        <p:attrNameLst>
                                          <p:attrName>ppt_x</p:attrName>
                                        </p:attrNameLst>
                                      </p:cBhvr>
                                      <p:tavLst>
                                        <p:tav tm="0">
                                          <p:val>
                                            <p:strVal val="1+#ppt_w/2"/>
                                          </p:val>
                                        </p:tav>
                                        <p:tav tm="100000">
                                          <p:val>
                                            <p:strVal val="#ppt_x"/>
                                          </p:val>
                                        </p:tav>
                                      </p:tavLst>
                                    </p:anim>
                                    <p:anim calcmode="lin" valueType="num">
                                      <p:cBhvr additive="base">
                                        <p:cTn id="126" dur="750" fill="hold"/>
                                        <p:tgtEl>
                                          <p:spTgt spid="6"/>
                                        </p:tgtEl>
                                        <p:attrNameLst>
                                          <p:attrName>ppt_y</p:attrName>
                                        </p:attrNameLst>
                                      </p:cBhvr>
                                      <p:tavLst>
                                        <p:tav tm="0">
                                          <p:val>
                                            <p:strVal val="#ppt_y"/>
                                          </p:val>
                                        </p:tav>
                                        <p:tav tm="100000">
                                          <p:val>
                                            <p:strVal val="#ppt_y"/>
                                          </p:val>
                                        </p:tav>
                                      </p:tavLst>
                                    </p:anim>
                                  </p:childTnLst>
                                </p:cTn>
                              </p:par>
                              <p:par>
                                <p:cTn id="127" presetID="2" presetClass="entr" presetSubtype="2" fill="hold" grpId="0" nodeType="withEffect">
                                  <p:stCondLst>
                                    <p:cond delay="0"/>
                                  </p:stCondLst>
                                  <p:childTnLst>
                                    <p:set>
                                      <p:cBhvr>
                                        <p:cTn id="128" dur="1" fill="hold">
                                          <p:stCondLst>
                                            <p:cond delay="0"/>
                                          </p:stCondLst>
                                        </p:cTn>
                                        <p:tgtEl>
                                          <p:spTgt spid="76"/>
                                        </p:tgtEl>
                                        <p:attrNameLst>
                                          <p:attrName>style.visibility</p:attrName>
                                        </p:attrNameLst>
                                      </p:cBhvr>
                                      <p:to>
                                        <p:strVal val="visible"/>
                                      </p:to>
                                    </p:set>
                                    <p:anim calcmode="lin" valueType="num">
                                      <p:cBhvr additive="base">
                                        <p:cTn id="129" dur="750" fill="hold"/>
                                        <p:tgtEl>
                                          <p:spTgt spid="76"/>
                                        </p:tgtEl>
                                        <p:attrNameLst>
                                          <p:attrName>ppt_x</p:attrName>
                                        </p:attrNameLst>
                                      </p:cBhvr>
                                      <p:tavLst>
                                        <p:tav tm="0">
                                          <p:val>
                                            <p:strVal val="1+#ppt_w/2"/>
                                          </p:val>
                                        </p:tav>
                                        <p:tav tm="100000">
                                          <p:val>
                                            <p:strVal val="#ppt_x"/>
                                          </p:val>
                                        </p:tav>
                                      </p:tavLst>
                                    </p:anim>
                                    <p:anim calcmode="lin" valueType="num">
                                      <p:cBhvr additive="base">
                                        <p:cTn id="130" dur="750" fill="hold"/>
                                        <p:tgtEl>
                                          <p:spTgt spid="76"/>
                                        </p:tgtEl>
                                        <p:attrNameLst>
                                          <p:attrName>ppt_y</p:attrName>
                                        </p:attrNameLst>
                                      </p:cBhvr>
                                      <p:tavLst>
                                        <p:tav tm="0">
                                          <p:val>
                                            <p:strVal val="#ppt_y"/>
                                          </p:val>
                                        </p:tav>
                                        <p:tav tm="100000">
                                          <p:val>
                                            <p:strVal val="#ppt_y"/>
                                          </p:val>
                                        </p:tav>
                                      </p:tavLst>
                                    </p:anim>
                                  </p:childTnLst>
                                </p:cTn>
                              </p:par>
                              <p:par>
                                <p:cTn id="131" presetID="2" presetClass="entr" presetSubtype="2" fill="hold" nodeType="withEffect">
                                  <p:stCondLst>
                                    <p:cond delay="0"/>
                                  </p:stCondLst>
                                  <p:childTnLst>
                                    <p:set>
                                      <p:cBhvr>
                                        <p:cTn id="132" dur="1" fill="hold">
                                          <p:stCondLst>
                                            <p:cond delay="0"/>
                                          </p:stCondLst>
                                        </p:cTn>
                                        <p:tgtEl>
                                          <p:spTgt spid="25"/>
                                        </p:tgtEl>
                                        <p:attrNameLst>
                                          <p:attrName>style.visibility</p:attrName>
                                        </p:attrNameLst>
                                      </p:cBhvr>
                                      <p:to>
                                        <p:strVal val="visible"/>
                                      </p:to>
                                    </p:set>
                                    <p:anim calcmode="lin" valueType="num">
                                      <p:cBhvr additive="base">
                                        <p:cTn id="133" dur="750" fill="hold"/>
                                        <p:tgtEl>
                                          <p:spTgt spid="25"/>
                                        </p:tgtEl>
                                        <p:attrNameLst>
                                          <p:attrName>ppt_x</p:attrName>
                                        </p:attrNameLst>
                                      </p:cBhvr>
                                      <p:tavLst>
                                        <p:tav tm="0">
                                          <p:val>
                                            <p:strVal val="1+#ppt_w/2"/>
                                          </p:val>
                                        </p:tav>
                                        <p:tav tm="100000">
                                          <p:val>
                                            <p:strVal val="#ppt_x"/>
                                          </p:val>
                                        </p:tav>
                                      </p:tavLst>
                                    </p:anim>
                                    <p:anim calcmode="lin" valueType="num">
                                      <p:cBhvr additive="base">
                                        <p:cTn id="134" dur="750" fill="hold"/>
                                        <p:tgtEl>
                                          <p:spTgt spid="25"/>
                                        </p:tgtEl>
                                        <p:attrNameLst>
                                          <p:attrName>ppt_y</p:attrName>
                                        </p:attrNameLst>
                                      </p:cBhvr>
                                      <p:tavLst>
                                        <p:tav tm="0">
                                          <p:val>
                                            <p:strVal val="#ppt_y"/>
                                          </p:val>
                                        </p:tav>
                                        <p:tav tm="100000">
                                          <p:val>
                                            <p:strVal val="#ppt_y"/>
                                          </p:val>
                                        </p:tav>
                                      </p:tavLst>
                                    </p:anim>
                                  </p:childTnLst>
                                </p:cTn>
                              </p:par>
                              <p:par>
                                <p:cTn id="135" presetID="2" presetClass="entr" presetSubtype="2" fill="hold" grpId="0" nodeType="withEffect">
                                  <p:stCondLst>
                                    <p:cond delay="0"/>
                                  </p:stCondLst>
                                  <p:childTnLst>
                                    <p:set>
                                      <p:cBhvr>
                                        <p:cTn id="136" dur="1" fill="hold">
                                          <p:stCondLst>
                                            <p:cond delay="0"/>
                                          </p:stCondLst>
                                        </p:cTn>
                                        <p:tgtEl>
                                          <p:spTgt spid="77"/>
                                        </p:tgtEl>
                                        <p:attrNameLst>
                                          <p:attrName>style.visibility</p:attrName>
                                        </p:attrNameLst>
                                      </p:cBhvr>
                                      <p:to>
                                        <p:strVal val="visible"/>
                                      </p:to>
                                    </p:set>
                                    <p:anim calcmode="lin" valueType="num">
                                      <p:cBhvr additive="base">
                                        <p:cTn id="137" dur="750" fill="hold"/>
                                        <p:tgtEl>
                                          <p:spTgt spid="77"/>
                                        </p:tgtEl>
                                        <p:attrNameLst>
                                          <p:attrName>ppt_x</p:attrName>
                                        </p:attrNameLst>
                                      </p:cBhvr>
                                      <p:tavLst>
                                        <p:tav tm="0">
                                          <p:val>
                                            <p:strVal val="1+#ppt_w/2"/>
                                          </p:val>
                                        </p:tav>
                                        <p:tav tm="100000">
                                          <p:val>
                                            <p:strVal val="#ppt_x"/>
                                          </p:val>
                                        </p:tav>
                                      </p:tavLst>
                                    </p:anim>
                                    <p:anim calcmode="lin" valueType="num">
                                      <p:cBhvr additive="base">
                                        <p:cTn id="138" dur="750" fill="hold"/>
                                        <p:tgtEl>
                                          <p:spTgt spid="77"/>
                                        </p:tgtEl>
                                        <p:attrNameLst>
                                          <p:attrName>ppt_y</p:attrName>
                                        </p:attrNameLst>
                                      </p:cBhvr>
                                      <p:tavLst>
                                        <p:tav tm="0">
                                          <p:val>
                                            <p:strVal val="#ppt_y"/>
                                          </p:val>
                                        </p:tav>
                                        <p:tav tm="100000">
                                          <p:val>
                                            <p:strVal val="#ppt_y"/>
                                          </p:val>
                                        </p:tav>
                                      </p:tavLst>
                                    </p:anim>
                                  </p:childTnLst>
                                </p:cTn>
                              </p:par>
                              <p:par>
                                <p:cTn id="139" presetID="2" presetClass="entr" presetSubtype="2" fill="hold" nodeType="withEffect">
                                  <p:stCondLst>
                                    <p:cond delay="0"/>
                                  </p:stCondLst>
                                  <p:childTnLst>
                                    <p:set>
                                      <p:cBhvr>
                                        <p:cTn id="140" dur="1" fill="hold">
                                          <p:stCondLst>
                                            <p:cond delay="0"/>
                                          </p:stCondLst>
                                        </p:cTn>
                                        <p:tgtEl>
                                          <p:spTgt spid="23"/>
                                        </p:tgtEl>
                                        <p:attrNameLst>
                                          <p:attrName>style.visibility</p:attrName>
                                        </p:attrNameLst>
                                      </p:cBhvr>
                                      <p:to>
                                        <p:strVal val="visible"/>
                                      </p:to>
                                    </p:set>
                                    <p:anim calcmode="lin" valueType="num">
                                      <p:cBhvr additive="base">
                                        <p:cTn id="141" dur="750" fill="hold"/>
                                        <p:tgtEl>
                                          <p:spTgt spid="23"/>
                                        </p:tgtEl>
                                        <p:attrNameLst>
                                          <p:attrName>ppt_x</p:attrName>
                                        </p:attrNameLst>
                                      </p:cBhvr>
                                      <p:tavLst>
                                        <p:tav tm="0">
                                          <p:val>
                                            <p:strVal val="1+#ppt_w/2"/>
                                          </p:val>
                                        </p:tav>
                                        <p:tav tm="100000">
                                          <p:val>
                                            <p:strVal val="#ppt_x"/>
                                          </p:val>
                                        </p:tav>
                                      </p:tavLst>
                                    </p:anim>
                                    <p:anim calcmode="lin" valueType="num">
                                      <p:cBhvr additive="base">
                                        <p:cTn id="142" dur="750" fill="hold"/>
                                        <p:tgtEl>
                                          <p:spTgt spid="23"/>
                                        </p:tgtEl>
                                        <p:attrNameLst>
                                          <p:attrName>ppt_y</p:attrName>
                                        </p:attrNameLst>
                                      </p:cBhvr>
                                      <p:tavLst>
                                        <p:tav tm="0">
                                          <p:val>
                                            <p:strVal val="#ppt_y"/>
                                          </p:val>
                                        </p:tav>
                                        <p:tav tm="100000">
                                          <p:val>
                                            <p:strVal val="#ppt_y"/>
                                          </p:val>
                                        </p:tav>
                                      </p:tavLst>
                                    </p:anim>
                                  </p:childTnLst>
                                </p:cTn>
                              </p:par>
                              <p:par>
                                <p:cTn id="143" presetID="2" presetClass="entr" presetSubtype="2" fill="hold" grpId="0" nodeType="withEffect">
                                  <p:stCondLst>
                                    <p:cond delay="0"/>
                                  </p:stCondLst>
                                  <p:childTnLst>
                                    <p:set>
                                      <p:cBhvr>
                                        <p:cTn id="144" dur="1" fill="hold">
                                          <p:stCondLst>
                                            <p:cond delay="0"/>
                                          </p:stCondLst>
                                        </p:cTn>
                                        <p:tgtEl>
                                          <p:spTgt spid="78"/>
                                        </p:tgtEl>
                                        <p:attrNameLst>
                                          <p:attrName>style.visibility</p:attrName>
                                        </p:attrNameLst>
                                      </p:cBhvr>
                                      <p:to>
                                        <p:strVal val="visible"/>
                                      </p:to>
                                    </p:set>
                                    <p:anim calcmode="lin" valueType="num">
                                      <p:cBhvr additive="base">
                                        <p:cTn id="145" dur="750" fill="hold"/>
                                        <p:tgtEl>
                                          <p:spTgt spid="78"/>
                                        </p:tgtEl>
                                        <p:attrNameLst>
                                          <p:attrName>ppt_x</p:attrName>
                                        </p:attrNameLst>
                                      </p:cBhvr>
                                      <p:tavLst>
                                        <p:tav tm="0">
                                          <p:val>
                                            <p:strVal val="1+#ppt_w/2"/>
                                          </p:val>
                                        </p:tav>
                                        <p:tav tm="100000">
                                          <p:val>
                                            <p:strVal val="#ppt_x"/>
                                          </p:val>
                                        </p:tav>
                                      </p:tavLst>
                                    </p:anim>
                                    <p:anim calcmode="lin" valueType="num">
                                      <p:cBhvr additive="base">
                                        <p:cTn id="146" dur="750" fill="hold"/>
                                        <p:tgtEl>
                                          <p:spTgt spid="78"/>
                                        </p:tgtEl>
                                        <p:attrNameLst>
                                          <p:attrName>ppt_y</p:attrName>
                                        </p:attrNameLst>
                                      </p:cBhvr>
                                      <p:tavLst>
                                        <p:tav tm="0">
                                          <p:val>
                                            <p:strVal val="#ppt_y"/>
                                          </p:val>
                                        </p:tav>
                                        <p:tav tm="100000">
                                          <p:val>
                                            <p:strVal val="#ppt_y"/>
                                          </p:val>
                                        </p:tav>
                                      </p:tavLst>
                                    </p:anim>
                                  </p:childTnLst>
                                </p:cTn>
                              </p:par>
                              <p:par>
                                <p:cTn id="147" presetID="2" presetClass="entr" presetSubtype="2" fill="hold" nodeType="withEffect">
                                  <p:stCondLst>
                                    <p:cond delay="0"/>
                                  </p:stCondLst>
                                  <p:childTnLst>
                                    <p:set>
                                      <p:cBhvr>
                                        <p:cTn id="148" dur="1" fill="hold">
                                          <p:stCondLst>
                                            <p:cond delay="0"/>
                                          </p:stCondLst>
                                        </p:cTn>
                                        <p:tgtEl>
                                          <p:spTgt spid="8"/>
                                        </p:tgtEl>
                                        <p:attrNameLst>
                                          <p:attrName>style.visibility</p:attrName>
                                        </p:attrNameLst>
                                      </p:cBhvr>
                                      <p:to>
                                        <p:strVal val="visible"/>
                                      </p:to>
                                    </p:set>
                                    <p:anim calcmode="lin" valueType="num">
                                      <p:cBhvr additive="base">
                                        <p:cTn id="149" dur="750" fill="hold"/>
                                        <p:tgtEl>
                                          <p:spTgt spid="8"/>
                                        </p:tgtEl>
                                        <p:attrNameLst>
                                          <p:attrName>ppt_x</p:attrName>
                                        </p:attrNameLst>
                                      </p:cBhvr>
                                      <p:tavLst>
                                        <p:tav tm="0">
                                          <p:val>
                                            <p:strVal val="1+#ppt_w/2"/>
                                          </p:val>
                                        </p:tav>
                                        <p:tav tm="100000">
                                          <p:val>
                                            <p:strVal val="#ppt_x"/>
                                          </p:val>
                                        </p:tav>
                                      </p:tavLst>
                                    </p:anim>
                                    <p:anim calcmode="lin" valueType="num">
                                      <p:cBhvr additive="base">
                                        <p:cTn id="150" dur="750" fill="hold"/>
                                        <p:tgtEl>
                                          <p:spTgt spid="8"/>
                                        </p:tgtEl>
                                        <p:attrNameLst>
                                          <p:attrName>ppt_y</p:attrName>
                                        </p:attrNameLst>
                                      </p:cBhvr>
                                      <p:tavLst>
                                        <p:tav tm="0">
                                          <p:val>
                                            <p:strVal val="#ppt_y"/>
                                          </p:val>
                                        </p:tav>
                                        <p:tav tm="100000">
                                          <p:val>
                                            <p:strVal val="#ppt_y"/>
                                          </p:val>
                                        </p:tav>
                                      </p:tavLst>
                                    </p:anim>
                                  </p:childTnLst>
                                </p:cTn>
                              </p:par>
                              <p:par>
                                <p:cTn id="151" presetID="2" presetClass="entr" presetSubtype="2" fill="hold" grpId="0" nodeType="withEffect">
                                  <p:stCondLst>
                                    <p:cond delay="0"/>
                                  </p:stCondLst>
                                  <p:childTnLst>
                                    <p:set>
                                      <p:cBhvr>
                                        <p:cTn id="152" dur="1" fill="hold">
                                          <p:stCondLst>
                                            <p:cond delay="0"/>
                                          </p:stCondLst>
                                        </p:cTn>
                                        <p:tgtEl>
                                          <p:spTgt spid="79"/>
                                        </p:tgtEl>
                                        <p:attrNameLst>
                                          <p:attrName>style.visibility</p:attrName>
                                        </p:attrNameLst>
                                      </p:cBhvr>
                                      <p:to>
                                        <p:strVal val="visible"/>
                                      </p:to>
                                    </p:set>
                                    <p:anim calcmode="lin" valueType="num">
                                      <p:cBhvr additive="base">
                                        <p:cTn id="153" dur="750" fill="hold"/>
                                        <p:tgtEl>
                                          <p:spTgt spid="79"/>
                                        </p:tgtEl>
                                        <p:attrNameLst>
                                          <p:attrName>ppt_x</p:attrName>
                                        </p:attrNameLst>
                                      </p:cBhvr>
                                      <p:tavLst>
                                        <p:tav tm="0">
                                          <p:val>
                                            <p:strVal val="1+#ppt_w/2"/>
                                          </p:val>
                                        </p:tav>
                                        <p:tav tm="100000">
                                          <p:val>
                                            <p:strVal val="#ppt_x"/>
                                          </p:val>
                                        </p:tav>
                                      </p:tavLst>
                                    </p:anim>
                                    <p:anim calcmode="lin" valueType="num">
                                      <p:cBhvr additive="base">
                                        <p:cTn id="154" dur="750" fill="hold"/>
                                        <p:tgtEl>
                                          <p:spTgt spid="79"/>
                                        </p:tgtEl>
                                        <p:attrNameLst>
                                          <p:attrName>ppt_y</p:attrName>
                                        </p:attrNameLst>
                                      </p:cBhvr>
                                      <p:tavLst>
                                        <p:tav tm="0">
                                          <p:val>
                                            <p:strVal val="#ppt_y"/>
                                          </p:val>
                                        </p:tav>
                                        <p:tav tm="100000">
                                          <p:val>
                                            <p:strVal val="#ppt_y"/>
                                          </p:val>
                                        </p:tav>
                                      </p:tavLst>
                                    </p:anim>
                                  </p:childTnLst>
                                </p:cTn>
                              </p:par>
                              <p:par>
                                <p:cTn id="155" presetID="2" presetClass="entr" presetSubtype="2" fill="hold" nodeType="withEffect">
                                  <p:stCondLst>
                                    <p:cond delay="0"/>
                                  </p:stCondLst>
                                  <p:childTnLst>
                                    <p:set>
                                      <p:cBhvr>
                                        <p:cTn id="156" dur="1" fill="hold">
                                          <p:stCondLst>
                                            <p:cond delay="0"/>
                                          </p:stCondLst>
                                        </p:cTn>
                                        <p:tgtEl>
                                          <p:spTgt spid="12"/>
                                        </p:tgtEl>
                                        <p:attrNameLst>
                                          <p:attrName>style.visibility</p:attrName>
                                        </p:attrNameLst>
                                      </p:cBhvr>
                                      <p:to>
                                        <p:strVal val="visible"/>
                                      </p:to>
                                    </p:set>
                                    <p:anim calcmode="lin" valueType="num">
                                      <p:cBhvr additive="base">
                                        <p:cTn id="157" dur="750" fill="hold"/>
                                        <p:tgtEl>
                                          <p:spTgt spid="12"/>
                                        </p:tgtEl>
                                        <p:attrNameLst>
                                          <p:attrName>ppt_x</p:attrName>
                                        </p:attrNameLst>
                                      </p:cBhvr>
                                      <p:tavLst>
                                        <p:tav tm="0">
                                          <p:val>
                                            <p:strVal val="1+#ppt_w/2"/>
                                          </p:val>
                                        </p:tav>
                                        <p:tav tm="100000">
                                          <p:val>
                                            <p:strVal val="#ppt_x"/>
                                          </p:val>
                                        </p:tav>
                                      </p:tavLst>
                                    </p:anim>
                                    <p:anim calcmode="lin" valueType="num">
                                      <p:cBhvr additive="base">
                                        <p:cTn id="158" dur="75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43" grpId="0"/>
      <p:bldP spid="47" grpId="0"/>
      <p:bldP spid="48" grpId="0"/>
      <p:bldP spid="49" grpId="0"/>
      <p:bldP spid="50" grpId="0"/>
      <p:bldP spid="51" grpId="0"/>
      <p:bldP spid="52" grpId="0"/>
      <p:bldP spid="53" grpId="0"/>
      <p:bldP spid="75" grpId="0" animBg="1"/>
      <p:bldP spid="76" grpId="0" animBg="1"/>
      <p:bldP spid="77" grpId="0" animBg="1"/>
      <p:bldP spid="78" grpId="0" animBg="1"/>
      <p:bldP spid="79" grpId="0" animBg="1"/>
      <p:bldP spid="85" grpId="0"/>
      <p:bldP spid="102" grpId="0" animBg="1"/>
      <p:bldP spid="108" grpId="0" animBg="1"/>
      <p:bldP spid="111" grpId="0" animBg="1"/>
      <p:bldP spid="114" grpId="0" animBg="1"/>
      <p:bldP spid="160" grpId="0"/>
      <p:bldP spid="161"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98D7CC"/>
        </a:solidFill>
        <a:effectLst/>
      </p:bgPr>
    </p:bg>
    <p:spTree>
      <p:nvGrpSpPr>
        <p:cNvPr id="1" name=""/>
        <p:cNvGrpSpPr/>
        <p:nvPr/>
      </p:nvGrpSpPr>
      <p:grpSpPr>
        <a:xfrm>
          <a:off x="0" y="0"/>
          <a:ext cx="0" cy="0"/>
          <a:chOff x="0" y="0"/>
          <a:chExt cx="0" cy="0"/>
        </a:xfrm>
      </p:grpSpPr>
      <p:sp>
        <p:nvSpPr>
          <p:cNvPr id="2" name="Frame 1">
            <a:extLst>
              <a:ext uri="{FF2B5EF4-FFF2-40B4-BE49-F238E27FC236}">
                <a16:creationId xmlns:a16="http://schemas.microsoft.com/office/drawing/2014/main" id="{576DC38D-E393-4442-A700-D2455AAA20A0}"/>
              </a:ext>
            </a:extLst>
          </p:cNvPr>
          <p:cNvSpPr/>
          <p:nvPr/>
        </p:nvSpPr>
        <p:spPr>
          <a:xfrm>
            <a:off x="0" y="0"/>
            <a:ext cx="12192000" cy="6858000"/>
          </a:xfrm>
          <a:prstGeom prst="frame">
            <a:avLst>
              <a:gd name="adj1" fmla="val 1280"/>
            </a:avLst>
          </a:prstGeom>
          <a:solidFill>
            <a:srgbClr val="F371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solidFill>
                <a:schemeClr val="tx1"/>
              </a:solidFill>
            </a:endParaRPr>
          </a:p>
        </p:txBody>
      </p:sp>
      <p:grpSp>
        <p:nvGrpSpPr>
          <p:cNvPr id="3" name="Group 2">
            <a:extLst>
              <a:ext uri="{FF2B5EF4-FFF2-40B4-BE49-F238E27FC236}">
                <a16:creationId xmlns:a16="http://schemas.microsoft.com/office/drawing/2014/main" id="{B6C8C02D-9587-4F2B-9E84-23E096284831}"/>
              </a:ext>
            </a:extLst>
          </p:cNvPr>
          <p:cNvGrpSpPr/>
          <p:nvPr/>
        </p:nvGrpSpPr>
        <p:grpSpPr>
          <a:xfrm>
            <a:off x="377589" y="319849"/>
            <a:ext cx="2469735" cy="1126397"/>
            <a:chOff x="5945026" y="3872645"/>
            <a:chExt cx="2469735" cy="1126397"/>
          </a:xfrm>
        </p:grpSpPr>
        <p:sp>
          <p:nvSpPr>
            <p:cNvPr id="4" name="Rectangle: Rounded Corners 3">
              <a:extLst>
                <a:ext uri="{FF2B5EF4-FFF2-40B4-BE49-F238E27FC236}">
                  <a16:creationId xmlns:a16="http://schemas.microsoft.com/office/drawing/2014/main" id="{88F5AC99-A83B-416E-8662-2131AEE0E52A}"/>
                </a:ext>
              </a:extLst>
            </p:cNvPr>
            <p:cNvSpPr/>
            <p:nvPr/>
          </p:nvSpPr>
          <p:spPr>
            <a:xfrm>
              <a:off x="5945026" y="3902579"/>
              <a:ext cx="2469735" cy="1096463"/>
            </a:xfrm>
            <a:prstGeom prst="roundRect">
              <a:avLst>
                <a:gd name="adj" fmla="val 844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5" name="TextBox 4">
              <a:extLst>
                <a:ext uri="{FF2B5EF4-FFF2-40B4-BE49-F238E27FC236}">
                  <a16:creationId xmlns:a16="http://schemas.microsoft.com/office/drawing/2014/main" id="{879DF032-4A1C-4DF8-B2C9-1811766D801C}"/>
                </a:ext>
              </a:extLst>
            </p:cNvPr>
            <p:cNvSpPr txBox="1"/>
            <p:nvPr/>
          </p:nvSpPr>
          <p:spPr>
            <a:xfrm>
              <a:off x="6096000" y="3872645"/>
              <a:ext cx="2142146" cy="738664"/>
            </a:xfrm>
            <a:prstGeom prst="rect">
              <a:avLst/>
            </a:prstGeom>
            <a:noFill/>
          </p:spPr>
          <p:txBody>
            <a:bodyPr wrap="square" rtlCol="0">
              <a:spAutoFit/>
            </a:bodyPr>
            <a:lstStyle/>
            <a:p>
              <a:pPr algn="ctr"/>
              <a:r>
                <a:rPr lang="en-US" sz="1400" dirty="0"/>
                <a:t>Insert your text here insert your text here insert your text here insert text here… </a:t>
              </a:r>
              <a:endParaRPr lang="en-MY" sz="1400" dirty="0"/>
            </a:p>
          </p:txBody>
        </p:sp>
      </p:grpSp>
      <p:sp>
        <p:nvSpPr>
          <p:cNvPr id="6" name="Rectangle: Rounded Corners 5">
            <a:extLst>
              <a:ext uri="{FF2B5EF4-FFF2-40B4-BE49-F238E27FC236}">
                <a16:creationId xmlns:a16="http://schemas.microsoft.com/office/drawing/2014/main" id="{443C4B0C-09F9-4E02-BA95-C3F44F754262}"/>
              </a:ext>
            </a:extLst>
          </p:cNvPr>
          <p:cNvSpPr/>
          <p:nvPr/>
        </p:nvSpPr>
        <p:spPr>
          <a:xfrm>
            <a:off x="664328" y="1206381"/>
            <a:ext cx="1933029" cy="72136"/>
          </a:xfrm>
          <a:prstGeom prst="roundRect">
            <a:avLst>
              <a:gd name="adj" fmla="val 50000"/>
            </a:avLst>
          </a:prstGeom>
          <a:solidFill>
            <a:srgbClr val="DBD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grpSp>
        <p:nvGrpSpPr>
          <p:cNvPr id="7" name="Group 6">
            <a:extLst>
              <a:ext uri="{FF2B5EF4-FFF2-40B4-BE49-F238E27FC236}">
                <a16:creationId xmlns:a16="http://schemas.microsoft.com/office/drawing/2014/main" id="{BB727B83-618C-417F-B3C4-5D0A8594FF16}"/>
              </a:ext>
            </a:extLst>
          </p:cNvPr>
          <p:cNvGrpSpPr/>
          <p:nvPr/>
        </p:nvGrpSpPr>
        <p:grpSpPr>
          <a:xfrm>
            <a:off x="536233" y="1089066"/>
            <a:ext cx="314324" cy="304800"/>
            <a:chOff x="3790951" y="4520565"/>
            <a:chExt cx="314324" cy="304800"/>
          </a:xfrm>
        </p:grpSpPr>
        <p:sp>
          <p:nvSpPr>
            <p:cNvPr id="8" name="Flowchart: Connector 7">
              <a:extLst>
                <a:ext uri="{FF2B5EF4-FFF2-40B4-BE49-F238E27FC236}">
                  <a16:creationId xmlns:a16="http://schemas.microsoft.com/office/drawing/2014/main" id="{8A12D3FA-5401-4CA3-82F5-5A5B289DD3A6}"/>
                </a:ext>
              </a:extLst>
            </p:cNvPr>
            <p:cNvSpPr/>
            <p:nvPr/>
          </p:nvSpPr>
          <p:spPr>
            <a:xfrm>
              <a:off x="3790951" y="4520565"/>
              <a:ext cx="314324" cy="304800"/>
            </a:xfrm>
            <a:prstGeom prst="flowChartConnector">
              <a:avLst/>
            </a:prstGeom>
            <a:solidFill>
              <a:srgbClr val="F9D601"/>
            </a:solidFill>
            <a:ln w="6350">
              <a:solidFill>
                <a:srgbClr val="CF98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9" name="Heart 8">
              <a:extLst>
                <a:ext uri="{FF2B5EF4-FFF2-40B4-BE49-F238E27FC236}">
                  <a16:creationId xmlns:a16="http://schemas.microsoft.com/office/drawing/2014/main" id="{6AE45F1E-2926-430E-8D14-A916DC6BFB1D}"/>
                </a:ext>
              </a:extLst>
            </p:cNvPr>
            <p:cNvSpPr/>
            <p:nvPr/>
          </p:nvSpPr>
          <p:spPr>
            <a:xfrm rot="20700428">
              <a:off x="3819940" y="4592921"/>
              <a:ext cx="108585" cy="98996"/>
            </a:xfrm>
            <a:prstGeom prst="heart">
              <a:avLst/>
            </a:prstGeom>
            <a:solidFill>
              <a:srgbClr val="CC0D77"/>
            </a:solidFill>
            <a:ln w="6350">
              <a:solidFill>
                <a:srgbClr val="9E10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0" name="Heart 9">
              <a:extLst>
                <a:ext uri="{FF2B5EF4-FFF2-40B4-BE49-F238E27FC236}">
                  <a16:creationId xmlns:a16="http://schemas.microsoft.com/office/drawing/2014/main" id="{FB37D6AC-ADF1-4CA8-9C5E-F2DCC63EA640}"/>
                </a:ext>
              </a:extLst>
            </p:cNvPr>
            <p:cNvSpPr/>
            <p:nvPr/>
          </p:nvSpPr>
          <p:spPr>
            <a:xfrm rot="899572" flipH="1">
              <a:off x="3970843" y="4592921"/>
              <a:ext cx="108585" cy="98996"/>
            </a:xfrm>
            <a:prstGeom prst="heart">
              <a:avLst/>
            </a:prstGeom>
            <a:solidFill>
              <a:srgbClr val="CC0D77"/>
            </a:solidFill>
            <a:ln w="6350">
              <a:solidFill>
                <a:srgbClr val="9E10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1" name="Freeform: Shape 10">
              <a:extLst>
                <a:ext uri="{FF2B5EF4-FFF2-40B4-BE49-F238E27FC236}">
                  <a16:creationId xmlns:a16="http://schemas.microsoft.com/office/drawing/2014/main" id="{ED496CAC-6981-499C-9262-2ABEBCEADDD9}"/>
                </a:ext>
              </a:extLst>
            </p:cNvPr>
            <p:cNvSpPr/>
            <p:nvPr/>
          </p:nvSpPr>
          <p:spPr>
            <a:xfrm flipH="1">
              <a:off x="3892936" y="4733080"/>
              <a:ext cx="110354" cy="62400"/>
            </a:xfrm>
            <a:custGeom>
              <a:avLst/>
              <a:gdLst>
                <a:gd name="connsiteX0" fmla="*/ 143461 w 177279"/>
                <a:gd name="connsiteY0" fmla="*/ 0 h 69208"/>
                <a:gd name="connsiteX1" fmla="*/ 138449 w 177279"/>
                <a:gd name="connsiteY1" fmla="*/ 1585 h 69208"/>
                <a:gd name="connsiteX2" fmla="*/ 136749 w 177279"/>
                <a:gd name="connsiteY2" fmla="*/ 1 h 69208"/>
                <a:gd name="connsiteX3" fmla="*/ 125566 w 177279"/>
                <a:gd name="connsiteY3" fmla="*/ 5656 h 69208"/>
                <a:gd name="connsiteX4" fmla="*/ 117025 w 177279"/>
                <a:gd name="connsiteY4" fmla="*/ 8356 h 69208"/>
                <a:gd name="connsiteX5" fmla="*/ 89391 w 177279"/>
                <a:gd name="connsiteY5" fmla="*/ 17108 h 69208"/>
                <a:gd name="connsiteX6" fmla="*/ 88642 w 177279"/>
                <a:gd name="connsiteY6" fmla="*/ 17272 h 69208"/>
                <a:gd name="connsiteX7" fmla="*/ 87868 w 177279"/>
                <a:gd name="connsiteY7" fmla="*/ 17102 h 69208"/>
                <a:gd name="connsiteX8" fmla="*/ 60254 w 177279"/>
                <a:gd name="connsiteY8" fmla="*/ 8357 h 69208"/>
                <a:gd name="connsiteX9" fmla="*/ 51724 w 177279"/>
                <a:gd name="connsiteY9" fmla="*/ 5661 h 69208"/>
                <a:gd name="connsiteX10" fmla="*/ 40530 w 177279"/>
                <a:gd name="connsiteY10" fmla="*/ 0 h 69208"/>
                <a:gd name="connsiteX11" fmla="*/ 38829 w 177279"/>
                <a:gd name="connsiteY11" fmla="*/ 1585 h 69208"/>
                <a:gd name="connsiteX12" fmla="*/ 33818 w 177279"/>
                <a:gd name="connsiteY12" fmla="*/ 1 h 69208"/>
                <a:gd name="connsiteX13" fmla="*/ 44 w 177279"/>
                <a:gd name="connsiteY13" fmla="*/ 22021 h 69208"/>
                <a:gd name="connsiteX14" fmla="*/ 27385 w 177279"/>
                <a:gd name="connsiteY14" fmla="*/ 51906 h 69208"/>
                <a:gd name="connsiteX15" fmla="*/ 42750 w 177279"/>
                <a:gd name="connsiteY15" fmla="*/ 57917 h 69208"/>
                <a:gd name="connsiteX16" fmla="*/ 45355 w 177279"/>
                <a:gd name="connsiteY16" fmla="*/ 59770 h 69208"/>
                <a:gd name="connsiteX17" fmla="*/ 52815 w 177279"/>
                <a:gd name="connsiteY17" fmla="*/ 61854 h 69208"/>
                <a:gd name="connsiteX18" fmla="*/ 59551 w 177279"/>
                <a:gd name="connsiteY18" fmla="*/ 64489 h 69208"/>
                <a:gd name="connsiteX19" fmla="*/ 64341 w 177279"/>
                <a:gd name="connsiteY19" fmla="*/ 65075 h 69208"/>
                <a:gd name="connsiteX20" fmla="*/ 79129 w 177279"/>
                <a:gd name="connsiteY20" fmla="*/ 69207 h 69208"/>
                <a:gd name="connsiteX21" fmla="*/ 88636 w 177279"/>
                <a:gd name="connsiteY21" fmla="*/ 68045 h 69208"/>
                <a:gd name="connsiteX22" fmla="*/ 98150 w 177279"/>
                <a:gd name="connsiteY22" fmla="*/ 69208 h 69208"/>
                <a:gd name="connsiteX23" fmla="*/ 112951 w 177279"/>
                <a:gd name="connsiteY23" fmla="*/ 65072 h 69208"/>
                <a:gd name="connsiteX24" fmla="*/ 117728 w 177279"/>
                <a:gd name="connsiteY24" fmla="*/ 64488 h 69208"/>
                <a:gd name="connsiteX25" fmla="*/ 124446 w 177279"/>
                <a:gd name="connsiteY25" fmla="*/ 61860 h 69208"/>
                <a:gd name="connsiteX26" fmla="*/ 131924 w 177279"/>
                <a:gd name="connsiteY26" fmla="*/ 59771 h 69208"/>
                <a:gd name="connsiteX27" fmla="*/ 134535 w 177279"/>
                <a:gd name="connsiteY27" fmla="*/ 57913 h 69208"/>
                <a:gd name="connsiteX28" fmla="*/ 149894 w 177279"/>
                <a:gd name="connsiteY28" fmla="*/ 51905 h 69208"/>
                <a:gd name="connsiteX29" fmla="*/ 177235 w 177279"/>
                <a:gd name="connsiteY29" fmla="*/ 22020 h 69208"/>
                <a:gd name="connsiteX30" fmla="*/ 143461 w 177279"/>
                <a:gd name="connsiteY30" fmla="*/ 0 h 69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77279" h="69208">
                  <a:moveTo>
                    <a:pt x="143461" y="0"/>
                  </a:moveTo>
                  <a:lnTo>
                    <a:pt x="138449" y="1585"/>
                  </a:lnTo>
                  <a:lnTo>
                    <a:pt x="136749" y="1"/>
                  </a:lnTo>
                  <a:lnTo>
                    <a:pt x="125566" y="5656"/>
                  </a:lnTo>
                  <a:lnTo>
                    <a:pt x="117025" y="8356"/>
                  </a:lnTo>
                  <a:lnTo>
                    <a:pt x="89391" y="17108"/>
                  </a:lnTo>
                  <a:lnTo>
                    <a:pt x="88642" y="17272"/>
                  </a:lnTo>
                  <a:lnTo>
                    <a:pt x="87868" y="17102"/>
                  </a:lnTo>
                  <a:lnTo>
                    <a:pt x="60254" y="8357"/>
                  </a:lnTo>
                  <a:lnTo>
                    <a:pt x="51724" y="5661"/>
                  </a:lnTo>
                  <a:lnTo>
                    <a:pt x="40530" y="0"/>
                  </a:lnTo>
                  <a:lnTo>
                    <a:pt x="38829" y="1585"/>
                  </a:lnTo>
                  <a:lnTo>
                    <a:pt x="33818" y="1"/>
                  </a:lnTo>
                  <a:cubicBezTo>
                    <a:pt x="19075" y="788"/>
                    <a:pt x="1116" y="13371"/>
                    <a:pt x="44" y="22021"/>
                  </a:cubicBezTo>
                  <a:cubicBezTo>
                    <a:pt x="-1028" y="30672"/>
                    <a:pt x="17467" y="44829"/>
                    <a:pt x="27385" y="51906"/>
                  </a:cubicBezTo>
                  <a:lnTo>
                    <a:pt x="42750" y="57917"/>
                  </a:lnTo>
                  <a:lnTo>
                    <a:pt x="45355" y="59770"/>
                  </a:lnTo>
                  <a:lnTo>
                    <a:pt x="52815" y="61854"/>
                  </a:lnTo>
                  <a:lnTo>
                    <a:pt x="59551" y="64489"/>
                  </a:lnTo>
                  <a:lnTo>
                    <a:pt x="64341" y="65075"/>
                  </a:lnTo>
                  <a:lnTo>
                    <a:pt x="79129" y="69207"/>
                  </a:lnTo>
                  <a:lnTo>
                    <a:pt x="88636" y="68045"/>
                  </a:lnTo>
                  <a:lnTo>
                    <a:pt x="98150" y="69208"/>
                  </a:lnTo>
                  <a:lnTo>
                    <a:pt x="112951" y="65072"/>
                  </a:lnTo>
                  <a:lnTo>
                    <a:pt x="117728" y="64488"/>
                  </a:lnTo>
                  <a:lnTo>
                    <a:pt x="124446" y="61860"/>
                  </a:lnTo>
                  <a:lnTo>
                    <a:pt x="131924" y="59771"/>
                  </a:lnTo>
                  <a:lnTo>
                    <a:pt x="134535" y="57913"/>
                  </a:lnTo>
                  <a:lnTo>
                    <a:pt x="149894" y="51905"/>
                  </a:lnTo>
                  <a:cubicBezTo>
                    <a:pt x="159812" y="44828"/>
                    <a:pt x="178307" y="30671"/>
                    <a:pt x="177235" y="22020"/>
                  </a:cubicBezTo>
                  <a:cubicBezTo>
                    <a:pt x="176163" y="13370"/>
                    <a:pt x="158204" y="787"/>
                    <a:pt x="143461"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MY" dirty="0"/>
            </a:p>
          </p:txBody>
        </p:sp>
        <p:sp>
          <p:nvSpPr>
            <p:cNvPr id="12" name="Oval 11">
              <a:extLst>
                <a:ext uri="{FF2B5EF4-FFF2-40B4-BE49-F238E27FC236}">
                  <a16:creationId xmlns:a16="http://schemas.microsoft.com/office/drawing/2014/main" id="{A3688160-6221-48D9-9176-E195182BA817}"/>
                </a:ext>
              </a:extLst>
            </p:cNvPr>
            <p:cNvSpPr/>
            <p:nvPr/>
          </p:nvSpPr>
          <p:spPr>
            <a:xfrm>
              <a:off x="3819796" y="4695702"/>
              <a:ext cx="64770" cy="45719"/>
            </a:xfrm>
            <a:prstGeom prst="ellipse">
              <a:avLst/>
            </a:prstGeom>
            <a:solidFill>
              <a:srgbClr val="F987A8">
                <a:alpha val="49804"/>
              </a:srgb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3" name="Oval 12">
              <a:extLst>
                <a:ext uri="{FF2B5EF4-FFF2-40B4-BE49-F238E27FC236}">
                  <a16:creationId xmlns:a16="http://schemas.microsoft.com/office/drawing/2014/main" id="{FCA7F08C-95D9-4920-B5B8-E4B02D38BEBF}"/>
                </a:ext>
              </a:extLst>
            </p:cNvPr>
            <p:cNvSpPr/>
            <p:nvPr/>
          </p:nvSpPr>
          <p:spPr>
            <a:xfrm>
              <a:off x="4015565" y="4695702"/>
              <a:ext cx="64770" cy="45719"/>
            </a:xfrm>
            <a:prstGeom prst="ellipse">
              <a:avLst/>
            </a:prstGeom>
            <a:solidFill>
              <a:srgbClr val="F987A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grpSp>
      <p:grpSp>
        <p:nvGrpSpPr>
          <p:cNvPr id="14" name="Group 13">
            <a:extLst>
              <a:ext uri="{FF2B5EF4-FFF2-40B4-BE49-F238E27FC236}">
                <a16:creationId xmlns:a16="http://schemas.microsoft.com/office/drawing/2014/main" id="{8C3F96FA-C9FE-40C5-A233-C134080C1421}"/>
              </a:ext>
            </a:extLst>
          </p:cNvPr>
          <p:cNvGrpSpPr/>
          <p:nvPr/>
        </p:nvGrpSpPr>
        <p:grpSpPr>
          <a:xfrm>
            <a:off x="377589" y="1979749"/>
            <a:ext cx="2469735" cy="1126397"/>
            <a:chOff x="5945026" y="3872645"/>
            <a:chExt cx="2469735" cy="1126397"/>
          </a:xfrm>
        </p:grpSpPr>
        <p:sp>
          <p:nvSpPr>
            <p:cNvPr id="15" name="Rectangle: Rounded Corners 14">
              <a:extLst>
                <a:ext uri="{FF2B5EF4-FFF2-40B4-BE49-F238E27FC236}">
                  <a16:creationId xmlns:a16="http://schemas.microsoft.com/office/drawing/2014/main" id="{B665B12B-ACCD-4E1D-B9E6-BB76B6161670}"/>
                </a:ext>
              </a:extLst>
            </p:cNvPr>
            <p:cNvSpPr/>
            <p:nvPr/>
          </p:nvSpPr>
          <p:spPr>
            <a:xfrm>
              <a:off x="5945026" y="3902579"/>
              <a:ext cx="2469735" cy="1096463"/>
            </a:xfrm>
            <a:prstGeom prst="roundRect">
              <a:avLst>
                <a:gd name="adj" fmla="val 844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6" name="TextBox 15">
              <a:extLst>
                <a:ext uri="{FF2B5EF4-FFF2-40B4-BE49-F238E27FC236}">
                  <a16:creationId xmlns:a16="http://schemas.microsoft.com/office/drawing/2014/main" id="{30A9C128-458D-476B-81E4-C3784EE0E376}"/>
                </a:ext>
              </a:extLst>
            </p:cNvPr>
            <p:cNvSpPr txBox="1"/>
            <p:nvPr/>
          </p:nvSpPr>
          <p:spPr>
            <a:xfrm>
              <a:off x="6096000" y="3872645"/>
              <a:ext cx="2142146" cy="738664"/>
            </a:xfrm>
            <a:prstGeom prst="rect">
              <a:avLst/>
            </a:prstGeom>
            <a:noFill/>
          </p:spPr>
          <p:txBody>
            <a:bodyPr wrap="square" rtlCol="0">
              <a:spAutoFit/>
            </a:bodyPr>
            <a:lstStyle/>
            <a:p>
              <a:pPr algn="ctr"/>
              <a:r>
                <a:rPr lang="en-US" sz="1400" dirty="0"/>
                <a:t>Insert your text here insert your text here insert your text here insert text here… </a:t>
              </a:r>
              <a:endParaRPr lang="en-MY" sz="1400" dirty="0"/>
            </a:p>
          </p:txBody>
        </p:sp>
      </p:grpSp>
      <p:sp>
        <p:nvSpPr>
          <p:cNvPr id="17" name="Rectangle: Rounded Corners 16">
            <a:extLst>
              <a:ext uri="{FF2B5EF4-FFF2-40B4-BE49-F238E27FC236}">
                <a16:creationId xmlns:a16="http://schemas.microsoft.com/office/drawing/2014/main" id="{07BA6E44-0837-45DC-85BE-877FA5741702}"/>
              </a:ext>
            </a:extLst>
          </p:cNvPr>
          <p:cNvSpPr/>
          <p:nvPr/>
        </p:nvSpPr>
        <p:spPr>
          <a:xfrm>
            <a:off x="664328" y="2866281"/>
            <a:ext cx="1933029" cy="72136"/>
          </a:xfrm>
          <a:prstGeom prst="roundRect">
            <a:avLst>
              <a:gd name="adj" fmla="val 50000"/>
            </a:avLst>
          </a:prstGeom>
          <a:solidFill>
            <a:srgbClr val="DBD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grpSp>
        <p:nvGrpSpPr>
          <p:cNvPr id="18" name="Group 17">
            <a:extLst>
              <a:ext uri="{FF2B5EF4-FFF2-40B4-BE49-F238E27FC236}">
                <a16:creationId xmlns:a16="http://schemas.microsoft.com/office/drawing/2014/main" id="{BEBA0312-1A4E-4980-BE4F-3EE712D9DD8D}"/>
              </a:ext>
            </a:extLst>
          </p:cNvPr>
          <p:cNvGrpSpPr/>
          <p:nvPr/>
        </p:nvGrpSpPr>
        <p:grpSpPr>
          <a:xfrm>
            <a:off x="581910" y="2735166"/>
            <a:ext cx="318154" cy="304800"/>
            <a:chOff x="3409282" y="3293092"/>
            <a:chExt cx="318154" cy="304800"/>
          </a:xfrm>
        </p:grpSpPr>
        <p:grpSp>
          <p:nvGrpSpPr>
            <p:cNvPr id="19" name="Group 18">
              <a:extLst>
                <a:ext uri="{FF2B5EF4-FFF2-40B4-BE49-F238E27FC236}">
                  <a16:creationId xmlns:a16="http://schemas.microsoft.com/office/drawing/2014/main" id="{480C85A2-59E8-44E7-A35B-BDA98F3AAE5E}"/>
                </a:ext>
              </a:extLst>
            </p:cNvPr>
            <p:cNvGrpSpPr/>
            <p:nvPr/>
          </p:nvGrpSpPr>
          <p:grpSpPr>
            <a:xfrm>
              <a:off x="3410146" y="3293092"/>
              <a:ext cx="314324" cy="304800"/>
              <a:chOff x="5037891" y="4517766"/>
              <a:chExt cx="314324" cy="304800"/>
            </a:xfrm>
          </p:grpSpPr>
          <p:sp>
            <p:nvSpPr>
              <p:cNvPr id="23" name="Flowchart: Connector 22">
                <a:extLst>
                  <a:ext uri="{FF2B5EF4-FFF2-40B4-BE49-F238E27FC236}">
                    <a16:creationId xmlns:a16="http://schemas.microsoft.com/office/drawing/2014/main" id="{36D62B3E-176F-43C1-A9BF-439197A0E19F}"/>
                  </a:ext>
                </a:extLst>
              </p:cNvPr>
              <p:cNvSpPr/>
              <p:nvPr/>
            </p:nvSpPr>
            <p:spPr>
              <a:xfrm>
                <a:off x="5037891" y="4517766"/>
                <a:ext cx="314324" cy="304800"/>
              </a:xfrm>
              <a:prstGeom prst="flowChartConnector">
                <a:avLst/>
              </a:prstGeom>
              <a:solidFill>
                <a:srgbClr val="F9D601"/>
              </a:solidFill>
              <a:ln w="6350">
                <a:solidFill>
                  <a:srgbClr val="CF98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24" name="Block Arc 23">
                <a:extLst>
                  <a:ext uri="{FF2B5EF4-FFF2-40B4-BE49-F238E27FC236}">
                    <a16:creationId xmlns:a16="http://schemas.microsoft.com/office/drawing/2014/main" id="{49E77953-4609-4FB8-BACD-9E0015E9583F}"/>
                  </a:ext>
                </a:extLst>
              </p:cNvPr>
              <p:cNvSpPr/>
              <p:nvPr/>
            </p:nvSpPr>
            <p:spPr>
              <a:xfrm rot="244896">
                <a:off x="5097286" y="4606636"/>
                <a:ext cx="68080" cy="71567"/>
              </a:xfrm>
              <a:prstGeom prst="blockArc">
                <a:avLst>
                  <a:gd name="adj1" fmla="val 10397384"/>
                  <a:gd name="adj2" fmla="val 0"/>
                  <a:gd name="adj3" fmla="val 25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solidFill>
                    <a:schemeClr val="tx1"/>
                  </a:solidFill>
                </a:endParaRPr>
              </a:p>
            </p:txBody>
          </p:sp>
          <p:sp>
            <p:nvSpPr>
              <p:cNvPr id="25" name="Block Arc 24">
                <a:extLst>
                  <a:ext uri="{FF2B5EF4-FFF2-40B4-BE49-F238E27FC236}">
                    <a16:creationId xmlns:a16="http://schemas.microsoft.com/office/drawing/2014/main" id="{C3473B75-0964-4466-AACB-7E77A5AFF7B4}"/>
                  </a:ext>
                </a:extLst>
              </p:cNvPr>
              <p:cNvSpPr/>
              <p:nvPr/>
            </p:nvSpPr>
            <p:spPr>
              <a:xfrm rot="244896">
                <a:off x="5227222" y="4606635"/>
                <a:ext cx="68080" cy="71567"/>
              </a:xfrm>
              <a:prstGeom prst="blockArc">
                <a:avLst>
                  <a:gd name="adj1" fmla="val 10397384"/>
                  <a:gd name="adj2" fmla="val 0"/>
                  <a:gd name="adj3" fmla="val 25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solidFill>
                    <a:schemeClr val="tx1"/>
                  </a:solidFill>
                </a:endParaRPr>
              </a:p>
            </p:txBody>
          </p:sp>
          <p:sp>
            <p:nvSpPr>
              <p:cNvPr id="26" name="Freeform: Shape 25">
                <a:extLst>
                  <a:ext uri="{FF2B5EF4-FFF2-40B4-BE49-F238E27FC236}">
                    <a16:creationId xmlns:a16="http://schemas.microsoft.com/office/drawing/2014/main" id="{05EE547F-26F1-41D7-A993-4C8D4B6EA34C}"/>
                  </a:ext>
                </a:extLst>
              </p:cNvPr>
              <p:cNvSpPr/>
              <p:nvPr/>
            </p:nvSpPr>
            <p:spPr>
              <a:xfrm flipH="1">
                <a:off x="5145181" y="4718561"/>
                <a:ext cx="110354" cy="62400"/>
              </a:xfrm>
              <a:custGeom>
                <a:avLst/>
                <a:gdLst>
                  <a:gd name="connsiteX0" fmla="*/ 143461 w 177279"/>
                  <a:gd name="connsiteY0" fmla="*/ 0 h 69208"/>
                  <a:gd name="connsiteX1" fmla="*/ 138449 w 177279"/>
                  <a:gd name="connsiteY1" fmla="*/ 1585 h 69208"/>
                  <a:gd name="connsiteX2" fmla="*/ 136749 w 177279"/>
                  <a:gd name="connsiteY2" fmla="*/ 1 h 69208"/>
                  <a:gd name="connsiteX3" fmla="*/ 125566 w 177279"/>
                  <a:gd name="connsiteY3" fmla="*/ 5656 h 69208"/>
                  <a:gd name="connsiteX4" fmla="*/ 117025 w 177279"/>
                  <a:gd name="connsiteY4" fmla="*/ 8356 h 69208"/>
                  <a:gd name="connsiteX5" fmla="*/ 89391 w 177279"/>
                  <a:gd name="connsiteY5" fmla="*/ 17108 h 69208"/>
                  <a:gd name="connsiteX6" fmla="*/ 88642 w 177279"/>
                  <a:gd name="connsiteY6" fmla="*/ 17272 h 69208"/>
                  <a:gd name="connsiteX7" fmla="*/ 87868 w 177279"/>
                  <a:gd name="connsiteY7" fmla="*/ 17102 h 69208"/>
                  <a:gd name="connsiteX8" fmla="*/ 60254 w 177279"/>
                  <a:gd name="connsiteY8" fmla="*/ 8357 h 69208"/>
                  <a:gd name="connsiteX9" fmla="*/ 51724 w 177279"/>
                  <a:gd name="connsiteY9" fmla="*/ 5661 h 69208"/>
                  <a:gd name="connsiteX10" fmla="*/ 40530 w 177279"/>
                  <a:gd name="connsiteY10" fmla="*/ 0 h 69208"/>
                  <a:gd name="connsiteX11" fmla="*/ 38829 w 177279"/>
                  <a:gd name="connsiteY11" fmla="*/ 1585 h 69208"/>
                  <a:gd name="connsiteX12" fmla="*/ 33818 w 177279"/>
                  <a:gd name="connsiteY12" fmla="*/ 1 h 69208"/>
                  <a:gd name="connsiteX13" fmla="*/ 44 w 177279"/>
                  <a:gd name="connsiteY13" fmla="*/ 22021 h 69208"/>
                  <a:gd name="connsiteX14" fmla="*/ 27385 w 177279"/>
                  <a:gd name="connsiteY14" fmla="*/ 51906 h 69208"/>
                  <a:gd name="connsiteX15" fmla="*/ 42750 w 177279"/>
                  <a:gd name="connsiteY15" fmla="*/ 57917 h 69208"/>
                  <a:gd name="connsiteX16" fmla="*/ 45355 w 177279"/>
                  <a:gd name="connsiteY16" fmla="*/ 59770 h 69208"/>
                  <a:gd name="connsiteX17" fmla="*/ 52815 w 177279"/>
                  <a:gd name="connsiteY17" fmla="*/ 61854 h 69208"/>
                  <a:gd name="connsiteX18" fmla="*/ 59551 w 177279"/>
                  <a:gd name="connsiteY18" fmla="*/ 64489 h 69208"/>
                  <a:gd name="connsiteX19" fmla="*/ 64341 w 177279"/>
                  <a:gd name="connsiteY19" fmla="*/ 65075 h 69208"/>
                  <a:gd name="connsiteX20" fmla="*/ 79129 w 177279"/>
                  <a:gd name="connsiteY20" fmla="*/ 69207 h 69208"/>
                  <a:gd name="connsiteX21" fmla="*/ 88636 w 177279"/>
                  <a:gd name="connsiteY21" fmla="*/ 68045 h 69208"/>
                  <a:gd name="connsiteX22" fmla="*/ 98150 w 177279"/>
                  <a:gd name="connsiteY22" fmla="*/ 69208 h 69208"/>
                  <a:gd name="connsiteX23" fmla="*/ 112951 w 177279"/>
                  <a:gd name="connsiteY23" fmla="*/ 65072 h 69208"/>
                  <a:gd name="connsiteX24" fmla="*/ 117728 w 177279"/>
                  <a:gd name="connsiteY24" fmla="*/ 64488 h 69208"/>
                  <a:gd name="connsiteX25" fmla="*/ 124446 w 177279"/>
                  <a:gd name="connsiteY25" fmla="*/ 61860 h 69208"/>
                  <a:gd name="connsiteX26" fmla="*/ 131924 w 177279"/>
                  <a:gd name="connsiteY26" fmla="*/ 59771 h 69208"/>
                  <a:gd name="connsiteX27" fmla="*/ 134535 w 177279"/>
                  <a:gd name="connsiteY27" fmla="*/ 57913 h 69208"/>
                  <a:gd name="connsiteX28" fmla="*/ 149894 w 177279"/>
                  <a:gd name="connsiteY28" fmla="*/ 51905 h 69208"/>
                  <a:gd name="connsiteX29" fmla="*/ 177235 w 177279"/>
                  <a:gd name="connsiteY29" fmla="*/ 22020 h 69208"/>
                  <a:gd name="connsiteX30" fmla="*/ 143461 w 177279"/>
                  <a:gd name="connsiteY30" fmla="*/ 0 h 69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77279" h="69208">
                    <a:moveTo>
                      <a:pt x="143461" y="0"/>
                    </a:moveTo>
                    <a:lnTo>
                      <a:pt x="138449" y="1585"/>
                    </a:lnTo>
                    <a:lnTo>
                      <a:pt x="136749" y="1"/>
                    </a:lnTo>
                    <a:lnTo>
                      <a:pt x="125566" y="5656"/>
                    </a:lnTo>
                    <a:lnTo>
                      <a:pt x="117025" y="8356"/>
                    </a:lnTo>
                    <a:lnTo>
                      <a:pt x="89391" y="17108"/>
                    </a:lnTo>
                    <a:lnTo>
                      <a:pt x="88642" y="17272"/>
                    </a:lnTo>
                    <a:lnTo>
                      <a:pt x="87868" y="17102"/>
                    </a:lnTo>
                    <a:lnTo>
                      <a:pt x="60254" y="8357"/>
                    </a:lnTo>
                    <a:lnTo>
                      <a:pt x="51724" y="5661"/>
                    </a:lnTo>
                    <a:lnTo>
                      <a:pt x="40530" y="0"/>
                    </a:lnTo>
                    <a:lnTo>
                      <a:pt x="38829" y="1585"/>
                    </a:lnTo>
                    <a:lnTo>
                      <a:pt x="33818" y="1"/>
                    </a:lnTo>
                    <a:cubicBezTo>
                      <a:pt x="19075" y="788"/>
                      <a:pt x="1116" y="13371"/>
                      <a:pt x="44" y="22021"/>
                    </a:cubicBezTo>
                    <a:cubicBezTo>
                      <a:pt x="-1028" y="30672"/>
                      <a:pt x="17467" y="44829"/>
                      <a:pt x="27385" y="51906"/>
                    </a:cubicBezTo>
                    <a:lnTo>
                      <a:pt x="42750" y="57917"/>
                    </a:lnTo>
                    <a:lnTo>
                      <a:pt x="45355" y="59770"/>
                    </a:lnTo>
                    <a:lnTo>
                      <a:pt x="52815" y="61854"/>
                    </a:lnTo>
                    <a:lnTo>
                      <a:pt x="59551" y="64489"/>
                    </a:lnTo>
                    <a:lnTo>
                      <a:pt x="64341" y="65075"/>
                    </a:lnTo>
                    <a:lnTo>
                      <a:pt x="79129" y="69207"/>
                    </a:lnTo>
                    <a:lnTo>
                      <a:pt x="88636" y="68045"/>
                    </a:lnTo>
                    <a:lnTo>
                      <a:pt x="98150" y="69208"/>
                    </a:lnTo>
                    <a:lnTo>
                      <a:pt x="112951" y="65072"/>
                    </a:lnTo>
                    <a:lnTo>
                      <a:pt x="117728" y="64488"/>
                    </a:lnTo>
                    <a:lnTo>
                      <a:pt x="124446" y="61860"/>
                    </a:lnTo>
                    <a:lnTo>
                      <a:pt x="131924" y="59771"/>
                    </a:lnTo>
                    <a:lnTo>
                      <a:pt x="134535" y="57913"/>
                    </a:lnTo>
                    <a:lnTo>
                      <a:pt x="149894" y="51905"/>
                    </a:lnTo>
                    <a:cubicBezTo>
                      <a:pt x="159812" y="44828"/>
                      <a:pt x="178307" y="30671"/>
                      <a:pt x="177235" y="22020"/>
                    </a:cubicBezTo>
                    <a:cubicBezTo>
                      <a:pt x="176163" y="13370"/>
                      <a:pt x="158204" y="787"/>
                      <a:pt x="143461"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MY" dirty="0"/>
              </a:p>
            </p:txBody>
          </p:sp>
          <p:sp>
            <p:nvSpPr>
              <p:cNvPr id="27" name="Oval 26">
                <a:extLst>
                  <a:ext uri="{FF2B5EF4-FFF2-40B4-BE49-F238E27FC236}">
                    <a16:creationId xmlns:a16="http://schemas.microsoft.com/office/drawing/2014/main" id="{40DEDBD1-95F8-482B-B749-AE0A95F8D902}"/>
                  </a:ext>
                </a:extLst>
              </p:cNvPr>
              <p:cNvSpPr/>
              <p:nvPr/>
            </p:nvSpPr>
            <p:spPr>
              <a:xfrm>
                <a:off x="5265501" y="4676689"/>
                <a:ext cx="64770" cy="45719"/>
              </a:xfrm>
              <a:prstGeom prst="ellipse">
                <a:avLst/>
              </a:prstGeom>
              <a:solidFill>
                <a:srgbClr val="F8789D">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28" name="Oval 27">
                <a:extLst>
                  <a:ext uri="{FF2B5EF4-FFF2-40B4-BE49-F238E27FC236}">
                    <a16:creationId xmlns:a16="http://schemas.microsoft.com/office/drawing/2014/main" id="{81C98097-6AB8-4E2B-98AC-F416F3BE8D03}"/>
                  </a:ext>
                </a:extLst>
              </p:cNvPr>
              <p:cNvSpPr/>
              <p:nvPr/>
            </p:nvSpPr>
            <p:spPr>
              <a:xfrm>
                <a:off x="5066556" y="4676689"/>
                <a:ext cx="64770" cy="45719"/>
              </a:xfrm>
              <a:prstGeom prst="ellipse">
                <a:avLst/>
              </a:prstGeom>
              <a:solidFill>
                <a:srgbClr val="F8789D">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grpSp>
        <p:sp>
          <p:nvSpPr>
            <p:cNvPr id="20" name="Heart 19">
              <a:extLst>
                <a:ext uri="{FF2B5EF4-FFF2-40B4-BE49-F238E27FC236}">
                  <a16:creationId xmlns:a16="http://schemas.microsoft.com/office/drawing/2014/main" id="{8CCA7E14-F22C-40D3-A02F-706DC38FB693}"/>
                </a:ext>
              </a:extLst>
            </p:cNvPr>
            <p:cNvSpPr/>
            <p:nvPr/>
          </p:nvSpPr>
          <p:spPr>
            <a:xfrm rot="521945">
              <a:off x="3645302" y="3310336"/>
              <a:ext cx="82134" cy="76233"/>
            </a:xfrm>
            <a:prstGeom prst="heart">
              <a:avLst/>
            </a:prstGeom>
            <a:solidFill>
              <a:srgbClr val="FF3C2D"/>
            </a:solidFill>
            <a:ln>
              <a:solidFill>
                <a:srgbClr val="D60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21" name="Heart 20">
              <a:extLst>
                <a:ext uri="{FF2B5EF4-FFF2-40B4-BE49-F238E27FC236}">
                  <a16:creationId xmlns:a16="http://schemas.microsoft.com/office/drawing/2014/main" id="{CB5815E9-69D8-4D5D-979C-6B936A4A736F}"/>
                </a:ext>
              </a:extLst>
            </p:cNvPr>
            <p:cNvSpPr/>
            <p:nvPr/>
          </p:nvSpPr>
          <p:spPr>
            <a:xfrm>
              <a:off x="3636595" y="3517004"/>
              <a:ext cx="82134" cy="76233"/>
            </a:xfrm>
            <a:prstGeom prst="heart">
              <a:avLst/>
            </a:prstGeom>
            <a:solidFill>
              <a:srgbClr val="FF3C2D"/>
            </a:solidFill>
            <a:ln>
              <a:solidFill>
                <a:srgbClr val="D60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22" name="Heart 21">
              <a:extLst>
                <a:ext uri="{FF2B5EF4-FFF2-40B4-BE49-F238E27FC236}">
                  <a16:creationId xmlns:a16="http://schemas.microsoft.com/office/drawing/2014/main" id="{84E4B777-AF7F-4134-B300-23BCC7EE9675}"/>
                </a:ext>
              </a:extLst>
            </p:cNvPr>
            <p:cNvSpPr/>
            <p:nvPr/>
          </p:nvSpPr>
          <p:spPr>
            <a:xfrm>
              <a:off x="3409282" y="3501955"/>
              <a:ext cx="82134" cy="76233"/>
            </a:xfrm>
            <a:prstGeom prst="heart">
              <a:avLst/>
            </a:prstGeom>
            <a:solidFill>
              <a:srgbClr val="FF3C2D"/>
            </a:solidFill>
            <a:ln>
              <a:solidFill>
                <a:srgbClr val="D60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grpSp>
      <p:grpSp>
        <p:nvGrpSpPr>
          <p:cNvPr id="29" name="Group 28">
            <a:extLst>
              <a:ext uri="{FF2B5EF4-FFF2-40B4-BE49-F238E27FC236}">
                <a16:creationId xmlns:a16="http://schemas.microsoft.com/office/drawing/2014/main" id="{4124F3AF-1D99-48EE-8AFE-8EDB5FADCA0E}"/>
              </a:ext>
            </a:extLst>
          </p:cNvPr>
          <p:cNvGrpSpPr/>
          <p:nvPr/>
        </p:nvGrpSpPr>
        <p:grpSpPr>
          <a:xfrm>
            <a:off x="377589" y="3669583"/>
            <a:ext cx="2469735" cy="1126397"/>
            <a:chOff x="5945026" y="3872645"/>
            <a:chExt cx="2469735" cy="1126397"/>
          </a:xfrm>
        </p:grpSpPr>
        <p:sp>
          <p:nvSpPr>
            <p:cNvPr id="30" name="Rectangle: Rounded Corners 29">
              <a:extLst>
                <a:ext uri="{FF2B5EF4-FFF2-40B4-BE49-F238E27FC236}">
                  <a16:creationId xmlns:a16="http://schemas.microsoft.com/office/drawing/2014/main" id="{E31D73C9-8458-4762-A063-875A9FD83422}"/>
                </a:ext>
              </a:extLst>
            </p:cNvPr>
            <p:cNvSpPr/>
            <p:nvPr/>
          </p:nvSpPr>
          <p:spPr>
            <a:xfrm>
              <a:off x="5945026" y="3902579"/>
              <a:ext cx="2469735" cy="1096463"/>
            </a:xfrm>
            <a:prstGeom prst="roundRect">
              <a:avLst>
                <a:gd name="adj" fmla="val 844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31" name="TextBox 30">
              <a:extLst>
                <a:ext uri="{FF2B5EF4-FFF2-40B4-BE49-F238E27FC236}">
                  <a16:creationId xmlns:a16="http://schemas.microsoft.com/office/drawing/2014/main" id="{F085C420-49C8-4159-A9FF-4BDEB8D5F1EF}"/>
                </a:ext>
              </a:extLst>
            </p:cNvPr>
            <p:cNvSpPr txBox="1"/>
            <p:nvPr/>
          </p:nvSpPr>
          <p:spPr>
            <a:xfrm>
              <a:off x="6096000" y="3872645"/>
              <a:ext cx="2142146" cy="738664"/>
            </a:xfrm>
            <a:prstGeom prst="rect">
              <a:avLst/>
            </a:prstGeom>
            <a:noFill/>
          </p:spPr>
          <p:txBody>
            <a:bodyPr wrap="square" rtlCol="0">
              <a:spAutoFit/>
            </a:bodyPr>
            <a:lstStyle/>
            <a:p>
              <a:pPr algn="ctr"/>
              <a:r>
                <a:rPr lang="en-US" sz="1400" dirty="0"/>
                <a:t>Insert your text here insert your text here insert your text here insert text here… </a:t>
              </a:r>
              <a:endParaRPr lang="en-MY" sz="1400" dirty="0"/>
            </a:p>
          </p:txBody>
        </p:sp>
      </p:grpSp>
      <p:sp>
        <p:nvSpPr>
          <p:cNvPr id="32" name="Rectangle: Rounded Corners 31">
            <a:extLst>
              <a:ext uri="{FF2B5EF4-FFF2-40B4-BE49-F238E27FC236}">
                <a16:creationId xmlns:a16="http://schemas.microsoft.com/office/drawing/2014/main" id="{D21CD586-1F41-4C0D-BB94-7DFB5518DA3C}"/>
              </a:ext>
            </a:extLst>
          </p:cNvPr>
          <p:cNvSpPr/>
          <p:nvPr/>
        </p:nvSpPr>
        <p:spPr>
          <a:xfrm>
            <a:off x="664328" y="4556115"/>
            <a:ext cx="1933029" cy="72136"/>
          </a:xfrm>
          <a:prstGeom prst="roundRect">
            <a:avLst>
              <a:gd name="adj" fmla="val 50000"/>
            </a:avLst>
          </a:prstGeom>
          <a:solidFill>
            <a:srgbClr val="DBD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grpSp>
        <p:nvGrpSpPr>
          <p:cNvPr id="33" name="Group 32">
            <a:extLst>
              <a:ext uri="{FF2B5EF4-FFF2-40B4-BE49-F238E27FC236}">
                <a16:creationId xmlns:a16="http://schemas.microsoft.com/office/drawing/2014/main" id="{2F9B4AAD-846A-4F06-9FA0-479E289B8101}"/>
              </a:ext>
            </a:extLst>
          </p:cNvPr>
          <p:cNvGrpSpPr/>
          <p:nvPr/>
        </p:nvGrpSpPr>
        <p:grpSpPr>
          <a:xfrm>
            <a:off x="556850" y="4410807"/>
            <a:ext cx="314324" cy="304800"/>
            <a:chOff x="3520500" y="3332512"/>
            <a:chExt cx="314324" cy="304800"/>
          </a:xfrm>
        </p:grpSpPr>
        <p:grpSp>
          <p:nvGrpSpPr>
            <p:cNvPr id="34" name="Group 33">
              <a:extLst>
                <a:ext uri="{FF2B5EF4-FFF2-40B4-BE49-F238E27FC236}">
                  <a16:creationId xmlns:a16="http://schemas.microsoft.com/office/drawing/2014/main" id="{641DB0F0-7595-4897-94DC-A5B8CEC2B3DA}"/>
                </a:ext>
              </a:extLst>
            </p:cNvPr>
            <p:cNvGrpSpPr/>
            <p:nvPr/>
          </p:nvGrpSpPr>
          <p:grpSpPr>
            <a:xfrm>
              <a:off x="3520500" y="3332512"/>
              <a:ext cx="314324" cy="304800"/>
              <a:chOff x="5037891" y="4517766"/>
              <a:chExt cx="314324" cy="304800"/>
            </a:xfrm>
          </p:grpSpPr>
          <p:sp>
            <p:nvSpPr>
              <p:cNvPr id="36" name="Flowchart: Connector 35">
                <a:extLst>
                  <a:ext uri="{FF2B5EF4-FFF2-40B4-BE49-F238E27FC236}">
                    <a16:creationId xmlns:a16="http://schemas.microsoft.com/office/drawing/2014/main" id="{F1C9C262-5403-4516-A61C-DA2DD7881EBB}"/>
                  </a:ext>
                </a:extLst>
              </p:cNvPr>
              <p:cNvSpPr/>
              <p:nvPr/>
            </p:nvSpPr>
            <p:spPr>
              <a:xfrm>
                <a:off x="5037891" y="4517766"/>
                <a:ext cx="314324" cy="304800"/>
              </a:xfrm>
              <a:prstGeom prst="flowChartConnector">
                <a:avLst/>
              </a:prstGeom>
              <a:solidFill>
                <a:srgbClr val="F9D601"/>
              </a:solidFill>
              <a:ln w="6350">
                <a:solidFill>
                  <a:srgbClr val="CF98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37" name="Block Arc 36">
                <a:extLst>
                  <a:ext uri="{FF2B5EF4-FFF2-40B4-BE49-F238E27FC236}">
                    <a16:creationId xmlns:a16="http://schemas.microsoft.com/office/drawing/2014/main" id="{587FB579-0179-4984-90D1-0241E9347696}"/>
                  </a:ext>
                </a:extLst>
              </p:cNvPr>
              <p:cNvSpPr/>
              <p:nvPr/>
            </p:nvSpPr>
            <p:spPr>
              <a:xfrm rot="244896">
                <a:off x="5097286" y="4606636"/>
                <a:ext cx="68080" cy="71567"/>
              </a:xfrm>
              <a:prstGeom prst="blockArc">
                <a:avLst>
                  <a:gd name="adj1" fmla="val 10397384"/>
                  <a:gd name="adj2" fmla="val 0"/>
                  <a:gd name="adj3" fmla="val 25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solidFill>
                    <a:schemeClr val="tx1"/>
                  </a:solidFill>
                </a:endParaRPr>
              </a:p>
            </p:txBody>
          </p:sp>
          <p:sp>
            <p:nvSpPr>
              <p:cNvPr id="38" name="Block Arc 37">
                <a:extLst>
                  <a:ext uri="{FF2B5EF4-FFF2-40B4-BE49-F238E27FC236}">
                    <a16:creationId xmlns:a16="http://schemas.microsoft.com/office/drawing/2014/main" id="{BBC79181-9164-4A95-8E4A-C3A54CE8F26F}"/>
                  </a:ext>
                </a:extLst>
              </p:cNvPr>
              <p:cNvSpPr/>
              <p:nvPr/>
            </p:nvSpPr>
            <p:spPr>
              <a:xfrm rot="244896">
                <a:off x="5227222" y="4606635"/>
                <a:ext cx="68080" cy="71567"/>
              </a:xfrm>
              <a:prstGeom prst="blockArc">
                <a:avLst>
                  <a:gd name="adj1" fmla="val 10397384"/>
                  <a:gd name="adj2" fmla="val 0"/>
                  <a:gd name="adj3" fmla="val 25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solidFill>
                    <a:schemeClr val="tx1"/>
                  </a:solidFill>
                </a:endParaRPr>
              </a:p>
            </p:txBody>
          </p:sp>
          <p:sp>
            <p:nvSpPr>
              <p:cNvPr id="39" name="Oval 38">
                <a:extLst>
                  <a:ext uri="{FF2B5EF4-FFF2-40B4-BE49-F238E27FC236}">
                    <a16:creationId xmlns:a16="http://schemas.microsoft.com/office/drawing/2014/main" id="{8EFE53BE-595A-4366-8C83-47BA2F993120}"/>
                  </a:ext>
                </a:extLst>
              </p:cNvPr>
              <p:cNvSpPr/>
              <p:nvPr/>
            </p:nvSpPr>
            <p:spPr>
              <a:xfrm>
                <a:off x="5265501" y="4676689"/>
                <a:ext cx="64770" cy="45719"/>
              </a:xfrm>
              <a:prstGeom prst="ellipse">
                <a:avLst/>
              </a:prstGeom>
              <a:solidFill>
                <a:srgbClr val="F8789D">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40" name="Oval 39">
                <a:extLst>
                  <a:ext uri="{FF2B5EF4-FFF2-40B4-BE49-F238E27FC236}">
                    <a16:creationId xmlns:a16="http://schemas.microsoft.com/office/drawing/2014/main" id="{50C74A58-0B5A-4F68-B752-7DE8CE7C0EB7}"/>
                  </a:ext>
                </a:extLst>
              </p:cNvPr>
              <p:cNvSpPr/>
              <p:nvPr/>
            </p:nvSpPr>
            <p:spPr>
              <a:xfrm>
                <a:off x="5066556" y="4676689"/>
                <a:ext cx="64770" cy="45719"/>
              </a:xfrm>
              <a:prstGeom prst="ellipse">
                <a:avLst/>
              </a:prstGeom>
              <a:solidFill>
                <a:srgbClr val="F8789D">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grpSp>
        <p:sp>
          <p:nvSpPr>
            <p:cNvPr id="35" name="Freeform: Shape 34">
              <a:extLst>
                <a:ext uri="{FF2B5EF4-FFF2-40B4-BE49-F238E27FC236}">
                  <a16:creationId xmlns:a16="http://schemas.microsoft.com/office/drawing/2014/main" id="{35CF90FA-251D-4DD7-AA8E-F228632ED0F8}"/>
                </a:ext>
              </a:extLst>
            </p:cNvPr>
            <p:cNvSpPr/>
            <p:nvPr/>
          </p:nvSpPr>
          <p:spPr>
            <a:xfrm>
              <a:off x="3666290" y="3525922"/>
              <a:ext cx="45719" cy="73973"/>
            </a:xfrm>
            <a:custGeom>
              <a:avLst/>
              <a:gdLst>
                <a:gd name="connsiteX0" fmla="*/ 50 w 64344"/>
                <a:gd name="connsiteY0" fmla="*/ 0 h 146070"/>
                <a:gd name="connsiteX1" fmla="*/ 52636 w 64344"/>
                <a:gd name="connsiteY1" fmla="*/ 35057 h 146070"/>
                <a:gd name="connsiteX2" fmla="*/ 50 w 64344"/>
                <a:gd name="connsiteY2" fmla="*/ 70114 h 146070"/>
                <a:gd name="connsiteX3" fmla="*/ 64321 w 64344"/>
                <a:gd name="connsiteY3" fmla="*/ 113935 h 146070"/>
                <a:gd name="connsiteX4" fmla="*/ 5893 w 64344"/>
                <a:gd name="connsiteY4" fmla="*/ 146070 h 1460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344" h="146070">
                  <a:moveTo>
                    <a:pt x="50" y="0"/>
                  </a:moveTo>
                  <a:cubicBezTo>
                    <a:pt x="26343" y="11685"/>
                    <a:pt x="52636" y="23371"/>
                    <a:pt x="52636" y="35057"/>
                  </a:cubicBezTo>
                  <a:cubicBezTo>
                    <a:pt x="52636" y="46743"/>
                    <a:pt x="-1897" y="56968"/>
                    <a:pt x="50" y="70114"/>
                  </a:cubicBezTo>
                  <a:cubicBezTo>
                    <a:pt x="1997" y="83260"/>
                    <a:pt x="63347" y="101276"/>
                    <a:pt x="64321" y="113935"/>
                  </a:cubicBezTo>
                  <a:cubicBezTo>
                    <a:pt x="65295" y="126594"/>
                    <a:pt x="35594" y="136332"/>
                    <a:pt x="5893" y="14607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grpSp>
      <p:grpSp>
        <p:nvGrpSpPr>
          <p:cNvPr id="41" name="Group 40">
            <a:extLst>
              <a:ext uri="{FF2B5EF4-FFF2-40B4-BE49-F238E27FC236}">
                <a16:creationId xmlns:a16="http://schemas.microsoft.com/office/drawing/2014/main" id="{12CAA897-8AF3-42A0-B97E-2E7DF3FC2E42}"/>
              </a:ext>
            </a:extLst>
          </p:cNvPr>
          <p:cNvGrpSpPr/>
          <p:nvPr/>
        </p:nvGrpSpPr>
        <p:grpSpPr>
          <a:xfrm>
            <a:off x="377589" y="5381820"/>
            <a:ext cx="2469735" cy="1126397"/>
            <a:chOff x="5945026" y="3872645"/>
            <a:chExt cx="2469735" cy="1126397"/>
          </a:xfrm>
        </p:grpSpPr>
        <p:sp>
          <p:nvSpPr>
            <p:cNvPr id="42" name="Rectangle: Rounded Corners 41">
              <a:extLst>
                <a:ext uri="{FF2B5EF4-FFF2-40B4-BE49-F238E27FC236}">
                  <a16:creationId xmlns:a16="http://schemas.microsoft.com/office/drawing/2014/main" id="{BB097CB1-5D03-4663-8B8F-AC3A7404501A}"/>
                </a:ext>
              </a:extLst>
            </p:cNvPr>
            <p:cNvSpPr/>
            <p:nvPr/>
          </p:nvSpPr>
          <p:spPr>
            <a:xfrm>
              <a:off x="5945026" y="3902579"/>
              <a:ext cx="2469735" cy="1096463"/>
            </a:xfrm>
            <a:prstGeom prst="roundRect">
              <a:avLst>
                <a:gd name="adj" fmla="val 844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43" name="TextBox 42">
              <a:extLst>
                <a:ext uri="{FF2B5EF4-FFF2-40B4-BE49-F238E27FC236}">
                  <a16:creationId xmlns:a16="http://schemas.microsoft.com/office/drawing/2014/main" id="{C221B03A-A0F6-4CA3-B364-CEEE4533DEC4}"/>
                </a:ext>
              </a:extLst>
            </p:cNvPr>
            <p:cNvSpPr txBox="1"/>
            <p:nvPr/>
          </p:nvSpPr>
          <p:spPr>
            <a:xfrm>
              <a:off x="6096000" y="3872645"/>
              <a:ext cx="2142146" cy="738664"/>
            </a:xfrm>
            <a:prstGeom prst="rect">
              <a:avLst/>
            </a:prstGeom>
            <a:noFill/>
          </p:spPr>
          <p:txBody>
            <a:bodyPr wrap="square" rtlCol="0">
              <a:spAutoFit/>
            </a:bodyPr>
            <a:lstStyle/>
            <a:p>
              <a:pPr algn="ctr"/>
              <a:r>
                <a:rPr lang="en-US" sz="1400" dirty="0"/>
                <a:t>Insert your text here insert your text here insert your text here insert text here… </a:t>
              </a:r>
              <a:endParaRPr lang="en-MY" sz="1400" dirty="0"/>
            </a:p>
          </p:txBody>
        </p:sp>
      </p:grpSp>
      <p:sp>
        <p:nvSpPr>
          <p:cNvPr id="44" name="Rectangle: Rounded Corners 43">
            <a:extLst>
              <a:ext uri="{FF2B5EF4-FFF2-40B4-BE49-F238E27FC236}">
                <a16:creationId xmlns:a16="http://schemas.microsoft.com/office/drawing/2014/main" id="{D38BE495-CC0B-4323-900B-3554006E661E}"/>
              </a:ext>
            </a:extLst>
          </p:cNvPr>
          <p:cNvSpPr/>
          <p:nvPr/>
        </p:nvSpPr>
        <p:spPr>
          <a:xfrm>
            <a:off x="664328" y="6268352"/>
            <a:ext cx="1933029" cy="72136"/>
          </a:xfrm>
          <a:prstGeom prst="roundRect">
            <a:avLst>
              <a:gd name="adj" fmla="val 50000"/>
            </a:avLst>
          </a:prstGeom>
          <a:solidFill>
            <a:srgbClr val="DBD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grpSp>
        <p:nvGrpSpPr>
          <p:cNvPr id="45" name="Group 44">
            <a:extLst>
              <a:ext uri="{FF2B5EF4-FFF2-40B4-BE49-F238E27FC236}">
                <a16:creationId xmlns:a16="http://schemas.microsoft.com/office/drawing/2014/main" id="{FBC7AE62-3272-453A-9AA2-CE1EFBFD4DBD}"/>
              </a:ext>
            </a:extLst>
          </p:cNvPr>
          <p:cNvGrpSpPr/>
          <p:nvPr/>
        </p:nvGrpSpPr>
        <p:grpSpPr>
          <a:xfrm>
            <a:off x="543910" y="6144514"/>
            <a:ext cx="314324" cy="304800"/>
            <a:chOff x="5037891" y="4517766"/>
            <a:chExt cx="314324" cy="304800"/>
          </a:xfrm>
        </p:grpSpPr>
        <p:sp>
          <p:nvSpPr>
            <p:cNvPr id="46" name="Flowchart: Connector 45">
              <a:extLst>
                <a:ext uri="{FF2B5EF4-FFF2-40B4-BE49-F238E27FC236}">
                  <a16:creationId xmlns:a16="http://schemas.microsoft.com/office/drawing/2014/main" id="{9D90D969-F61A-4318-BB4C-C567644619E5}"/>
                </a:ext>
              </a:extLst>
            </p:cNvPr>
            <p:cNvSpPr/>
            <p:nvPr/>
          </p:nvSpPr>
          <p:spPr>
            <a:xfrm>
              <a:off x="5037891" y="4517766"/>
              <a:ext cx="314324" cy="304800"/>
            </a:xfrm>
            <a:prstGeom prst="flowChartConnector">
              <a:avLst/>
            </a:prstGeom>
            <a:solidFill>
              <a:srgbClr val="F9D601"/>
            </a:solidFill>
            <a:ln w="6350">
              <a:solidFill>
                <a:srgbClr val="CF98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47" name="Block Arc 46">
              <a:extLst>
                <a:ext uri="{FF2B5EF4-FFF2-40B4-BE49-F238E27FC236}">
                  <a16:creationId xmlns:a16="http://schemas.microsoft.com/office/drawing/2014/main" id="{47727C7F-A67C-4BAC-91CA-5DC751B2A05C}"/>
                </a:ext>
              </a:extLst>
            </p:cNvPr>
            <p:cNvSpPr/>
            <p:nvPr/>
          </p:nvSpPr>
          <p:spPr>
            <a:xfrm rot="244896">
              <a:off x="5097286" y="4606636"/>
              <a:ext cx="68080" cy="71567"/>
            </a:xfrm>
            <a:prstGeom prst="blockArc">
              <a:avLst>
                <a:gd name="adj1" fmla="val 10397384"/>
                <a:gd name="adj2" fmla="val 0"/>
                <a:gd name="adj3" fmla="val 25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solidFill>
                  <a:schemeClr val="tx1"/>
                </a:solidFill>
              </a:endParaRPr>
            </a:p>
          </p:txBody>
        </p:sp>
        <p:sp>
          <p:nvSpPr>
            <p:cNvPr id="48" name="Block Arc 47">
              <a:extLst>
                <a:ext uri="{FF2B5EF4-FFF2-40B4-BE49-F238E27FC236}">
                  <a16:creationId xmlns:a16="http://schemas.microsoft.com/office/drawing/2014/main" id="{6AB14C1B-66D9-4C91-9B86-60FF883DFE25}"/>
                </a:ext>
              </a:extLst>
            </p:cNvPr>
            <p:cNvSpPr/>
            <p:nvPr/>
          </p:nvSpPr>
          <p:spPr>
            <a:xfrm rot="244896">
              <a:off x="5227222" y="4606635"/>
              <a:ext cx="68080" cy="71567"/>
            </a:xfrm>
            <a:prstGeom prst="blockArc">
              <a:avLst>
                <a:gd name="adj1" fmla="val 10397384"/>
                <a:gd name="adj2" fmla="val 0"/>
                <a:gd name="adj3" fmla="val 25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solidFill>
                  <a:schemeClr val="tx1"/>
                </a:solidFill>
              </a:endParaRPr>
            </a:p>
          </p:txBody>
        </p:sp>
        <p:sp>
          <p:nvSpPr>
            <p:cNvPr id="49" name="Freeform: Shape 48">
              <a:extLst>
                <a:ext uri="{FF2B5EF4-FFF2-40B4-BE49-F238E27FC236}">
                  <a16:creationId xmlns:a16="http://schemas.microsoft.com/office/drawing/2014/main" id="{D3265090-41C3-4403-9E43-E56FC752BBAD}"/>
                </a:ext>
              </a:extLst>
            </p:cNvPr>
            <p:cNvSpPr/>
            <p:nvPr/>
          </p:nvSpPr>
          <p:spPr>
            <a:xfrm flipH="1">
              <a:off x="5145181" y="4718561"/>
              <a:ext cx="110354" cy="62400"/>
            </a:xfrm>
            <a:custGeom>
              <a:avLst/>
              <a:gdLst>
                <a:gd name="connsiteX0" fmla="*/ 143461 w 177279"/>
                <a:gd name="connsiteY0" fmla="*/ 0 h 69208"/>
                <a:gd name="connsiteX1" fmla="*/ 138449 w 177279"/>
                <a:gd name="connsiteY1" fmla="*/ 1585 h 69208"/>
                <a:gd name="connsiteX2" fmla="*/ 136749 w 177279"/>
                <a:gd name="connsiteY2" fmla="*/ 1 h 69208"/>
                <a:gd name="connsiteX3" fmla="*/ 125566 w 177279"/>
                <a:gd name="connsiteY3" fmla="*/ 5656 h 69208"/>
                <a:gd name="connsiteX4" fmla="*/ 117025 w 177279"/>
                <a:gd name="connsiteY4" fmla="*/ 8356 h 69208"/>
                <a:gd name="connsiteX5" fmla="*/ 89391 w 177279"/>
                <a:gd name="connsiteY5" fmla="*/ 17108 h 69208"/>
                <a:gd name="connsiteX6" fmla="*/ 88642 w 177279"/>
                <a:gd name="connsiteY6" fmla="*/ 17272 h 69208"/>
                <a:gd name="connsiteX7" fmla="*/ 87868 w 177279"/>
                <a:gd name="connsiteY7" fmla="*/ 17102 h 69208"/>
                <a:gd name="connsiteX8" fmla="*/ 60254 w 177279"/>
                <a:gd name="connsiteY8" fmla="*/ 8357 h 69208"/>
                <a:gd name="connsiteX9" fmla="*/ 51724 w 177279"/>
                <a:gd name="connsiteY9" fmla="*/ 5661 h 69208"/>
                <a:gd name="connsiteX10" fmla="*/ 40530 w 177279"/>
                <a:gd name="connsiteY10" fmla="*/ 0 h 69208"/>
                <a:gd name="connsiteX11" fmla="*/ 38829 w 177279"/>
                <a:gd name="connsiteY11" fmla="*/ 1585 h 69208"/>
                <a:gd name="connsiteX12" fmla="*/ 33818 w 177279"/>
                <a:gd name="connsiteY12" fmla="*/ 1 h 69208"/>
                <a:gd name="connsiteX13" fmla="*/ 44 w 177279"/>
                <a:gd name="connsiteY13" fmla="*/ 22021 h 69208"/>
                <a:gd name="connsiteX14" fmla="*/ 27385 w 177279"/>
                <a:gd name="connsiteY14" fmla="*/ 51906 h 69208"/>
                <a:gd name="connsiteX15" fmla="*/ 42750 w 177279"/>
                <a:gd name="connsiteY15" fmla="*/ 57917 h 69208"/>
                <a:gd name="connsiteX16" fmla="*/ 45355 w 177279"/>
                <a:gd name="connsiteY16" fmla="*/ 59770 h 69208"/>
                <a:gd name="connsiteX17" fmla="*/ 52815 w 177279"/>
                <a:gd name="connsiteY17" fmla="*/ 61854 h 69208"/>
                <a:gd name="connsiteX18" fmla="*/ 59551 w 177279"/>
                <a:gd name="connsiteY18" fmla="*/ 64489 h 69208"/>
                <a:gd name="connsiteX19" fmla="*/ 64341 w 177279"/>
                <a:gd name="connsiteY19" fmla="*/ 65075 h 69208"/>
                <a:gd name="connsiteX20" fmla="*/ 79129 w 177279"/>
                <a:gd name="connsiteY20" fmla="*/ 69207 h 69208"/>
                <a:gd name="connsiteX21" fmla="*/ 88636 w 177279"/>
                <a:gd name="connsiteY21" fmla="*/ 68045 h 69208"/>
                <a:gd name="connsiteX22" fmla="*/ 98150 w 177279"/>
                <a:gd name="connsiteY22" fmla="*/ 69208 h 69208"/>
                <a:gd name="connsiteX23" fmla="*/ 112951 w 177279"/>
                <a:gd name="connsiteY23" fmla="*/ 65072 h 69208"/>
                <a:gd name="connsiteX24" fmla="*/ 117728 w 177279"/>
                <a:gd name="connsiteY24" fmla="*/ 64488 h 69208"/>
                <a:gd name="connsiteX25" fmla="*/ 124446 w 177279"/>
                <a:gd name="connsiteY25" fmla="*/ 61860 h 69208"/>
                <a:gd name="connsiteX26" fmla="*/ 131924 w 177279"/>
                <a:gd name="connsiteY26" fmla="*/ 59771 h 69208"/>
                <a:gd name="connsiteX27" fmla="*/ 134535 w 177279"/>
                <a:gd name="connsiteY27" fmla="*/ 57913 h 69208"/>
                <a:gd name="connsiteX28" fmla="*/ 149894 w 177279"/>
                <a:gd name="connsiteY28" fmla="*/ 51905 h 69208"/>
                <a:gd name="connsiteX29" fmla="*/ 177235 w 177279"/>
                <a:gd name="connsiteY29" fmla="*/ 22020 h 69208"/>
                <a:gd name="connsiteX30" fmla="*/ 143461 w 177279"/>
                <a:gd name="connsiteY30" fmla="*/ 0 h 69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77279" h="69208">
                  <a:moveTo>
                    <a:pt x="143461" y="0"/>
                  </a:moveTo>
                  <a:lnTo>
                    <a:pt x="138449" y="1585"/>
                  </a:lnTo>
                  <a:lnTo>
                    <a:pt x="136749" y="1"/>
                  </a:lnTo>
                  <a:lnTo>
                    <a:pt x="125566" y="5656"/>
                  </a:lnTo>
                  <a:lnTo>
                    <a:pt x="117025" y="8356"/>
                  </a:lnTo>
                  <a:lnTo>
                    <a:pt x="89391" y="17108"/>
                  </a:lnTo>
                  <a:lnTo>
                    <a:pt x="88642" y="17272"/>
                  </a:lnTo>
                  <a:lnTo>
                    <a:pt x="87868" y="17102"/>
                  </a:lnTo>
                  <a:lnTo>
                    <a:pt x="60254" y="8357"/>
                  </a:lnTo>
                  <a:lnTo>
                    <a:pt x="51724" y="5661"/>
                  </a:lnTo>
                  <a:lnTo>
                    <a:pt x="40530" y="0"/>
                  </a:lnTo>
                  <a:lnTo>
                    <a:pt x="38829" y="1585"/>
                  </a:lnTo>
                  <a:lnTo>
                    <a:pt x="33818" y="1"/>
                  </a:lnTo>
                  <a:cubicBezTo>
                    <a:pt x="19075" y="788"/>
                    <a:pt x="1116" y="13371"/>
                    <a:pt x="44" y="22021"/>
                  </a:cubicBezTo>
                  <a:cubicBezTo>
                    <a:pt x="-1028" y="30672"/>
                    <a:pt x="17467" y="44829"/>
                    <a:pt x="27385" y="51906"/>
                  </a:cubicBezTo>
                  <a:lnTo>
                    <a:pt x="42750" y="57917"/>
                  </a:lnTo>
                  <a:lnTo>
                    <a:pt x="45355" y="59770"/>
                  </a:lnTo>
                  <a:lnTo>
                    <a:pt x="52815" y="61854"/>
                  </a:lnTo>
                  <a:lnTo>
                    <a:pt x="59551" y="64489"/>
                  </a:lnTo>
                  <a:lnTo>
                    <a:pt x="64341" y="65075"/>
                  </a:lnTo>
                  <a:lnTo>
                    <a:pt x="79129" y="69207"/>
                  </a:lnTo>
                  <a:lnTo>
                    <a:pt x="88636" y="68045"/>
                  </a:lnTo>
                  <a:lnTo>
                    <a:pt x="98150" y="69208"/>
                  </a:lnTo>
                  <a:lnTo>
                    <a:pt x="112951" y="65072"/>
                  </a:lnTo>
                  <a:lnTo>
                    <a:pt x="117728" y="64488"/>
                  </a:lnTo>
                  <a:lnTo>
                    <a:pt x="124446" y="61860"/>
                  </a:lnTo>
                  <a:lnTo>
                    <a:pt x="131924" y="59771"/>
                  </a:lnTo>
                  <a:lnTo>
                    <a:pt x="134535" y="57913"/>
                  </a:lnTo>
                  <a:lnTo>
                    <a:pt x="149894" y="51905"/>
                  </a:lnTo>
                  <a:cubicBezTo>
                    <a:pt x="159812" y="44828"/>
                    <a:pt x="178307" y="30671"/>
                    <a:pt x="177235" y="22020"/>
                  </a:cubicBezTo>
                  <a:cubicBezTo>
                    <a:pt x="176163" y="13370"/>
                    <a:pt x="158204" y="787"/>
                    <a:pt x="143461"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MY" dirty="0"/>
            </a:p>
          </p:txBody>
        </p:sp>
        <p:sp>
          <p:nvSpPr>
            <p:cNvPr id="50" name="Oval 49">
              <a:extLst>
                <a:ext uri="{FF2B5EF4-FFF2-40B4-BE49-F238E27FC236}">
                  <a16:creationId xmlns:a16="http://schemas.microsoft.com/office/drawing/2014/main" id="{5852E9A0-BE61-4FFA-BF89-E0E63935C495}"/>
                </a:ext>
              </a:extLst>
            </p:cNvPr>
            <p:cNvSpPr/>
            <p:nvPr/>
          </p:nvSpPr>
          <p:spPr>
            <a:xfrm>
              <a:off x="5265501" y="4676689"/>
              <a:ext cx="64770" cy="45719"/>
            </a:xfrm>
            <a:prstGeom prst="ellipse">
              <a:avLst/>
            </a:prstGeom>
            <a:solidFill>
              <a:srgbClr val="F8789D">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51" name="Oval 50">
              <a:extLst>
                <a:ext uri="{FF2B5EF4-FFF2-40B4-BE49-F238E27FC236}">
                  <a16:creationId xmlns:a16="http://schemas.microsoft.com/office/drawing/2014/main" id="{5D4D698A-F243-404A-9396-0FE3C0F031C0}"/>
                </a:ext>
              </a:extLst>
            </p:cNvPr>
            <p:cNvSpPr/>
            <p:nvPr/>
          </p:nvSpPr>
          <p:spPr>
            <a:xfrm>
              <a:off x="5066556" y="4676689"/>
              <a:ext cx="64770" cy="45719"/>
            </a:xfrm>
            <a:prstGeom prst="ellipse">
              <a:avLst/>
            </a:prstGeom>
            <a:solidFill>
              <a:srgbClr val="F8789D">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grpSp>
      <p:grpSp>
        <p:nvGrpSpPr>
          <p:cNvPr id="52" name="Group 51">
            <a:extLst>
              <a:ext uri="{FF2B5EF4-FFF2-40B4-BE49-F238E27FC236}">
                <a16:creationId xmlns:a16="http://schemas.microsoft.com/office/drawing/2014/main" id="{A0E352B7-E506-4784-B64D-335ED69024D1}"/>
              </a:ext>
            </a:extLst>
          </p:cNvPr>
          <p:cNvGrpSpPr/>
          <p:nvPr/>
        </p:nvGrpSpPr>
        <p:grpSpPr>
          <a:xfrm>
            <a:off x="3375887" y="349783"/>
            <a:ext cx="2469735" cy="1126397"/>
            <a:chOff x="5945026" y="3872645"/>
            <a:chExt cx="2469735" cy="1126397"/>
          </a:xfrm>
        </p:grpSpPr>
        <p:sp>
          <p:nvSpPr>
            <p:cNvPr id="53" name="Rectangle: Rounded Corners 52">
              <a:extLst>
                <a:ext uri="{FF2B5EF4-FFF2-40B4-BE49-F238E27FC236}">
                  <a16:creationId xmlns:a16="http://schemas.microsoft.com/office/drawing/2014/main" id="{C1BCC65B-CF89-43F3-BB13-20AAC13D0292}"/>
                </a:ext>
              </a:extLst>
            </p:cNvPr>
            <p:cNvSpPr/>
            <p:nvPr/>
          </p:nvSpPr>
          <p:spPr>
            <a:xfrm>
              <a:off x="5945026" y="3902579"/>
              <a:ext cx="2469735" cy="1096463"/>
            </a:xfrm>
            <a:prstGeom prst="roundRect">
              <a:avLst>
                <a:gd name="adj" fmla="val 844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54" name="TextBox 53">
              <a:extLst>
                <a:ext uri="{FF2B5EF4-FFF2-40B4-BE49-F238E27FC236}">
                  <a16:creationId xmlns:a16="http://schemas.microsoft.com/office/drawing/2014/main" id="{562EE373-DA24-454D-8A0C-427E840AF467}"/>
                </a:ext>
              </a:extLst>
            </p:cNvPr>
            <p:cNvSpPr txBox="1"/>
            <p:nvPr/>
          </p:nvSpPr>
          <p:spPr>
            <a:xfrm>
              <a:off x="6096000" y="3872645"/>
              <a:ext cx="2142146" cy="738664"/>
            </a:xfrm>
            <a:prstGeom prst="rect">
              <a:avLst/>
            </a:prstGeom>
            <a:noFill/>
          </p:spPr>
          <p:txBody>
            <a:bodyPr wrap="square" rtlCol="0">
              <a:spAutoFit/>
            </a:bodyPr>
            <a:lstStyle/>
            <a:p>
              <a:pPr algn="ctr"/>
              <a:r>
                <a:rPr lang="en-US" sz="1400" dirty="0"/>
                <a:t>Insert your text here insert your text here insert your text here insert text here… </a:t>
              </a:r>
              <a:endParaRPr lang="en-MY" sz="1400" dirty="0"/>
            </a:p>
          </p:txBody>
        </p:sp>
      </p:grpSp>
      <p:sp>
        <p:nvSpPr>
          <p:cNvPr id="55" name="Rectangle: Rounded Corners 54">
            <a:extLst>
              <a:ext uri="{FF2B5EF4-FFF2-40B4-BE49-F238E27FC236}">
                <a16:creationId xmlns:a16="http://schemas.microsoft.com/office/drawing/2014/main" id="{41922C37-E7A8-4C25-B175-3A7266834071}"/>
              </a:ext>
            </a:extLst>
          </p:cNvPr>
          <p:cNvSpPr/>
          <p:nvPr/>
        </p:nvSpPr>
        <p:spPr>
          <a:xfrm>
            <a:off x="3662626" y="1236315"/>
            <a:ext cx="1933029" cy="72136"/>
          </a:xfrm>
          <a:prstGeom prst="roundRect">
            <a:avLst>
              <a:gd name="adj" fmla="val 50000"/>
            </a:avLst>
          </a:prstGeom>
          <a:solidFill>
            <a:srgbClr val="DBD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grpSp>
        <p:nvGrpSpPr>
          <p:cNvPr id="56" name="Group 55">
            <a:extLst>
              <a:ext uri="{FF2B5EF4-FFF2-40B4-BE49-F238E27FC236}">
                <a16:creationId xmlns:a16="http://schemas.microsoft.com/office/drawing/2014/main" id="{00411887-78E3-4112-BA65-8ECEB5342704}"/>
              </a:ext>
            </a:extLst>
          </p:cNvPr>
          <p:cNvGrpSpPr/>
          <p:nvPr/>
        </p:nvGrpSpPr>
        <p:grpSpPr>
          <a:xfrm>
            <a:off x="3514487" y="1116085"/>
            <a:ext cx="314324" cy="304800"/>
            <a:chOff x="3997967" y="3117905"/>
            <a:chExt cx="314324" cy="304800"/>
          </a:xfrm>
        </p:grpSpPr>
        <p:grpSp>
          <p:nvGrpSpPr>
            <p:cNvPr id="57" name="Group 56">
              <a:extLst>
                <a:ext uri="{FF2B5EF4-FFF2-40B4-BE49-F238E27FC236}">
                  <a16:creationId xmlns:a16="http://schemas.microsoft.com/office/drawing/2014/main" id="{CE47DEE2-FC78-4373-889A-319C55708E8B}"/>
                </a:ext>
              </a:extLst>
            </p:cNvPr>
            <p:cNvGrpSpPr/>
            <p:nvPr/>
          </p:nvGrpSpPr>
          <p:grpSpPr>
            <a:xfrm>
              <a:off x="3997967" y="3117905"/>
              <a:ext cx="314324" cy="304800"/>
              <a:chOff x="5037891" y="4517766"/>
              <a:chExt cx="314324" cy="304800"/>
            </a:xfrm>
          </p:grpSpPr>
          <p:sp>
            <p:nvSpPr>
              <p:cNvPr id="65" name="Flowchart: Connector 64">
                <a:extLst>
                  <a:ext uri="{FF2B5EF4-FFF2-40B4-BE49-F238E27FC236}">
                    <a16:creationId xmlns:a16="http://schemas.microsoft.com/office/drawing/2014/main" id="{CF00863E-7E93-4C8F-996B-22DC29AF33E8}"/>
                  </a:ext>
                </a:extLst>
              </p:cNvPr>
              <p:cNvSpPr/>
              <p:nvPr/>
            </p:nvSpPr>
            <p:spPr>
              <a:xfrm>
                <a:off x="5037891" y="4517766"/>
                <a:ext cx="314324" cy="304800"/>
              </a:xfrm>
              <a:prstGeom prst="flowChartConnector">
                <a:avLst/>
              </a:prstGeom>
              <a:solidFill>
                <a:srgbClr val="F9D601"/>
              </a:solidFill>
              <a:ln w="6350">
                <a:solidFill>
                  <a:srgbClr val="CF98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66" name="Oval 65">
                <a:extLst>
                  <a:ext uri="{FF2B5EF4-FFF2-40B4-BE49-F238E27FC236}">
                    <a16:creationId xmlns:a16="http://schemas.microsoft.com/office/drawing/2014/main" id="{082522E1-B1C6-4DF9-8BF2-F195E27DF9DA}"/>
                  </a:ext>
                </a:extLst>
              </p:cNvPr>
              <p:cNvSpPr/>
              <p:nvPr/>
            </p:nvSpPr>
            <p:spPr>
              <a:xfrm>
                <a:off x="5265501" y="4676689"/>
                <a:ext cx="64770" cy="45719"/>
              </a:xfrm>
              <a:prstGeom prst="ellipse">
                <a:avLst/>
              </a:prstGeom>
              <a:solidFill>
                <a:srgbClr val="F8789D">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67" name="Oval 66">
                <a:extLst>
                  <a:ext uri="{FF2B5EF4-FFF2-40B4-BE49-F238E27FC236}">
                    <a16:creationId xmlns:a16="http://schemas.microsoft.com/office/drawing/2014/main" id="{8E9D0CE0-B62A-4083-BBA0-9C7C03555938}"/>
                  </a:ext>
                </a:extLst>
              </p:cNvPr>
              <p:cNvSpPr/>
              <p:nvPr/>
            </p:nvSpPr>
            <p:spPr>
              <a:xfrm>
                <a:off x="5066556" y="4676689"/>
                <a:ext cx="64770" cy="45719"/>
              </a:xfrm>
              <a:prstGeom prst="ellipse">
                <a:avLst/>
              </a:prstGeom>
              <a:solidFill>
                <a:srgbClr val="F8789D">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grpSp>
        <p:grpSp>
          <p:nvGrpSpPr>
            <p:cNvPr id="58" name="Group 57">
              <a:extLst>
                <a:ext uri="{FF2B5EF4-FFF2-40B4-BE49-F238E27FC236}">
                  <a16:creationId xmlns:a16="http://schemas.microsoft.com/office/drawing/2014/main" id="{B736E9BF-B381-4682-A9CE-758081E23C5C}"/>
                </a:ext>
              </a:extLst>
            </p:cNvPr>
            <p:cNvGrpSpPr/>
            <p:nvPr/>
          </p:nvGrpSpPr>
          <p:grpSpPr>
            <a:xfrm>
              <a:off x="4045517" y="3184377"/>
              <a:ext cx="100965" cy="99060"/>
              <a:chOff x="4039065" y="3185636"/>
              <a:chExt cx="100965" cy="99060"/>
            </a:xfrm>
          </p:grpSpPr>
          <p:sp>
            <p:nvSpPr>
              <p:cNvPr id="63" name="Flowchart: Connector 62">
                <a:extLst>
                  <a:ext uri="{FF2B5EF4-FFF2-40B4-BE49-F238E27FC236}">
                    <a16:creationId xmlns:a16="http://schemas.microsoft.com/office/drawing/2014/main" id="{CD5734EB-3321-45C0-BD68-1CAEC57D468D}"/>
                  </a:ext>
                </a:extLst>
              </p:cNvPr>
              <p:cNvSpPr/>
              <p:nvPr/>
            </p:nvSpPr>
            <p:spPr>
              <a:xfrm>
                <a:off x="4039065" y="3185636"/>
                <a:ext cx="100965" cy="99060"/>
              </a:xfrm>
              <a:prstGeom prst="flowChartConnector">
                <a:avLst/>
              </a:prstGeom>
              <a:solidFill>
                <a:srgbClr val="F0EEE4"/>
              </a:solidFill>
              <a:ln w="6350">
                <a:solidFill>
                  <a:srgbClr val="B5A57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64" name="Flowchart: Connector 63">
                <a:extLst>
                  <a:ext uri="{FF2B5EF4-FFF2-40B4-BE49-F238E27FC236}">
                    <a16:creationId xmlns:a16="http://schemas.microsoft.com/office/drawing/2014/main" id="{628F2B41-F9B3-4DB2-AB2E-33AF380EDAC4}"/>
                  </a:ext>
                </a:extLst>
              </p:cNvPr>
              <p:cNvSpPr/>
              <p:nvPr/>
            </p:nvSpPr>
            <p:spPr>
              <a:xfrm>
                <a:off x="4064877" y="3212953"/>
                <a:ext cx="45719" cy="45719"/>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grpSp>
        <p:grpSp>
          <p:nvGrpSpPr>
            <p:cNvPr id="59" name="Group 58">
              <a:extLst>
                <a:ext uri="{FF2B5EF4-FFF2-40B4-BE49-F238E27FC236}">
                  <a16:creationId xmlns:a16="http://schemas.microsoft.com/office/drawing/2014/main" id="{337742D6-F9FD-44B6-9C88-29410D547A29}"/>
                </a:ext>
              </a:extLst>
            </p:cNvPr>
            <p:cNvGrpSpPr/>
            <p:nvPr/>
          </p:nvGrpSpPr>
          <p:grpSpPr>
            <a:xfrm>
              <a:off x="4171816" y="3184377"/>
              <a:ext cx="100965" cy="99060"/>
              <a:chOff x="4039065" y="3185636"/>
              <a:chExt cx="100965" cy="99060"/>
            </a:xfrm>
          </p:grpSpPr>
          <p:sp>
            <p:nvSpPr>
              <p:cNvPr id="61" name="Flowchart: Connector 60">
                <a:extLst>
                  <a:ext uri="{FF2B5EF4-FFF2-40B4-BE49-F238E27FC236}">
                    <a16:creationId xmlns:a16="http://schemas.microsoft.com/office/drawing/2014/main" id="{C0C79599-8EB9-4185-94D2-7C762F890336}"/>
                  </a:ext>
                </a:extLst>
              </p:cNvPr>
              <p:cNvSpPr/>
              <p:nvPr/>
            </p:nvSpPr>
            <p:spPr>
              <a:xfrm>
                <a:off x="4039065" y="3185636"/>
                <a:ext cx="100965" cy="99060"/>
              </a:xfrm>
              <a:prstGeom prst="flowChartConnector">
                <a:avLst/>
              </a:prstGeom>
              <a:solidFill>
                <a:srgbClr val="F0EEE4"/>
              </a:solidFill>
              <a:ln w="6350">
                <a:solidFill>
                  <a:srgbClr val="B5A57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62" name="Flowchart: Connector 61">
                <a:extLst>
                  <a:ext uri="{FF2B5EF4-FFF2-40B4-BE49-F238E27FC236}">
                    <a16:creationId xmlns:a16="http://schemas.microsoft.com/office/drawing/2014/main" id="{6AB70263-3C50-4B70-A3D8-1F56A186DE54}"/>
                  </a:ext>
                </a:extLst>
              </p:cNvPr>
              <p:cNvSpPr/>
              <p:nvPr/>
            </p:nvSpPr>
            <p:spPr>
              <a:xfrm>
                <a:off x="4064877" y="3212953"/>
                <a:ext cx="45719" cy="45719"/>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grpSp>
        <p:cxnSp>
          <p:nvCxnSpPr>
            <p:cNvPr id="60" name="Straight Connector 59">
              <a:extLst>
                <a:ext uri="{FF2B5EF4-FFF2-40B4-BE49-F238E27FC236}">
                  <a16:creationId xmlns:a16="http://schemas.microsoft.com/office/drawing/2014/main" id="{8F2BC92B-EECD-492E-93D6-76E4496B5A2C}"/>
                </a:ext>
              </a:extLst>
            </p:cNvPr>
            <p:cNvCxnSpPr/>
            <p:nvPr/>
          </p:nvCxnSpPr>
          <p:spPr>
            <a:xfrm>
              <a:off x="4130364" y="3356473"/>
              <a:ext cx="64770" cy="0"/>
            </a:xfrm>
            <a:prstGeom prst="line">
              <a:avLst/>
            </a:prstGeom>
            <a:ln w="19050" cap="rnd">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68" name="Group 67">
            <a:extLst>
              <a:ext uri="{FF2B5EF4-FFF2-40B4-BE49-F238E27FC236}">
                <a16:creationId xmlns:a16="http://schemas.microsoft.com/office/drawing/2014/main" id="{C5669417-5A2F-4563-9B4D-3858D40B3735}"/>
              </a:ext>
            </a:extLst>
          </p:cNvPr>
          <p:cNvGrpSpPr/>
          <p:nvPr/>
        </p:nvGrpSpPr>
        <p:grpSpPr>
          <a:xfrm>
            <a:off x="3375887" y="1979749"/>
            <a:ext cx="2469735" cy="1126397"/>
            <a:chOff x="5945026" y="3872645"/>
            <a:chExt cx="2469735" cy="1126397"/>
          </a:xfrm>
        </p:grpSpPr>
        <p:sp>
          <p:nvSpPr>
            <p:cNvPr id="69" name="Rectangle: Rounded Corners 68">
              <a:extLst>
                <a:ext uri="{FF2B5EF4-FFF2-40B4-BE49-F238E27FC236}">
                  <a16:creationId xmlns:a16="http://schemas.microsoft.com/office/drawing/2014/main" id="{F428F4E3-49FD-4C09-B75E-705874482E84}"/>
                </a:ext>
              </a:extLst>
            </p:cNvPr>
            <p:cNvSpPr/>
            <p:nvPr/>
          </p:nvSpPr>
          <p:spPr>
            <a:xfrm>
              <a:off x="5945026" y="3902579"/>
              <a:ext cx="2469735" cy="1096463"/>
            </a:xfrm>
            <a:prstGeom prst="roundRect">
              <a:avLst>
                <a:gd name="adj" fmla="val 844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70" name="TextBox 69">
              <a:extLst>
                <a:ext uri="{FF2B5EF4-FFF2-40B4-BE49-F238E27FC236}">
                  <a16:creationId xmlns:a16="http://schemas.microsoft.com/office/drawing/2014/main" id="{CA232B2E-CE4D-4484-A1BC-E5FE48CC6AC8}"/>
                </a:ext>
              </a:extLst>
            </p:cNvPr>
            <p:cNvSpPr txBox="1"/>
            <p:nvPr/>
          </p:nvSpPr>
          <p:spPr>
            <a:xfrm>
              <a:off x="6096000" y="3872645"/>
              <a:ext cx="2142146" cy="738664"/>
            </a:xfrm>
            <a:prstGeom prst="rect">
              <a:avLst/>
            </a:prstGeom>
            <a:noFill/>
          </p:spPr>
          <p:txBody>
            <a:bodyPr wrap="square" rtlCol="0">
              <a:spAutoFit/>
            </a:bodyPr>
            <a:lstStyle/>
            <a:p>
              <a:pPr algn="ctr"/>
              <a:r>
                <a:rPr lang="en-US" sz="1400" dirty="0"/>
                <a:t>Insert your text here insert your text here insert your text here insert text here… </a:t>
              </a:r>
              <a:endParaRPr lang="en-MY" sz="1400" dirty="0"/>
            </a:p>
          </p:txBody>
        </p:sp>
      </p:grpSp>
      <p:sp>
        <p:nvSpPr>
          <p:cNvPr id="71" name="Rectangle: Rounded Corners 70">
            <a:extLst>
              <a:ext uri="{FF2B5EF4-FFF2-40B4-BE49-F238E27FC236}">
                <a16:creationId xmlns:a16="http://schemas.microsoft.com/office/drawing/2014/main" id="{EC0BB1E8-83ED-41E6-A8C2-FF09C3AE32F1}"/>
              </a:ext>
            </a:extLst>
          </p:cNvPr>
          <p:cNvSpPr/>
          <p:nvPr/>
        </p:nvSpPr>
        <p:spPr>
          <a:xfrm>
            <a:off x="3662626" y="2866281"/>
            <a:ext cx="1933029" cy="72136"/>
          </a:xfrm>
          <a:prstGeom prst="roundRect">
            <a:avLst>
              <a:gd name="adj" fmla="val 50000"/>
            </a:avLst>
          </a:prstGeom>
          <a:solidFill>
            <a:srgbClr val="DBD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grpSp>
        <p:nvGrpSpPr>
          <p:cNvPr id="72" name="Group 71">
            <a:extLst>
              <a:ext uri="{FF2B5EF4-FFF2-40B4-BE49-F238E27FC236}">
                <a16:creationId xmlns:a16="http://schemas.microsoft.com/office/drawing/2014/main" id="{F0B0DAD8-A74F-4583-999B-B0EA27E0F5EA}"/>
              </a:ext>
            </a:extLst>
          </p:cNvPr>
          <p:cNvGrpSpPr/>
          <p:nvPr/>
        </p:nvGrpSpPr>
        <p:grpSpPr>
          <a:xfrm>
            <a:off x="3605469" y="2732811"/>
            <a:ext cx="314324" cy="304800"/>
            <a:chOff x="4271984" y="3293092"/>
            <a:chExt cx="314324" cy="304800"/>
          </a:xfrm>
        </p:grpSpPr>
        <p:grpSp>
          <p:nvGrpSpPr>
            <p:cNvPr id="73" name="Group 72">
              <a:extLst>
                <a:ext uri="{FF2B5EF4-FFF2-40B4-BE49-F238E27FC236}">
                  <a16:creationId xmlns:a16="http://schemas.microsoft.com/office/drawing/2014/main" id="{C3CE23B2-799E-45BF-8A41-A2D5BB374D40}"/>
                </a:ext>
              </a:extLst>
            </p:cNvPr>
            <p:cNvGrpSpPr/>
            <p:nvPr/>
          </p:nvGrpSpPr>
          <p:grpSpPr>
            <a:xfrm>
              <a:off x="4271984" y="3293092"/>
              <a:ext cx="314324" cy="304800"/>
              <a:chOff x="3757790" y="3414371"/>
              <a:chExt cx="314324" cy="304800"/>
            </a:xfrm>
          </p:grpSpPr>
          <p:sp>
            <p:nvSpPr>
              <p:cNvPr id="75" name="Flowchart: Connector 74">
                <a:extLst>
                  <a:ext uri="{FF2B5EF4-FFF2-40B4-BE49-F238E27FC236}">
                    <a16:creationId xmlns:a16="http://schemas.microsoft.com/office/drawing/2014/main" id="{C49F27FD-8E93-4E81-8AC8-F904127050E5}"/>
                  </a:ext>
                </a:extLst>
              </p:cNvPr>
              <p:cNvSpPr/>
              <p:nvPr/>
            </p:nvSpPr>
            <p:spPr>
              <a:xfrm>
                <a:off x="3757790" y="3414371"/>
                <a:ext cx="314324" cy="304800"/>
              </a:xfrm>
              <a:prstGeom prst="flowChartConnector">
                <a:avLst/>
              </a:prstGeom>
              <a:solidFill>
                <a:srgbClr val="F9D601"/>
              </a:solidFill>
              <a:ln w="6350">
                <a:solidFill>
                  <a:srgbClr val="CF98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76" name="Flowchart: Connector 75">
                <a:extLst>
                  <a:ext uri="{FF2B5EF4-FFF2-40B4-BE49-F238E27FC236}">
                    <a16:creationId xmlns:a16="http://schemas.microsoft.com/office/drawing/2014/main" id="{7DC2F9B7-CB63-4CAE-9138-EE44CE72EDFA}"/>
                  </a:ext>
                </a:extLst>
              </p:cNvPr>
              <p:cNvSpPr/>
              <p:nvPr/>
            </p:nvSpPr>
            <p:spPr>
              <a:xfrm>
                <a:off x="3837534" y="3511680"/>
                <a:ext cx="45719" cy="46255"/>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77" name="Flowchart: Connector 76">
                <a:extLst>
                  <a:ext uri="{FF2B5EF4-FFF2-40B4-BE49-F238E27FC236}">
                    <a16:creationId xmlns:a16="http://schemas.microsoft.com/office/drawing/2014/main" id="{92C51AE4-CC88-4828-A1E4-297B220BF5EC}"/>
                  </a:ext>
                </a:extLst>
              </p:cNvPr>
              <p:cNvSpPr/>
              <p:nvPr/>
            </p:nvSpPr>
            <p:spPr>
              <a:xfrm>
                <a:off x="3950597" y="3511680"/>
                <a:ext cx="45719" cy="46255"/>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grpSp>
        <p:sp>
          <p:nvSpPr>
            <p:cNvPr id="74" name="Flowchart: Connector 73">
              <a:extLst>
                <a:ext uri="{FF2B5EF4-FFF2-40B4-BE49-F238E27FC236}">
                  <a16:creationId xmlns:a16="http://schemas.microsoft.com/office/drawing/2014/main" id="{35430A58-4484-467E-97A7-D5608AD8C97D}"/>
                </a:ext>
              </a:extLst>
            </p:cNvPr>
            <p:cNvSpPr/>
            <p:nvPr/>
          </p:nvSpPr>
          <p:spPr>
            <a:xfrm>
              <a:off x="4396980" y="3477309"/>
              <a:ext cx="67452" cy="68824"/>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grpSp>
      <p:grpSp>
        <p:nvGrpSpPr>
          <p:cNvPr id="78" name="Group 77">
            <a:extLst>
              <a:ext uri="{FF2B5EF4-FFF2-40B4-BE49-F238E27FC236}">
                <a16:creationId xmlns:a16="http://schemas.microsoft.com/office/drawing/2014/main" id="{63A306B3-0244-4D47-8CAB-5875E9E2AF35}"/>
              </a:ext>
            </a:extLst>
          </p:cNvPr>
          <p:cNvGrpSpPr/>
          <p:nvPr/>
        </p:nvGrpSpPr>
        <p:grpSpPr>
          <a:xfrm>
            <a:off x="3375887" y="3669583"/>
            <a:ext cx="2469735" cy="1126397"/>
            <a:chOff x="5945026" y="3872645"/>
            <a:chExt cx="2469735" cy="1126397"/>
          </a:xfrm>
        </p:grpSpPr>
        <p:sp>
          <p:nvSpPr>
            <p:cNvPr id="79" name="Rectangle: Rounded Corners 78">
              <a:extLst>
                <a:ext uri="{FF2B5EF4-FFF2-40B4-BE49-F238E27FC236}">
                  <a16:creationId xmlns:a16="http://schemas.microsoft.com/office/drawing/2014/main" id="{84488852-C786-4887-A81B-A9A3E65D4661}"/>
                </a:ext>
              </a:extLst>
            </p:cNvPr>
            <p:cNvSpPr/>
            <p:nvPr/>
          </p:nvSpPr>
          <p:spPr>
            <a:xfrm>
              <a:off x="5945026" y="3902579"/>
              <a:ext cx="2469735" cy="1096463"/>
            </a:xfrm>
            <a:prstGeom prst="roundRect">
              <a:avLst>
                <a:gd name="adj" fmla="val 844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80" name="TextBox 79">
              <a:extLst>
                <a:ext uri="{FF2B5EF4-FFF2-40B4-BE49-F238E27FC236}">
                  <a16:creationId xmlns:a16="http://schemas.microsoft.com/office/drawing/2014/main" id="{F5EC6582-1B1C-40EF-A29C-7E8CCC8EBC06}"/>
                </a:ext>
              </a:extLst>
            </p:cNvPr>
            <p:cNvSpPr txBox="1"/>
            <p:nvPr/>
          </p:nvSpPr>
          <p:spPr>
            <a:xfrm>
              <a:off x="6096000" y="3872645"/>
              <a:ext cx="2142146" cy="738664"/>
            </a:xfrm>
            <a:prstGeom prst="rect">
              <a:avLst/>
            </a:prstGeom>
            <a:noFill/>
          </p:spPr>
          <p:txBody>
            <a:bodyPr wrap="square" rtlCol="0">
              <a:spAutoFit/>
            </a:bodyPr>
            <a:lstStyle/>
            <a:p>
              <a:pPr algn="ctr"/>
              <a:r>
                <a:rPr lang="en-US" sz="1400" dirty="0"/>
                <a:t>Insert your text here insert your text here insert your text here insert text here… </a:t>
              </a:r>
              <a:endParaRPr lang="en-MY" sz="1400" dirty="0"/>
            </a:p>
          </p:txBody>
        </p:sp>
      </p:grpSp>
      <p:sp>
        <p:nvSpPr>
          <p:cNvPr id="81" name="Rectangle: Rounded Corners 80">
            <a:extLst>
              <a:ext uri="{FF2B5EF4-FFF2-40B4-BE49-F238E27FC236}">
                <a16:creationId xmlns:a16="http://schemas.microsoft.com/office/drawing/2014/main" id="{7F2C3579-3E48-41A1-9D14-6BCC465CE582}"/>
              </a:ext>
            </a:extLst>
          </p:cNvPr>
          <p:cNvSpPr/>
          <p:nvPr/>
        </p:nvSpPr>
        <p:spPr>
          <a:xfrm>
            <a:off x="3662626" y="4556115"/>
            <a:ext cx="1933029" cy="72136"/>
          </a:xfrm>
          <a:prstGeom prst="roundRect">
            <a:avLst>
              <a:gd name="adj" fmla="val 50000"/>
            </a:avLst>
          </a:prstGeom>
          <a:solidFill>
            <a:srgbClr val="DBD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grpSp>
        <p:nvGrpSpPr>
          <p:cNvPr id="82" name="Group 81">
            <a:extLst>
              <a:ext uri="{FF2B5EF4-FFF2-40B4-BE49-F238E27FC236}">
                <a16:creationId xmlns:a16="http://schemas.microsoft.com/office/drawing/2014/main" id="{42535254-A1CD-4034-9C5F-A3C1685E90AD}"/>
              </a:ext>
            </a:extLst>
          </p:cNvPr>
          <p:cNvGrpSpPr/>
          <p:nvPr/>
        </p:nvGrpSpPr>
        <p:grpSpPr>
          <a:xfrm>
            <a:off x="3522981" y="4425383"/>
            <a:ext cx="314324" cy="304800"/>
            <a:chOff x="3757790" y="3414371"/>
            <a:chExt cx="314324" cy="304800"/>
          </a:xfrm>
        </p:grpSpPr>
        <p:sp>
          <p:nvSpPr>
            <p:cNvPr id="83" name="Flowchart: Connector 82">
              <a:extLst>
                <a:ext uri="{FF2B5EF4-FFF2-40B4-BE49-F238E27FC236}">
                  <a16:creationId xmlns:a16="http://schemas.microsoft.com/office/drawing/2014/main" id="{0CE38BDB-C34F-41FB-B029-DD6DB076B704}"/>
                </a:ext>
              </a:extLst>
            </p:cNvPr>
            <p:cNvSpPr/>
            <p:nvPr/>
          </p:nvSpPr>
          <p:spPr>
            <a:xfrm>
              <a:off x="3757790" y="3414371"/>
              <a:ext cx="314324" cy="304800"/>
            </a:xfrm>
            <a:prstGeom prst="flowChartConnector">
              <a:avLst/>
            </a:prstGeom>
            <a:solidFill>
              <a:srgbClr val="F9D601"/>
            </a:solidFill>
            <a:ln w="6350">
              <a:solidFill>
                <a:srgbClr val="CF98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84" name="Flowchart: Connector 83">
              <a:extLst>
                <a:ext uri="{FF2B5EF4-FFF2-40B4-BE49-F238E27FC236}">
                  <a16:creationId xmlns:a16="http://schemas.microsoft.com/office/drawing/2014/main" id="{3CC99AE2-2DF6-4D0A-AFB3-5A1083248E5E}"/>
                </a:ext>
              </a:extLst>
            </p:cNvPr>
            <p:cNvSpPr/>
            <p:nvPr/>
          </p:nvSpPr>
          <p:spPr>
            <a:xfrm>
              <a:off x="3837534" y="3511680"/>
              <a:ext cx="45719" cy="46255"/>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cxnSp>
          <p:nvCxnSpPr>
            <p:cNvPr id="85" name="Straight Connector 84">
              <a:extLst>
                <a:ext uri="{FF2B5EF4-FFF2-40B4-BE49-F238E27FC236}">
                  <a16:creationId xmlns:a16="http://schemas.microsoft.com/office/drawing/2014/main" id="{8DAB051E-D7A5-44A8-BED4-EA9C30FF005E}"/>
                </a:ext>
              </a:extLst>
            </p:cNvPr>
            <p:cNvCxnSpPr>
              <a:cxnSpLocks/>
            </p:cNvCxnSpPr>
            <p:nvPr/>
          </p:nvCxnSpPr>
          <p:spPr>
            <a:xfrm>
              <a:off x="3842688" y="3634672"/>
              <a:ext cx="155789" cy="0"/>
            </a:xfrm>
            <a:prstGeom prst="line">
              <a:avLst/>
            </a:prstGeom>
            <a:ln w="1905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86" name="Flowchart: Connector 85">
              <a:extLst>
                <a:ext uri="{FF2B5EF4-FFF2-40B4-BE49-F238E27FC236}">
                  <a16:creationId xmlns:a16="http://schemas.microsoft.com/office/drawing/2014/main" id="{CA082228-00DB-4BBE-90AE-74608AB77256}"/>
                </a:ext>
              </a:extLst>
            </p:cNvPr>
            <p:cNvSpPr/>
            <p:nvPr/>
          </p:nvSpPr>
          <p:spPr>
            <a:xfrm>
              <a:off x="3950597" y="3511680"/>
              <a:ext cx="45719" cy="46255"/>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grpSp>
      <p:grpSp>
        <p:nvGrpSpPr>
          <p:cNvPr id="87" name="Group 86">
            <a:extLst>
              <a:ext uri="{FF2B5EF4-FFF2-40B4-BE49-F238E27FC236}">
                <a16:creationId xmlns:a16="http://schemas.microsoft.com/office/drawing/2014/main" id="{DA220ACC-8C92-42A3-B7B7-E3D9EC1750C4}"/>
              </a:ext>
            </a:extLst>
          </p:cNvPr>
          <p:cNvGrpSpPr/>
          <p:nvPr/>
        </p:nvGrpSpPr>
        <p:grpSpPr>
          <a:xfrm>
            <a:off x="3375887" y="5381418"/>
            <a:ext cx="2469735" cy="1126397"/>
            <a:chOff x="5945026" y="3872645"/>
            <a:chExt cx="2469735" cy="1126397"/>
          </a:xfrm>
        </p:grpSpPr>
        <p:sp>
          <p:nvSpPr>
            <p:cNvPr id="88" name="Rectangle: Rounded Corners 87">
              <a:extLst>
                <a:ext uri="{FF2B5EF4-FFF2-40B4-BE49-F238E27FC236}">
                  <a16:creationId xmlns:a16="http://schemas.microsoft.com/office/drawing/2014/main" id="{55C580E9-218C-4EB9-B7EC-DD79B1FC5958}"/>
                </a:ext>
              </a:extLst>
            </p:cNvPr>
            <p:cNvSpPr/>
            <p:nvPr/>
          </p:nvSpPr>
          <p:spPr>
            <a:xfrm>
              <a:off x="5945026" y="3902579"/>
              <a:ext cx="2469735" cy="1096463"/>
            </a:xfrm>
            <a:prstGeom prst="roundRect">
              <a:avLst>
                <a:gd name="adj" fmla="val 844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89" name="TextBox 88">
              <a:extLst>
                <a:ext uri="{FF2B5EF4-FFF2-40B4-BE49-F238E27FC236}">
                  <a16:creationId xmlns:a16="http://schemas.microsoft.com/office/drawing/2014/main" id="{6394E4D7-740C-48EC-BD66-1010B2322C6E}"/>
                </a:ext>
              </a:extLst>
            </p:cNvPr>
            <p:cNvSpPr txBox="1"/>
            <p:nvPr/>
          </p:nvSpPr>
          <p:spPr>
            <a:xfrm>
              <a:off x="6096000" y="3872645"/>
              <a:ext cx="2142146" cy="738664"/>
            </a:xfrm>
            <a:prstGeom prst="rect">
              <a:avLst/>
            </a:prstGeom>
            <a:noFill/>
          </p:spPr>
          <p:txBody>
            <a:bodyPr wrap="square" rtlCol="0">
              <a:spAutoFit/>
            </a:bodyPr>
            <a:lstStyle/>
            <a:p>
              <a:pPr algn="ctr"/>
              <a:r>
                <a:rPr lang="en-US" sz="1400" dirty="0"/>
                <a:t>Insert your text here insert your text here insert your text here insert text here… </a:t>
              </a:r>
              <a:endParaRPr lang="en-MY" sz="1400" dirty="0"/>
            </a:p>
          </p:txBody>
        </p:sp>
      </p:grpSp>
      <p:sp>
        <p:nvSpPr>
          <p:cNvPr id="90" name="Rectangle: Rounded Corners 89">
            <a:extLst>
              <a:ext uri="{FF2B5EF4-FFF2-40B4-BE49-F238E27FC236}">
                <a16:creationId xmlns:a16="http://schemas.microsoft.com/office/drawing/2014/main" id="{CBD45A01-CD9B-45CE-BEB9-851416A5C89A}"/>
              </a:ext>
            </a:extLst>
          </p:cNvPr>
          <p:cNvSpPr/>
          <p:nvPr/>
        </p:nvSpPr>
        <p:spPr>
          <a:xfrm>
            <a:off x="3662626" y="6267950"/>
            <a:ext cx="1933029" cy="72136"/>
          </a:xfrm>
          <a:prstGeom prst="roundRect">
            <a:avLst>
              <a:gd name="adj" fmla="val 50000"/>
            </a:avLst>
          </a:prstGeom>
          <a:solidFill>
            <a:srgbClr val="DBD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91" name="Isosceles Triangle 90">
            <a:extLst>
              <a:ext uri="{FF2B5EF4-FFF2-40B4-BE49-F238E27FC236}">
                <a16:creationId xmlns:a16="http://schemas.microsoft.com/office/drawing/2014/main" id="{7CD03235-1217-4D0E-B18C-B8DE3C03968C}"/>
              </a:ext>
            </a:extLst>
          </p:cNvPr>
          <p:cNvSpPr/>
          <p:nvPr/>
        </p:nvSpPr>
        <p:spPr>
          <a:xfrm rot="5400000">
            <a:off x="3593516" y="6217778"/>
            <a:ext cx="205178" cy="165894"/>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grpSp>
        <p:nvGrpSpPr>
          <p:cNvPr id="92" name="Group 91">
            <a:extLst>
              <a:ext uri="{FF2B5EF4-FFF2-40B4-BE49-F238E27FC236}">
                <a16:creationId xmlns:a16="http://schemas.microsoft.com/office/drawing/2014/main" id="{0A4D025B-DC52-4C46-8335-C8FAC2A7B929}"/>
              </a:ext>
            </a:extLst>
          </p:cNvPr>
          <p:cNvGrpSpPr/>
          <p:nvPr/>
        </p:nvGrpSpPr>
        <p:grpSpPr>
          <a:xfrm>
            <a:off x="6373102" y="347090"/>
            <a:ext cx="2469735" cy="1126397"/>
            <a:chOff x="5945026" y="3872645"/>
            <a:chExt cx="2469735" cy="1126397"/>
          </a:xfrm>
        </p:grpSpPr>
        <p:sp>
          <p:nvSpPr>
            <p:cNvPr id="93" name="Rectangle: Rounded Corners 92">
              <a:extLst>
                <a:ext uri="{FF2B5EF4-FFF2-40B4-BE49-F238E27FC236}">
                  <a16:creationId xmlns:a16="http://schemas.microsoft.com/office/drawing/2014/main" id="{30948C6A-D487-4697-9B73-7F76AA99BD95}"/>
                </a:ext>
              </a:extLst>
            </p:cNvPr>
            <p:cNvSpPr/>
            <p:nvPr/>
          </p:nvSpPr>
          <p:spPr>
            <a:xfrm>
              <a:off x="5945026" y="3902579"/>
              <a:ext cx="2469735" cy="1096463"/>
            </a:xfrm>
            <a:prstGeom prst="roundRect">
              <a:avLst>
                <a:gd name="adj" fmla="val 844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94" name="TextBox 93">
              <a:extLst>
                <a:ext uri="{FF2B5EF4-FFF2-40B4-BE49-F238E27FC236}">
                  <a16:creationId xmlns:a16="http://schemas.microsoft.com/office/drawing/2014/main" id="{44339080-7575-487D-8EBA-339FCB35DDC5}"/>
                </a:ext>
              </a:extLst>
            </p:cNvPr>
            <p:cNvSpPr txBox="1"/>
            <p:nvPr/>
          </p:nvSpPr>
          <p:spPr>
            <a:xfrm>
              <a:off x="6096000" y="3872645"/>
              <a:ext cx="2142146" cy="738664"/>
            </a:xfrm>
            <a:prstGeom prst="rect">
              <a:avLst/>
            </a:prstGeom>
            <a:noFill/>
          </p:spPr>
          <p:txBody>
            <a:bodyPr wrap="square" rtlCol="0">
              <a:spAutoFit/>
            </a:bodyPr>
            <a:lstStyle/>
            <a:p>
              <a:pPr algn="ctr"/>
              <a:r>
                <a:rPr lang="en-US" sz="1400" dirty="0"/>
                <a:t>Insert your text here insert your text here insert your text here insert text here… </a:t>
              </a:r>
              <a:endParaRPr lang="en-MY" sz="1400" dirty="0"/>
            </a:p>
          </p:txBody>
        </p:sp>
      </p:grpSp>
      <p:sp>
        <p:nvSpPr>
          <p:cNvPr id="95" name="Rectangle: Rounded Corners 94">
            <a:extLst>
              <a:ext uri="{FF2B5EF4-FFF2-40B4-BE49-F238E27FC236}">
                <a16:creationId xmlns:a16="http://schemas.microsoft.com/office/drawing/2014/main" id="{62794D7F-F6E9-4678-A444-32894808AACA}"/>
              </a:ext>
            </a:extLst>
          </p:cNvPr>
          <p:cNvSpPr/>
          <p:nvPr/>
        </p:nvSpPr>
        <p:spPr>
          <a:xfrm>
            <a:off x="6659841" y="1233622"/>
            <a:ext cx="1933029" cy="72136"/>
          </a:xfrm>
          <a:prstGeom prst="roundRect">
            <a:avLst>
              <a:gd name="adj" fmla="val 50000"/>
            </a:avLst>
          </a:prstGeom>
          <a:solidFill>
            <a:srgbClr val="DBD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grpSp>
        <p:nvGrpSpPr>
          <p:cNvPr id="96" name="Group 95">
            <a:extLst>
              <a:ext uri="{FF2B5EF4-FFF2-40B4-BE49-F238E27FC236}">
                <a16:creationId xmlns:a16="http://schemas.microsoft.com/office/drawing/2014/main" id="{3EFA1446-2228-4135-917E-09E458661E61}"/>
              </a:ext>
            </a:extLst>
          </p:cNvPr>
          <p:cNvGrpSpPr/>
          <p:nvPr/>
        </p:nvGrpSpPr>
        <p:grpSpPr>
          <a:xfrm>
            <a:off x="6502153" y="1173868"/>
            <a:ext cx="244713" cy="243635"/>
            <a:chOff x="3814771" y="2969183"/>
            <a:chExt cx="361679" cy="358386"/>
          </a:xfrm>
        </p:grpSpPr>
        <p:sp>
          <p:nvSpPr>
            <p:cNvPr id="97" name="Rectangle: Rounded Corners 96">
              <a:extLst>
                <a:ext uri="{FF2B5EF4-FFF2-40B4-BE49-F238E27FC236}">
                  <a16:creationId xmlns:a16="http://schemas.microsoft.com/office/drawing/2014/main" id="{29115F93-B774-489F-8DD2-7B20257AEE39}"/>
                </a:ext>
              </a:extLst>
            </p:cNvPr>
            <p:cNvSpPr/>
            <p:nvPr/>
          </p:nvSpPr>
          <p:spPr>
            <a:xfrm>
              <a:off x="3814771" y="2969183"/>
              <a:ext cx="361679" cy="358386"/>
            </a:xfrm>
            <a:prstGeom prst="roundRect">
              <a:avLst/>
            </a:prstGeom>
            <a:solidFill>
              <a:srgbClr val="62809A"/>
            </a:solidFill>
            <a:ln w="12700">
              <a:solidFill>
                <a:srgbClr val="52657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98" name="Flowchart: Extract 97">
              <a:extLst>
                <a:ext uri="{FF2B5EF4-FFF2-40B4-BE49-F238E27FC236}">
                  <a16:creationId xmlns:a16="http://schemas.microsoft.com/office/drawing/2014/main" id="{F56BDB9C-3402-4912-B30C-AC851895B5EF}"/>
                </a:ext>
              </a:extLst>
            </p:cNvPr>
            <p:cNvSpPr/>
            <p:nvPr/>
          </p:nvSpPr>
          <p:spPr>
            <a:xfrm rot="5400000">
              <a:off x="3926689" y="3066083"/>
              <a:ext cx="170351" cy="164586"/>
            </a:xfrm>
            <a:prstGeom prst="flowChartExtract">
              <a:avLst/>
            </a:prstGeom>
            <a:solidFill>
              <a:srgbClr val="FFFFFD"/>
            </a:solidFill>
            <a:ln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grpSp>
      <p:grpSp>
        <p:nvGrpSpPr>
          <p:cNvPr id="99" name="Group 98">
            <a:extLst>
              <a:ext uri="{FF2B5EF4-FFF2-40B4-BE49-F238E27FC236}">
                <a16:creationId xmlns:a16="http://schemas.microsoft.com/office/drawing/2014/main" id="{BC9B5110-56A9-4BC7-B470-80746640C391}"/>
              </a:ext>
            </a:extLst>
          </p:cNvPr>
          <p:cNvGrpSpPr/>
          <p:nvPr/>
        </p:nvGrpSpPr>
        <p:grpSpPr>
          <a:xfrm>
            <a:off x="6373102" y="1979749"/>
            <a:ext cx="2469735" cy="1126397"/>
            <a:chOff x="5945026" y="3872645"/>
            <a:chExt cx="2469735" cy="1126397"/>
          </a:xfrm>
        </p:grpSpPr>
        <p:sp>
          <p:nvSpPr>
            <p:cNvPr id="100" name="Rectangle: Rounded Corners 99">
              <a:extLst>
                <a:ext uri="{FF2B5EF4-FFF2-40B4-BE49-F238E27FC236}">
                  <a16:creationId xmlns:a16="http://schemas.microsoft.com/office/drawing/2014/main" id="{83E16929-9BA4-4DB0-BFFA-92EAADCE9A26}"/>
                </a:ext>
              </a:extLst>
            </p:cNvPr>
            <p:cNvSpPr/>
            <p:nvPr/>
          </p:nvSpPr>
          <p:spPr>
            <a:xfrm>
              <a:off x="5945026" y="3902579"/>
              <a:ext cx="2469735" cy="1096463"/>
            </a:xfrm>
            <a:prstGeom prst="roundRect">
              <a:avLst>
                <a:gd name="adj" fmla="val 844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01" name="TextBox 100">
              <a:extLst>
                <a:ext uri="{FF2B5EF4-FFF2-40B4-BE49-F238E27FC236}">
                  <a16:creationId xmlns:a16="http://schemas.microsoft.com/office/drawing/2014/main" id="{D82552FA-72E9-40B7-8B7F-2E00E49EAB76}"/>
                </a:ext>
              </a:extLst>
            </p:cNvPr>
            <p:cNvSpPr txBox="1"/>
            <p:nvPr/>
          </p:nvSpPr>
          <p:spPr>
            <a:xfrm>
              <a:off x="6096000" y="3872645"/>
              <a:ext cx="2142146" cy="738664"/>
            </a:xfrm>
            <a:prstGeom prst="rect">
              <a:avLst/>
            </a:prstGeom>
            <a:noFill/>
          </p:spPr>
          <p:txBody>
            <a:bodyPr wrap="square" rtlCol="0">
              <a:spAutoFit/>
            </a:bodyPr>
            <a:lstStyle/>
            <a:p>
              <a:pPr algn="ctr"/>
              <a:r>
                <a:rPr lang="en-US" sz="1400" dirty="0"/>
                <a:t>Insert your text here insert your text here insert your text here insert text here… </a:t>
              </a:r>
              <a:endParaRPr lang="en-MY" sz="1400" dirty="0"/>
            </a:p>
          </p:txBody>
        </p:sp>
      </p:grpSp>
      <p:sp>
        <p:nvSpPr>
          <p:cNvPr id="102" name="Rectangle: Rounded Corners 101">
            <a:extLst>
              <a:ext uri="{FF2B5EF4-FFF2-40B4-BE49-F238E27FC236}">
                <a16:creationId xmlns:a16="http://schemas.microsoft.com/office/drawing/2014/main" id="{27F24911-7D89-425D-B4B6-2B7DC497F388}"/>
              </a:ext>
            </a:extLst>
          </p:cNvPr>
          <p:cNvSpPr/>
          <p:nvPr/>
        </p:nvSpPr>
        <p:spPr>
          <a:xfrm>
            <a:off x="6659841" y="2866281"/>
            <a:ext cx="1933029" cy="72136"/>
          </a:xfrm>
          <a:prstGeom prst="roundRect">
            <a:avLst>
              <a:gd name="adj" fmla="val 50000"/>
            </a:avLst>
          </a:prstGeom>
          <a:solidFill>
            <a:srgbClr val="DBD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03" name="Flowchart: Connector 102">
            <a:extLst>
              <a:ext uri="{FF2B5EF4-FFF2-40B4-BE49-F238E27FC236}">
                <a16:creationId xmlns:a16="http://schemas.microsoft.com/office/drawing/2014/main" id="{8DEC4D3C-C7DB-4881-B166-1B65DC96F127}"/>
              </a:ext>
            </a:extLst>
          </p:cNvPr>
          <p:cNvSpPr/>
          <p:nvPr/>
        </p:nvSpPr>
        <p:spPr>
          <a:xfrm>
            <a:off x="6625817" y="2801691"/>
            <a:ext cx="210083" cy="201316"/>
          </a:xfrm>
          <a:prstGeom prst="flowChartConnector">
            <a:avLst/>
          </a:prstGeom>
          <a:gradFill flip="none" rotWithShape="1">
            <a:gsLst>
              <a:gs pos="76000">
                <a:srgbClr val="F8651C"/>
              </a:gs>
              <a:gs pos="30000">
                <a:srgbClr val="D14FA3"/>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grpSp>
        <p:nvGrpSpPr>
          <p:cNvPr id="104" name="Group 103">
            <a:extLst>
              <a:ext uri="{FF2B5EF4-FFF2-40B4-BE49-F238E27FC236}">
                <a16:creationId xmlns:a16="http://schemas.microsoft.com/office/drawing/2014/main" id="{8EF81EDC-DD78-4652-A12F-8CF39A43DAB5}"/>
              </a:ext>
            </a:extLst>
          </p:cNvPr>
          <p:cNvGrpSpPr/>
          <p:nvPr/>
        </p:nvGrpSpPr>
        <p:grpSpPr>
          <a:xfrm>
            <a:off x="6373102" y="3669583"/>
            <a:ext cx="2469735" cy="1126397"/>
            <a:chOff x="5945026" y="3872645"/>
            <a:chExt cx="2469735" cy="1126397"/>
          </a:xfrm>
        </p:grpSpPr>
        <p:sp>
          <p:nvSpPr>
            <p:cNvPr id="105" name="Rectangle: Rounded Corners 104">
              <a:extLst>
                <a:ext uri="{FF2B5EF4-FFF2-40B4-BE49-F238E27FC236}">
                  <a16:creationId xmlns:a16="http://schemas.microsoft.com/office/drawing/2014/main" id="{56CE7A10-2A7A-4C7F-B9B9-6EBE8F23825D}"/>
                </a:ext>
              </a:extLst>
            </p:cNvPr>
            <p:cNvSpPr/>
            <p:nvPr/>
          </p:nvSpPr>
          <p:spPr>
            <a:xfrm>
              <a:off x="5945026" y="3902579"/>
              <a:ext cx="2469735" cy="1096463"/>
            </a:xfrm>
            <a:prstGeom prst="roundRect">
              <a:avLst>
                <a:gd name="adj" fmla="val 844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06" name="TextBox 105">
              <a:extLst>
                <a:ext uri="{FF2B5EF4-FFF2-40B4-BE49-F238E27FC236}">
                  <a16:creationId xmlns:a16="http://schemas.microsoft.com/office/drawing/2014/main" id="{7BB53FB4-2006-4097-8C9C-2EBEB90D18E8}"/>
                </a:ext>
              </a:extLst>
            </p:cNvPr>
            <p:cNvSpPr txBox="1"/>
            <p:nvPr/>
          </p:nvSpPr>
          <p:spPr>
            <a:xfrm>
              <a:off x="6096000" y="3872645"/>
              <a:ext cx="2142146" cy="738664"/>
            </a:xfrm>
            <a:prstGeom prst="rect">
              <a:avLst/>
            </a:prstGeom>
            <a:noFill/>
          </p:spPr>
          <p:txBody>
            <a:bodyPr wrap="square" rtlCol="0">
              <a:spAutoFit/>
            </a:bodyPr>
            <a:lstStyle/>
            <a:p>
              <a:pPr algn="ctr"/>
              <a:r>
                <a:rPr lang="en-US" sz="1400" dirty="0"/>
                <a:t>Insert your text here insert your text here insert your text here insert text here… </a:t>
              </a:r>
              <a:endParaRPr lang="en-MY" sz="1400" dirty="0"/>
            </a:p>
          </p:txBody>
        </p:sp>
      </p:grpSp>
      <p:sp>
        <p:nvSpPr>
          <p:cNvPr id="107" name="Rectangle: Rounded Corners 106">
            <a:extLst>
              <a:ext uri="{FF2B5EF4-FFF2-40B4-BE49-F238E27FC236}">
                <a16:creationId xmlns:a16="http://schemas.microsoft.com/office/drawing/2014/main" id="{DF1BA953-499D-4165-B92A-8C3AF93E3015}"/>
              </a:ext>
            </a:extLst>
          </p:cNvPr>
          <p:cNvSpPr/>
          <p:nvPr/>
        </p:nvSpPr>
        <p:spPr>
          <a:xfrm>
            <a:off x="6659841" y="4556115"/>
            <a:ext cx="1933029" cy="72136"/>
          </a:xfrm>
          <a:prstGeom prst="roundRect">
            <a:avLst>
              <a:gd name="adj" fmla="val 50000"/>
            </a:avLst>
          </a:prstGeom>
          <a:solidFill>
            <a:srgbClr val="DBD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grpSp>
        <p:nvGrpSpPr>
          <p:cNvPr id="108" name="Group 107">
            <a:extLst>
              <a:ext uri="{FF2B5EF4-FFF2-40B4-BE49-F238E27FC236}">
                <a16:creationId xmlns:a16="http://schemas.microsoft.com/office/drawing/2014/main" id="{286C1959-1D3D-4AE2-B491-5C483938DAC9}"/>
              </a:ext>
            </a:extLst>
          </p:cNvPr>
          <p:cNvGrpSpPr/>
          <p:nvPr/>
        </p:nvGrpSpPr>
        <p:grpSpPr>
          <a:xfrm>
            <a:off x="6516276" y="4382875"/>
            <a:ext cx="278367" cy="365085"/>
            <a:chOff x="5774752" y="5396776"/>
            <a:chExt cx="278367" cy="365085"/>
          </a:xfrm>
        </p:grpSpPr>
        <p:sp>
          <p:nvSpPr>
            <p:cNvPr id="109" name="Freeform: Shape 108">
              <a:extLst>
                <a:ext uri="{FF2B5EF4-FFF2-40B4-BE49-F238E27FC236}">
                  <a16:creationId xmlns:a16="http://schemas.microsoft.com/office/drawing/2014/main" id="{AE4DBC9C-A949-4D5F-B31A-E354D966A477}"/>
                </a:ext>
              </a:extLst>
            </p:cNvPr>
            <p:cNvSpPr/>
            <p:nvPr/>
          </p:nvSpPr>
          <p:spPr>
            <a:xfrm>
              <a:off x="5774752" y="5396776"/>
              <a:ext cx="278367" cy="365085"/>
            </a:xfrm>
            <a:custGeom>
              <a:avLst/>
              <a:gdLst>
                <a:gd name="connsiteX0" fmla="*/ 169086 w 278367"/>
                <a:gd name="connsiteY0" fmla="*/ 214 h 365085"/>
                <a:gd name="connsiteX1" fmla="*/ 179087 w 278367"/>
                <a:gd name="connsiteY1" fmla="*/ 6286 h 365085"/>
                <a:gd name="connsiteX2" fmla="*/ 163847 w 278367"/>
                <a:gd name="connsiteY2" fmla="*/ 72961 h 365085"/>
                <a:gd name="connsiteX3" fmla="*/ 194327 w 278367"/>
                <a:gd name="connsiteY3" fmla="*/ 118681 h 365085"/>
                <a:gd name="connsiteX4" fmla="*/ 207662 w 278367"/>
                <a:gd name="connsiteY4" fmla="*/ 187261 h 365085"/>
                <a:gd name="connsiteX5" fmla="*/ 247667 w 278367"/>
                <a:gd name="connsiteY5" fmla="*/ 122491 h 365085"/>
                <a:gd name="connsiteX6" fmla="*/ 278147 w 278367"/>
                <a:gd name="connsiteY6" fmla="*/ 122491 h 365085"/>
                <a:gd name="connsiteX7" fmla="*/ 261002 w 278367"/>
                <a:gd name="connsiteY7" fmla="*/ 162496 h 365085"/>
                <a:gd name="connsiteX8" fmla="*/ 253382 w 278367"/>
                <a:gd name="connsiteY8" fmla="*/ 223456 h 365085"/>
                <a:gd name="connsiteX9" fmla="*/ 241952 w 278367"/>
                <a:gd name="connsiteY9" fmla="*/ 288226 h 365085"/>
                <a:gd name="connsiteX10" fmla="*/ 224927 w 278367"/>
                <a:gd name="connsiteY10" fmla="*/ 317873 h 365085"/>
                <a:gd name="connsiteX11" fmla="*/ 214595 w 278367"/>
                <a:gd name="connsiteY11" fmla="*/ 329489 h 365085"/>
                <a:gd name="connsiteX12" fmla="*/ 203231 w 278367"/>
                <a:gd name="connsiteY12" fmla="*/ 343692 h 365085"/>
                <a:gd name="connsiteX13" fmla="*/ 141940 w 278367"/>
                <a:gd name="connsiteY13" fmla="*/ 365085 h 365085"/>
                <a:gd name="connsiteX14" fmla="*/ 80650 w 278367"/>
                <a:gd name="connsiteY14" fmla="*/ 343692 h 365085"/>
                <a:gd name="connsiteX15" fmla="*/ 79268 w 278367"/>
                <a:gd name="connsiteY15" fmla="*/ 341965 h 365085"/>
                <a:gd name="connsiteX16" fmla="*/ 51452 w 278367"/>
                <a:gd name="connsiteY16" fmla="*/ 322516 h 365085"/>
                <a:gd name="connsiteX17" fmla="*/ 3827 w 278367"/>
                <a:gd name="connsiteY17" fmla="*/ 246316 h 365085"/>
                <a:gd name="connsiteX18" fmla="*/ 3827 w 278367"/>
                <a:gd name="connsiteY18" fmla="*/ 212026 h 365085"/>
                <a:gd name="connsiteX19" fmla="*/ 11447 w 278367"/>
                <a:gd name="connsiteY19" fmla="*/ 168211 h 365085"/>
                <a:gd name="connsiteX20" fmla="*/ 26687 w 278367"/>
                <a:gd name="connsiteY20" fmla="*/ 132016 h 365085"/>
                <a:gd name="connsiteX21" fmla="*/ 38117 w 278367"/>
                <a:gd name="connsiteY21" fmla="*/ 187261 h 365085"/>
                <a:gd name="connsiteX22" fmla="*/ 66692 w 278367"/>
                <a:gd name="connsiteY22" fmla="*/ 208216 h 365085"/>
                <a:gd name="connsiteX23" fmla="*/ 66692 w 278367"/>
                <a:gd name="connsiteY23" fmla="*/ 166306 h 365085"/>
                <a:gd name="connsiteX24" fmla="*/ 70502 w 278367"/>
                <a:gd name="connsiteY24" fmla="*/ 112966 h 365085"/>
                <a:gd name="connsiteX25" fmla="*/ 97172 w 278367"/>
                <a:gd name="connsiteY25" fmla="*/ 53911 h 365085"/>
                <a:gd name="connsiteX26" fmla="*/ 150512 w 278367"/>
                <a:gd name="connsiteY26" fmla="*/ 8191 h 365085"/>
                <a:gd name="connsiteX27" fmla="*/ 169086 w 278367"/>
                <a:gd name="connsiteY27" fmla="*/ 214 h 365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78367" h="365085">
                  <a:moveTo>
                    <a:pt x="169086" y="214"/>
                  </a:moveTo>
                  <a:cubicBezTo>
                    <a:pt x="174245" y="-620"/>
                    <a:pt x="177976" y="888"/>
                    <a:pt x="179087" y="6286"/>
                  </a:cubicBezTo>
                  <a:cubicBezTo>
                    <a:pt x="181310" y="17081"/>
                    <a:pt x="161307" y="54228"/>
                    <a:pt x="163847" y="72961"/>
                  </a:cubicBezTo>
                  <a:cubicBezTo>
                    <a:pt x="166387" y="91693"/>
                    <a:pt x="187025" y="99631"/>
                    <a:pt x="194327" y="118681"/>
                  </a:cubicBezTo>
                  <a:cubicBezTo>
                    <a:pt x="201629" y="137731"/>
                    <a:pt x="198772" y="186626"/>
                    <a:pt x="207662" y="187261"/>
                  </a:cubicBezTo>
                  <a:cubicBezTo>
                    <a:pt x="216552" y="187896"/>
                    <a:pt x="235920" y="133286"/>
                    <a:pt x="247667" y="122491"/>
                  </a:cubicBezTo>
                  <a:cubicBezTo>
                    <a:pt x="259414" y="111696"/>
                    <a:pt x="275925" y="115824"/>
                    <a:pt x="278147" y="122491"/>
                  </a:cubicBezTo>
                  <a:cubicBezTo>
                    <a:pt x="280369" y="129158"/>
                    <a:pt x="265129" y="145669"/>
                    <a:pt x="261002" y="162496"/>
                  </a:cubicBezTo>
                  <a:cubicBezTo>
                    <a:pt x="256875" y="179323"/>
                    <a:pt x="256557" y="202501"/>
                    <a:pt x="253382" y="223456"/>
                  </a:cubicBezTo>
                  <a:cubicBezTo>
                    <a:pt x="250207" y="244411"/>
                    <a:pt x="250207" y="268541"/>
                    <a:pt x="241952" y="288226"/>
                  </a:cubicBezTo>
                  <a:cubicBezTo>
                    <a:pt x="237825" y="298069"/>
                    <a:pt x="231713" y="308467"/>
                    <a:pt x="224927" y="317873"/>
                  </a:cubicBezTo>
                  <a:lnTo>
                    <a:pt x="214595" y="329489"/>
                  </a:lnTo>
                  <a:lnTo>
                    <a:pt x="203231" y="343692"/>
                  </a:lnTo>
                  <a:cubicBezTo>
                    <a:pt x="187545" y="356910"/>
                    <a:pt x="165876" y="365085"/>
                    <a:pt x="141940" y="365085"/>
                  </a:cubicBezTo>
                  <a:cubicBezTo>
                    <a:pt x="118005" y="365085"/>
                    <a:pt x="96335" y="356910"/>
                    <a:pt x="80650" y="343692"/>
                  </a:cubicBezTo>
                  <a:lnTo>
                    <a:pt x="79268" y="341965"/>
                  </a:lnTo>
                  <a:lnTo>
                    <a:pt x="51452" y="322516"/>
                  </a:lnTo>
                  <a:cubicBezTo>
                    <a:pt x="33672" y="304418"/>
                    <a:pt x="11764" y="264731"/>
                    <a:pt x="3827" y="246316"/>
                  </a:cubicBezTo>
                  <a:cubicBezTo>
                    <a:pt x="-4110" y="227901"/>
                    <a:pt x="2557" y="225043"/>
                    <a:pt x="3827" y="212026"/>
                  </a:cubicBezTo>
                  <a:cubicBezTo>
                    <a:pt x="5097" y="199009"/>
                    <a:pt x="7637" y="181546"/>
                    <a:pt x="11447" y="168211"/>
                  </a:cubicBezTo>
                  <a:cubicBezTo>
                    <a:pt x="15257" y="154876"/>
                    <a:pt x="22242" y="128841"/>
                    <a:pt x="26687" y="132016"/>
                  </a:cubicBezTo>
                  <a:cubicBezTo>
                    <a:pt x="31132" y="135191"/>
                    <a:pt x="31450" y="174561"/>
                    <a:pt x="38117" y="187261"/>
                  </a:cubicBezTo>
                  <a:cubicBezTo>
                    <a:pt x="44784" y="199961"/>
                    <a:pt x="61930" y="211708"/>
                    <a:pt x="66692" y="208216"/>
                  </a:cubicBezTo>
                  <a:cubicBezTo>
                    <a:pt x="71454" y="204724"/>
                    <a:pt x="66057" y="182181"/>
                    <a:pt x="66692" y="166306"/>
                  </a:cubicBezTo>
                  <a:cubicBezTo>
                    <a:pt x="67327" y="150431"/>
                    <a:pt x="65422" y="131698"/>
                    <a:pt x="70502" y="112966"/>
                  </a:cubicBezTo>
                  <a:cubicBezTo>
                    <a:pt x="75582" y="94233"/>
                    <a:pt x="83837" y="71373"/>
                    <a:pt x="97172" y="53911"/>
                  </a:cubicBezTo>
                  <a:cubicBezTo>
                    <a:pt x="110507" y="36449"/>
                    <a:pt x="136860" y="16128"/>
                    <a:pt x="150512" y="8191"/>
                  </a:cubicBezTo>
                  <a:cubicBezTo>
                    <a:pt x="157338" y="4222"/>
                    <a:pt x="163926" y="1047"/>
                    <a:pt x="169086" y="214"/>
                  </a:cubicBezTo>
                  <a:close/>
                </a:path>
              </a:pathLst>
            </a:custGeom>
            <a:solidFill>
              <a:srgbClr val="F56C0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MY"/>
            </a:p>
          </p:txBody>
        </p:sp>
        <p:sp>
          <p:nvSpPr>
            <p:cNvPr id="110" name="Freeform: Shape 109">
              <a:extLst>
                <a:ext uri="{FF2B5EF4-FFF2-40B4-BE49-F238E27FC236}">
                  <a16:creationId xmlns:a16="http://schemas.microsoft.com/office/drawing/2014/main" id="{FD03A65F-E229-4378-BFCB-54DF385E17BD}"/>
                </a:ext>
              </a:extLst>
            </p:cNvPr>
            <p:cNvSpPr/>
            <p:nvPr/>
          </p:nvSpPr>
          <p:spPr>
            <a:xfrm rot="19173393">
              <a:off x="5817285" y="5568487"/>
              <a:ext cx="167706" cy="192913"/>
            </a:xfrm>
            <a:custGeom>
              <a:avLst/>
              <a:gdLst>
                <a:gd name="connsiteX0" fmla="*/ 164540 w 167706"/>
                <a:gd name="connsiteY0" fmla="*/ 146 h 192913"/>
                <a:gd name="connsiteX1" fmla="*/ 164364 w 167706"/>
                <a:gd name="connsiteY1" fmla="*/ 45054 h 192913"/>
                <a:gd name="connsiteX2" fmla="*/ 152940 w 167706"/>
                <a:gd name="connsiteY2" fmla="*/ 90384 h 192913"/>
                <a:gd name="connsiteX3" fmla="*/ 89323 w 167706"/>
                <a:gd name="connsiteY3" fmla="*/ 136283 h 192913"/>
                <a:gd name="connsiteX4" fmla="*/ 145222 w 167706"/>
                <a:gd name="connsiteY4" fmla="*/ 131366 h 192913"/>
                <a:gd name="connsiteX5" fmla="*/ 108276 w 167706"/>
                <a:gd name="connsiteY5" fmla="*/ 187482 h 192913"/>
                <a:gd name="connsiteX6" fmla="*/ 73296 w 167706"/>
                <a:gd name="connsiteY6" fmla="*/ 190207 h 192913"/>
                <a:gd name="connsiteX7" fmla="*/ 44153 w 167706"/>
                <a:gd name="connsiteY7" fmla="*/ 182889 h 192913"/>
                <a:gd name="connsiteX8" fmla="*/ 29812 w 167706"/>
                <a:gd name="connsiteY8" fmla="*/ 176766 h 192913"/>
                <a:gd name="connsiteX9" fmla="*/ 25416 w 167706"/>
                <a:gd name="connsiteY9" fmla="*/ 172658 h 192913"/>
                <a:gd name="connsiteX10" fmla="*/ 24187 w 167706"/>
                <a:gd name="connsiteY10" fmla="*/ 172182 h 192913"/>
                <a:gd name="connsiteX11" fmla="*/ 21742 w 167706"/>
                <a:gd name="connsiteY11" fmla="*/ 169225 h 192913"/>
                <a:gd name="connsiteX12" fmla="*/ 16462 w 167706"/>
                <a:gd name="connsiteY12" fmla="*/ 164291 h 192913"/>
                <a:gd name="connsiteX13" fmla="*/ 15799 w 167706"/>
                <a:gd name="connsiteY13" fmla="*/ 162043 h 192913"/>
                <a:gd name="connsiteX14" fmla="*/ 11471 w 167706"/>
                <a:gd name="connsiteY14" fmla="*/ 156811 h 192913"/>
                <a:gd name="connsiteX15" fmla="*/ 1856 w 167706"/>
                <a:gd name="connsiteY15" fmla="*/ 108063 h 192913"/>
                <a:gd name="connsiteX16" fmla="*/ 2671 w 167706"/>
                <a:gd name="connsiteY16" fmla="*/ 103760 h 192913"/>
                <a:gd name="connsiteX17" fmla="*/ 0 w 167706"/>
                <a:gd name="connsiteY17" fmla="*/ 94229 h 192913"/>
                <a:gd name="connsiteX18" fmla="*/ 2913 w 167706"/>
                <a:gd name="connsiteY18" fmla="*/ 83835 h 192913"/>
                <a:gd name="connsiteX19" fmla="*/ 1834 w 167706"/>
                <a:gd name="connsiteY19" fmla="*/ 76887 h 192913"/>
                <a:gd name="connsiteX20" fmla="*/ 6550 w 167706"/>
                <a:gd name="connsiteY20" fmla="*/ 48208 h 192913"/>
                <a:gd name="connsiteX21" fmla="*/ 77746 w 167706"/>
                <a:gd name="connsiteY21" fmla="*/ 41309 h 192913"/>
                <a:gd name="connsiteX22" fmla="*/ 127341 w 167706"/>
                <a:gd name="connsiteY22" fmla="*/ 31017 h 192913"/>
                <a:gd name="connsiteX23" fmla="*/ 164540 w 167706"/>
                <a:gd name="connsiteY23" fmla="*/ 146 h 192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7706" h="192913">
                  <a:moveTo>
                    <a:pt x="164540" y="146"/>
                  </a:moveTo>
                  <a:cubicBezTo>
                    <a:pt x="170710" y="2486"/>
                    <a:pt x="166297" y="30014"/>
                    <a:pt x="164364" y="45054"/>
                  </a:cubicBezTo>
                  <a:cubicBezTo>
                    <a:pt x="162430" y="60093"/>
                    <a:pt x="165447" y="75179"/>
                    <a:pt x="152940" y="90384"/>
                  </a:cubicBezTo>
                  <a:cubicBezTo>
                    <a:pt x="140433" y="105589"/>
                    <a:pt x="90608" y="129454"/>
                    <a:pt x="89323" y="136283"/>
                  </a:cubicBezTo>
                  <a:cubicBezTo>
                    <a:pt x="88037" y="143114"/>
                    <a:pt x="142065" y="122833"/>
                    <a:pt x="145222" y="131366"/>
                  </a:cubicBezTo>
                  <a:cubicBezTo>
                    <a:pt x="148381" y="139899"/>
                    <a:pt x="120264" y="177675"/>
                    <a:pt x="108276" y="187482"/>
                  </a:cubicBezTo>
                  <a:cubicBezTo>
                    <a:pt x="96288" y="197290"/>
                    <a:pt x="83983" y="190973"/>
                    <a:pt x="73296" y="190207"/>
                  </a:cubicBezTo>
                  <a:cubicBezTo>
                    <a:pt x="62609" y="189442"/>
                    <a:pt x="53627" y="187208"/>
                    <a:pt x="44153" y="182889"/>
                  </a:cubicBezTo>
                  <a:cubicBezTo>
                    <a:pt x="39417" y="180730"/>
                    <a:pt x="34532" y="179277"/>
                    <a:pt x="29812" y="176766"/>
                  </a:cubicBezTo>
                  <a:lnTo>
                    <a:pt x="25416" y="172658"/>
                  </a:lnTo>
                  <a:lnTo>
                    <a:pt x="24187" y="172182"/>
                  </a:lnTo>
                  <a:lnTo>
                    <a:pt x="21742" y="169225"/>
                  </a:lnTo>
                  <a:lnTo>
                    <a:pt x="16462" y="164291"/>
                  </a:lnTo>
                  <a:lnTo>
                    <a:pt x="15799" y="162043"/>
                  </a:lnTo>
                  <a:lnTo>
                    <a:pt x="11471" y="156811"/>
                  </a:lnTo>
                  <a:cubicBezTo>
                    <a:pt x="4474" y="144060"/>
                    <a:pt x="717" y="126803"/>
                    <a:pt x="1856" y="108063"/>
                  </a:cubicBezTo>
                  <a:lnTo>
                    <a:pt x="2671" y="103760"/>
                  </a:lnTo>
                  <a:lnTo>
                    <a:pt x="0" y="94229"/>
                  </a:lnTo>
                  <a:lnTo>
                    <a:pt x="2913" y="83835"/>
                  </a:lnTo>
                  <a:lnTo>
                    <a:pt x="1834" y="76887"/>
                  </a:lnTo>
                  <a:cubicBezTo>
                    <a:pt x="414" y="64985"/>
                    <a:pt x="669" y="54043"/>
                    <a:pt x="6550" y="48208"/>
                  </a:cubicBezTo>
                  <a:cubicBezTo>
                    <a:pt x="18310" y="36538"/>
                    <a:pt x="57613" y="44174"/>
                    <a:pt x="77746" y="41309"/>
                  </a:cubicBezTo>
                  <a:cubicBezTo>
                    <a:pt x="97877" y="38444"/>
                    <a:pt x="112875" y="37878"/>
                    <a:pt x="127341" y="31017"/>
                  </a:cubicBezTo>
                  <a:cubicBezTo>
                    <a:pt x="141806" y="24156"/>
                    <a:pt x="158370" y="-2194"/>
                    <a:pt x="164540" y="146"/>
                  </a:cubicBezTo>
                  <a:close/>
                </a:path>
              </a:pathLst>
            </a:custGeom>
            <a:solidFill>
              <a:srgbClr val="FDD82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MY"/>
            </a:p>
          </p:txBody>
        </p:sp>
      </p:grpSp>
      <p:grpSp>
        <p:nvGrpSpPr>
          <p:cNvPr id="111" name="Group 110">
            <a:extLst>
              <a:ext uri="{FF2B5EF4-FFF2-40B4-BE49-F238E27FC236}">
                <a16:creationId xmlns:a16="http://schemas.microsoft.com/office/drawing/2014/main" id="{9A288C94-6649-43B3-9C3D-923FAEAEEFB8}"/>
              </a:ext>
            </a:extLst>
          </p:cNvPr>
          <p:cNvGrpSpPr/>
          <p:nvPr/>
        </p:nvGrpSpPr>
        <p:grpSpPr>
          <a:xfrm>
            <a:off x="6373102" y="5384971"/>
            <a:ext cx="2469735" cy="1126397"/>
            <a:chOff x="5945026" y="3872645"/>
            <a:chExt cx="2469735" cy="1126397"/>
          </a:xfrm>
        </p:grpSpPr>
        <p:sp>
          <p:nvSpPr>
            <p:cNvPr id="112" name="Rectangle: Rounded Corners 111">
              <a:extLst>
                <a:ext uri="{FF2B5EF4-FFF2-40B4-BE49-F238E27FC236}">
                  <a16:creationId xmlns:a16="http://schemas.microsoft.com/office/drawing/2014/main" id="{F915C550-33CC-41D5-A646-F147606E7F2E}"/>
                </a:ext>
              </a:extLst>
            </p:cNvPr>
            <p:cNvSpPr/>
            <p:nvPr/>
          </p:nvSpPr>
          <p:spPr>
            <a:xfrm>
              <a:off x="5945026" y="3902579"/>
              <a:ext cx="2469735" cy="1096463"/>
            </a:xfrm>
            <a:prstGeom prst="roundRect">
              <a:avLst>
                <a:gd name="adj" fmla="val 844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13" name="TextBox 112">
              <a:extLst>
                <a:ext uri="{FF2B5EF4-FFF2-40B4-BE49-F238E27FC236}">
                  <a16:creationId xmlns:a16="http://schemas.microsoft.com/office/drawing/2014/main" id="{17D10901-7C92-4373-BFD4-430AFBF1D8D4}"/>
                </a:ext>
              </a:extLst>
            </p:cNvPr>
            <p:cNvSpPr txBox="1"/>
            <p:nvPr/>
          </p:nvSpPr>
          <p:spPr>
            <a:xfrm>
              <a:off x="6096000" y="3872645"/>
              <a:ext cx="2142146" cy="738664"/>
            </a:xfrm>
            <a:prstGeom prst="rect">
              <a:avLst/>
            </a:prstGeom>
            <a:noFill/>
          </p:spPr>
          <p:txBody>
            <a:bodyPr wrap="square" rtlCol="0">
              <a:spAutoFit/>
            </a:bodyPr>
            <a:lstStyle/>
            <a:p>
              <a:pPr algn="ctr"/>
              <a:r>
                <a:rPr lang="en-US" sz="1400" dirty="0"/>
                <a:t>Insert your text here insert your text here insert your text here insert text here… </a:t>
              </a:r>
              <a:endParaRPr lang="en-MY" sz="1400" dirty="0"/>
            </a:p>
          </p:txBody>
        </p:sp>
      </p:grpSp>
      <p:sp>
        <p:nvSpPr>
          <p:cNvPr id="114" name="Rectangle: Rounded Corners 113">
            <a:extLst>
              <a:ext uri="{FF2B5EF4-FFF2-40B4-BE49-F238E27FC236}">
                <a16:creationId xmlns:a16="http://schemas.microsoft.com/office/drawing/2014/main" id="{820E9B2C-C6A0-4C86-B9F8-D287C6850F32}"/>
              </a:ext>
            </a:extLst>
          </p:cNvPr>
          <p:cNvSpPr/>
          <p:nvPr/>
        </p:nvSpPr>
        <p:spPr>
          <a:xfrm>
            <a:off x="6659841" y="6271503"/>
            <a:ext cx="1933029" cy="72136"/>
          </a:xfrm>
          <a:prstGeom prst="roundRect">
            <a:avLst>
              <a:gd name="adj" fmla="val 50000"/>
            </a:avLst>
          </a:prstGeom>
          <a:solidFill>
            <a:srgbClr val="DBD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grpSp>
        <p:nvGrpSpPr>
          <p:cNvPr id="115" name="Group 114">
            <a:extLst>
              <a:ext uri="{FF2B5EF4-FFF2-40B4-BE49-F238E27FC236}">
                <a16:creationId xmlns:a16="http://schemas.microsoft.com/office/drawing/2014/main" id="{44B0D25D-DFA7-450B-9934-FB85BBAB4197}"/>
              </a:ext>
            </a:extLst>
          </p:cNvPr>
          <p:cNvGrpSpPr/>
          <p:nvPr/>
        </p:nvGrpSpPr>
        <p:grpSpPr>
          <a:xfrm>
            <a:off x="6540736" y="6156645"/>
            <a:ext cx="194153" cy="312661"/>
            <a:chOff x="6378285" y="3055358"/>
            <a:chExt cx="194153" cy="312661"/>
          </a:xfrm>
          <a:solidFill>
            <a:srgbClr val="DE0000"/>
          </a:solidFill>
        </p:grpSpPr>
        <p:sp>
          <p:nvSpPr>
            <p:cNvPr id="116" name="Heart 115">
              <a:extLst>
                <a:ext uri="{FF2B5EF4-FFF2-40B4-BE49-F238E27FC236}">
                  <a16:creationId xmlns:a16="http://schemas.microsoft.com/office/drawing/2014/main" id="{A285C173-6428-475C-BCA3-6E15530F9CF1}"/>
                </a:ext>
              </a:extLst>
            </p:cNvPr>
            <p:cNvSpPr/>
            <p:nvPr/>
          </p:nvSpPr>
          <p:spPr>
            <a:xfrm>
              <a:off x="6378285" y="3055358"/>
              <a:ext cx="194153" cy="194154"/>
            </a:xfrm>
            <a:prstGeom prst="heart">
              <a:avLst/>
            </a:prstGeom>
            <a:grpFill/>
            <a:ln w="9525">
              <a:solidFill>
                <a:srgbClr val="881A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17" name="Flowchart: Connector 116">
              <a:extLst>
                <a:ext uri="{FF2B5EF4-FFF2-40B4-BE49-F238E27FC236}">
                  <a16:creationId xmlns:a16="http://schemas.microsoft.com/office/drawing/2014/main" id="{94AEDEDB-C9B8-43A8-89E9-5FD53650C0A0}"/>
                </a:ext>
              </a:extLst>
            </p:cNvPr>
            <p:cNvSpPr/>
            <p:nvPr/>
          </p:nvSpPr>
          <p:spPr>
            <a:xfrm>
              <a:off x="6452852" y="3313164"/>
              <a:ext cx="54182" cy="54855"/>
            </a:xfrm>
            <a:prstGeom prst="flowChartConnector">
              <a:avLst/>
            </a:prstGeom>
            <a:grpFill/>
            <a:ln w="9525">
              <a:solidFill>
                <a:srgbClr val="881A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grpSp>
      <p:grpSp>
        <p:nvGrpSpPr>
          <p:cNvPr id="118" name="Group 117">
            <a:extLst>
              <a:ext uri="{FF2B5EF4-FFF2-40B4-BE49-F238E27FC236}">
                <a16:creationId xmlns:a16="http://schemas.microsoft.com/office/drawing/2014/main" id="{FE55B2AA-9A26-49AE-A83C-0E3E4BEE8D8E}"/>
              </a:ext>
            </a:extLst>
          </p:cNvPr>
          <p:cNvGrpSpPr/>
          <p:nvPr/>
        </p:nvGrpSpPr>
        <p:grpSpPr>
          <a:xfrm>
            <a:off x="9371534" y="347090"/>
            <a:ext cx="2469735" cy="1126397"/>
            <a:chOff x="5945026" y="3872645"/>
            <a:chExt cx="2469735" cy="1126397"/>
          </a:xfrm>
        </p:grpSpPr>
        <p:sp>
          <p:nvSpPr>
            <p:cNvPr id="119" name="Rectangle: Rounded Corners 118">
              <a:extLst>
                <a:ext uri="{FF2B5EF4-FFF2-40B4-BE49-F238E27FC236}">
                  <a16:creationId xmlns:a16="http://schemas.microsoft.com/office/drawing/2014/main" id="{22F95662-B8FB-46A9-A2F5-A9E7EF73F269}"/>
                </a:ext>
              </a:extLst>
            </p:cNvPr>
            <p:cNvSpPr/>
            <p:nvPr/>
          </p:nvSpPr>
          <p:spPr>
            <a:xfrm>
              <a:off x="5945026" y="3902579"/>
              <a:ext cx="2469735" cy="1096463"/>
            </a:xfrm>
            <a:prstGeom prst="roundRect">
              <a:avLst>
                <a:gd name="adj" fmla="val 844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20" name="TextBox 119">
              <a:extLst>
                <a:ext uri="{FF2B5EF4-FFF2-40B4-BE49-F238E27FC236}">
                  <a16:creationId xmlns:a16="http://schemas.microsoft.com/office/drawing/2014/main" id="{76B4961E-89A1-4582-8A2E-064DB93D835D}"/>
                </a:ext>
              </a:extLst>
            </p:cNvPr>
            <p:cNvSpPr txBox="1"/>
            <p:nvPr/>
          </p:nvSpPr>
          <p:spPr>
            <a:xfrm>
              <a:off x="6096000" y="3872645"/>
              <a:ext cx="2142146" cy="738664"/>
            </a:xfrm>
            <a:prstGeom prst="rect">
              <a:avLst/>
            </a:prstGeom>
            <a:noFill/>
          </p:spPr>
          <p:txBody>
            <a:bodyPr wrap="square" rtlCol="0">
              <a:spAutoFit/>
            </a:bodyPr>
            <a:lstStyle/>
            <a:p>
              <a:pPr algn="ctr"/>
              <a:r>
                <a:rPr lang="en-US" sz="1400" dirty="0"/>
                <a:t>Insert your text here insert your text here insert your text here insert text here… </a:t>
              </a:r>
              <a:endParaRPr lang="en-MY" sz="1400" dirty="0"/>
            </a:p>
          </p:txBody>
        </p:sp>
      </p:grpSp>
      <p:sp>
        <p:nvSpPr>
          <p:cNvPr id="121" name="Rectangle: Rounded Corners 120">
            <a:extLst>
              <a:ext uri="{FF2B5EF4-FFF2-40B4-BE49-F238E27FC236}">
                <a16:creationId xmlns:a16="http://schemas.microsoft.com/office/drawing/2014/main" id="{28CF3DE5-9BF2-447A-8ED0-C948B1405920}"/>
              </a:ext>
            </a:extLst>
          </p:cNvPr>
          <p:cNvSpPr/>
          <p:nvPr/>
        </p:nvSpPr>
        <p:spPr>
          <a:xfrm>
            <a:off x="9658273" y="1233622"/>
            <a:ext cx="1933029" cy="72136"/>
          </a:xfrm>
          <a:prstGeom prst="roundRect">
            <a:avLst>
              <a:gd name="adj" fmla="val 50000"/>
            </a:avLst>
          </a:prstGeom>
          <a:solidFill>
            <a:srgbClr val="DBD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grpSp>
        <p:nvGrpSpPr>
          <p:cNvPr id="122" name="Group 121">
            <a:extLst>
              <a:ext uri="{FF2B5EF4-FFF2-40B4-BE49-F238E27FC236}">
                <a16:creationId xmlns:a16="http://schemas.microsoft.com/office/drawing/2014/main" id="{08B34778-7728-43A8-90AB-4BA6057CC3B1}"/>
              </a:ext>
            </a:extLst>
          </p:cNvPr>
          <p:cNvGrpSpPr/>
          <p:nvPr/>
        </p:nvGrpSpPr>
        <p:grpSpPr>
          <a:xfrm>
            <a:off x="9521919" y="1084723"/>
            <a:ext cx="321195" cy="350725"/>
            <a:chOff x="4140043" y="3247167"/>
            <a:chExt cx="321195" cy="350725"/>
          </a:xfrm>
        </p:grpSpPr>
        <p:sp>
          <p:nvSpPr>
            <p:cNvPr id="123" name="Heart 122">
              <a:extLst>
                <a:ext uri="{FF2B5EF4-FFF2-40B4-BE49-F238E27FC236}">
                  <a16:creationId xmlns:a16="http://schemas.microsoft.com/office/drawing/2014/main" id="{0D4C4E62-AF2B-4FCB-9ABF-CDF22A639359}"/>
                </a:ext>
              </a:extLst>
            </p:cNvPr>
            <p:cNvSpPr/>
            <p:nvPr/>
          </p:nvSpPr>
          <p:spPr>
            <a:xfrm>
              <a:off x="4140043" y="3367050"/>
              <a:ext cx="224009" cy="230842"/>
            </a:xfrm>
            <a:prstGeom prst="heart">
              <a:avLst/>
            </a:prstGeom>
            <a:solidFill>
              <a:srgbClr val="EA2596"/>
            </a:solidFill>
            <a:ln w="9525">
              <a:solidFill>
                <a:srgbClr val="C313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124" name="Heart 123">
              <a:extLst>
                <a:ext uri="{FF2B5EF4-FFF2-40B4-BE49-F238E27FC236}">
                  <a16:creationId xmlns:a16="http://schemas.microsoft.com/office/drawing/2014/main" id="{0B2B906D-58CF-4199-B835-6A8FF80390A8}"/>
                </a:ext>
              </a:extLst>
            </p:cNvPr>
            <p:cNvSpPr/>
            <p:nvPr/>
          </p:nvSpPr>
          <p:spPr>
            <a:xfrm>
              <a:off x="4321117" y="3247167"/>
              <a:ext cx="140121" cy="129543"/>
            </a:xfrm>
            <a:prstGeom prst="heart">
              <a:avLst/>
            </a:prstGeom>
            <a:solidFill>
              <a:srgbClr val="EA2596"/>
            </a:solidFill>
            <a:ln w="9525">
              <a:solidFill>
                <a:srgbClr val="C313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grpSp>
      <p:grpSp>
        <p:nvGrpSpPr>
          <p:cNvPr id="125" name="Group 124">
            <a:extLst>
              <a:ext uri="{FF2B5EF4-FFF2-40B4-BE49-F238E27FC236}">
                <a16:creationId xmlns:a16="http://schemas.microsoft.com/office/drawing/2014/main" id="{45B98139-9DC0-4F8A-B541-0E21669D2203}"/>
              </a:ext>
            </a:extLst>
          </p:cNvPr>
          <p:cNvGrpSpPr/>
          <p:nvPr/>
        </p:nvGrpSpPr>
        <p:grpSpPr>
          <a:xfrm>
            <a:off x="9365883" y="1986279"/>
            <a:ext cx="2469735" cy="1126397"/>
            <a:chOff x="5945026" y="3872645"/>
            <a:chExt cx="2469735" cy="1126397"/>
          </a:xfrm>
        </p:grpSpPr>
        <p:sp>
          <p:nvSpPr>
            <p:cNvPr id="126" name="Rectangle: Rounded Corners 125">
              <a:extLst>
                <a:ext uri="{FF2B5EF4-FFF2-40B4-BE49-F238E27FC236}">
                  <a16:creationId xmlns:a16="http://schemas.microsoft.com/office/drawing/2014/main" id="{96447B5D-B4E5-4AC1-8C02-BF01A09E1506}"/>
                </a:ext>
              </a:extLst>
            </p:cNvPr>
            <p:cNvSpPr/>
            <p:nvPr/>
          </p:nvSpPr>
          <p:spPr>
            <a:xfrm>
              <a:off x="5945026" y="3902579"/>
              <a:ext cx="2469735" cy="1096463"/>
            </a:xfrm>
            <a:prstGeom prst="roundRect">
              <a:avLst>
                <a:gd name="adj" fmla="val 844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27" name="TextBox 126">
              <a:extLst>
                <a:ext uri="{FF2B5EF4-FFF2-40B4-BE49-F238E27FC236}">
                  <a16:creationId xmlns:a16="http://schemas.microsoft.com/office/drawing/2014/main" id="{DA0F97C5-64A4-4CCE-9403-7ABC4E354078}"/>
                </a:ext>
              </a:extLst>
            </p:cNvPr>
            <p:cNvSpPr txBox="1"/>
            <p:nvPr/>
          </p:nvSpPr>
          <p:spPr>
            <a:xfrm>
              <a:off x="6096000" y="3872645"/>
              <a:ext cx="2142146" cy="738664"/>
            </a:xfrm>
            <a:prstGeom prst="rect">
              <a:avLst/>
            </a:prstGeom>
            <a:noFill/>
          </p:spPr>
          <p:txBody>
            <a:bodyPr wrap="square" rtlCol="0">
              <a:spAutoFit/>
            </a:bodyPr>
            <a:lstStyle/>
            <a:p>
              <a:pPr algn="ctr"/>
              <a:r>
                <a:rPr lang="en-US" sz="1400" dirty="0"/>
                <a:t>Insert your text here insert your text here insert your text here insert text here… </a:t>
              </a:r>
              <a:endParaRPr lang="en-MY" sz="1400" dirty="0"/>
            </a:p>
          </p:txBody>
        </p:sp>
      </p:grpSp>
      <p:sp>
        <p:nvSpPr>
          <p:cNvPr id="128" name="Rectangle: Rounded Corners 127">
            <a:extLst>
              <a:ext uri="{FF2B5EF4-FFF2-40B4-BE49-F238E27FC236}">
                <a16:creationId xmlns:a16="http://schemas.microsoft.com/office/drawing/2014/main" id="{CBD8A449-8A51-4497-91F2-450ED0CDAA79}"/>
              </a:ext>
            </a:extLst>
          </p:cNvPr>
          <p:cNvSpPr/>
          <p:nvPr/>
        </p:nvSpPr>
        <p:spPr>
          <a:xfrm>
            <a:off x="9652622" y="2872811"/>
            <a:ext cx="1933029" cy="72136"/>
          </a:xfrm>
          <a:prstGeom prst="roundRect">
            <a:avLst>
              <a:gd name="adj" fmla="val 50000"/>
            </a:avLst>
          </a:prstGeom>
          <a:solidFill>
            <a:srgbClr val="DBD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29" name="Heart 128">
            <a:extLst>
              <a:ext uri="{FF2B5EF4-FFF2-40B4-BE49-F238E27FC236}">
                <a16:creationId xmlns:a16="http://schemas.microsoft.com/office/drawing/2014/main" id="{3193624F-7903-4A5D-AB45-93798EABF5B5}"/>
              </a:ext>
            </a:extLst>
          </p:cNvPr>
          <p:cNvSpPr/>
          <p:nvPr/>
        </p:nvSpPr>
        <p:spPr>
          <a:xfrm>
            <a:off x="9580870" y="2785946"/>
            <a:ext cx="314324" cy="260634"/>
          </a:xfrm>
          <a:prstGeom prst="heart">
            <a:avLst/>
          </a:prstGeom>
          <a:solidFill>
            <a:srgbClr val="DE0000"/>
          </a:solidFill>
          <a:ln>
            <a:solidFill>
              <a:srgbClr val="DE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grpSp>
        <p:nvGrpSpPr>
          <p:cNvPr id="130" name="Group 129">
            <a:extLst>
              <a:ext uri="{FF2B5EF4-FFF2-40B4-BE49-F238E27FC236}">
                <a16:creationId xmlns:a16="http://schemas.microsoft.com/office/drawing/2014/main" id="{F9BFA272-4BB2-4748-93D4-B9DEDEA8F998}"/>
              </a:ext>
            </a:extLst>
          </p:cNvPr>
          <p:cNvGrpSpPr/>
          <p:nvPr/>
        </p:nvGrpSpPr>
        <p:grpSpPr>
          <a:xfrm>
            <a:off x="9365883" y="3669583"/>
            <a:ext cx="2469735" cy="1126397"/>
            <a:chOff x="5945026" y="3872645"/>
            <a:chExt cx="2469735" cy="1126397"/>
          </a:xfrm>
        </p:grpSpPr>
        <p:sp>
          <p:nvSpPr>
            <p:cNvPr id="131" name="Rectangle: Rounded Corners 130">
              <a:extLst>
                <a:ext uri="{FF2B5EF4-FFF2-40B4-BE49-F238E27FC236}">
                  <a16:creationId xmlns:a16="http://schemas.microsoft.com/office/drawing/2014/main" id="{5BBC36E5-88C8-4799-AB6C-FD6D37270C9A}"/>
                </a:ext>
              </a:extLst>
            </p:cNvPr>
            <p:cNvSpPr/>
            <p:nvPr/>
          </p:nvSpPr>
          <p:spPr>
            <a:xfrm>
              <a:off x="5945026" y="3902579"/>
              <a:ext cx="2469735" cy="1096463"/>
            </a:xfrm>
            <a:prstGeom prst="roundRect">
              <a:avLst>
                <a:gd name="adj" fmla="val 844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32" name="TextBox 131">
              <a:extLst>
                <a:ext uri="{FF2B5EF4-FFF2-40B4-BE49-F238E27FC236}">
                  <a16:creationId xmlns:a16="http://schemas.microsoft.com/office/drawing/2014/main" id="{0AB4EE0D-259F-4BF6-B648-4B32E502C04F}"/>
                </a:ext>
              </a:extLst>
            </p:cNvPr>
            <p:cNvSpPr txBox="1"/>
            <p:nvPr/>
          </p:nvSpPr>
          <p:spPr>
            <a:xfrm>
              <a:off x="6096000" y="3872645"/>
              <a:ext cx="2142146" cy="738664"/>
            </a:xfrm>
            <a:prstGeom prst="rect">
              <a:avLst/>
            </a:prstGeom>
            <a:noFill/>
          </p:spPr>
          <p:txBody>
            <a:bodyPr wrap="square" rtlCol="0">
              <a:spAutoFit/>
            </a:bodyPr>
            <a:lstStyle/>
            <a:p>
              <a:pPr algn="ctr"/>
              <a:r>
                <a:rPr lang="en-US" sz="1400" dirty="0"/>
                <a:t>Insert your text here insert your text here insert your text here insert text here… </a:t>
              </a:r>
              <a:endParaRPr lang="en-MY" sz="1400" dirty="0"/>
            </a:p>
          </p:txBody>
        </p:sp>
      </p:grpSp>
      <p:sp>
        <p:nvSpPr>
          <p:cNvPr id="133" name="Rectangle: Rounded Corners 132">
            <a:extLst>
              <a:ext uri="{FF2B5EF4-FFF2-40B4-BE49-F238E27FC236}">
                <a16:creationId xmlns:a16="http://schemas.microsoft.com/office/drawing/2014/main" id="{E0961968-E090-4B56-9520-C0F7B42FDE01}"/>
              </a:ext>
            </a:extLst>
          </p:cNvPr>
          <p:cNvSpPr/>
          <p:nvPr/>
        </p:nvSpPr>
        <p:spPr>
          <a:xfrm>
            <a:off x="9652622" y="4556115"/>
            <a:ext cx="1933029" cy="72136"/>
          </a:xfrm>
          <a:prstGeom prst="roundRect">
            <a:avLst>
              <a:gd name="adj" fmla="val 50000"/>
            </a:avLst>
          </a:prstGeom>
          <a:solidFill>
            <a:srgbClr val="DBD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grpSp>
        <p:nvGrpSpPr>
          <p:cNvPr id="134" name="Group 133">
            <a:extLst>
              <a:ext uri="{FF2B5EF4-FFF2-40B4-BE49-F238E27FC236}">
                <a16:creationId xmlns:a16="http://schemas.microsoft.com/office/drawing/2014/main" id="{BCFB923C-FF0F-4912-B7CC-F3D487AB8BAD}"/>
              </a:ext>
            </a:extLst>
          </p:cNvPr>
          <p:cNvGrpSpPr/>
          <p:nvPr/>
        </p:nvGrpSpPr>
        <p:grpSpPr>
          <a:xfrm>
            <a:off x="9464641" y="4465385"/>
            <a:ext cx="310230" cy="271650"/>
            <a:chOff x="2884212" y="3299840"/>
            <a:chExt cx="363512" cy="372959"/>
          </a:xfrm>
        </p:grpSpPr>
        <p:sp>
          <p:nvSpPr>
            <p:cNvPr id="135" name="Heart 134">
              <a:extLst>
                <a:ext uri="{FF2B5EF4-FFF2-40B4-BE49-F238E27FC236}">
                  <a16:creationId xmlns:a16="http://schemas.microsoft.com/office/drawing/2014/main" id="{CD182EDA-12DA-450E-A477-BBAAF005A72A}"/>
                </a:ext>
              </a:extLst>
            </p:cNvPr>
            <p:cNvSpPr/>
            <p:nvPr/>
          </p:nvSpPr>
          <p:spPr>
            <a:xfrm>
              <a:off x="2906612" y="3325498"/>
              <a:ext cx="318712" cy="347301"/>
            </a:xfrm>
            <a:prstGeom prst="heart">
              <a:avLst/>
            </a:prstGeom>
            <a:solidFill>
              <a:srgbClr val="EA2596"/>
            </a:solidFill>
            <a:ln w="9525">
              <a:solidFill>
                <a:srgbClr val="C313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36" name="Star: 4 Points 135">
              <a:extLst>
                <a:ext uri="{FF2B5EF4-FFF2-40B4-BE49-F238E27FC236}">
                  <a16:creationId xmlns:a16="http://schemas.microsoft.com/office/drawing/2014/main" id="{6EED5561-F8FB-4C56-B75E-A87486F3A12B}"/>
                </a:ext>
              </a:extLst>
            </p:cNvPr>
            <p:cNvSpPr/>
            <p:nvPr/>
          </p:nvSpPr>
          <p:spPr>
            <a:xfrm>
              <a:off x="2884212" y="3440487"/>
              <a:ext cx="132797" cy="168892"/>
            </a:xfrm>
            <a:prstGeom prst="star4">
              <a:avLst>
                <a:gd name="adj" fmla="val 21259"/>
              </a:avLst>
            </a:prstGeom>
            <a:solidFill>
              <a:srgbClr val="F9D756"/>
            </a:solidFill>
            <a:ln w="63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37" name="Star: 4 Points 136">
              <a:extLst>
                <a:ext uri="{FF2B5EF4-FFF2-40B4-BE49-F238E27FC236}">
                  <a16:creationId xmlns:a16="http://schemas.microsoft.com/office/drawing/2014/main" id="{165077CC-E78E-4239-90E7-89F6660118B2}"/>
                </a:ext>
              </a:extLst>
            </p:cNvPr>
            <p:cNvSpPr/>
            <p:nvPr/>
          </p:nvSpPr>
          <p:spPr>
            <a:xfrm>
              <a:off x="3128985" y="3299840"/>
              <a:ext cx="118739" cy="129159"/>
            </a:xfrm>
            <a:prstGeom prst="star4">
              <a:avLst>
                <a:gd name="adj" fmla="val 21259"/>
              </a:avLst>
            </a:prstGeom>
            <a:solidFill>
              <a:srgbClr val="F9D756"/>
            </a:solidFill>
            <a:ln w="63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grpSp>
      <p:sp>
        <p:nvSpPr>
          <p:cNvPr id="138" name="TextBox 137">
            <a:extLst>
              <a:ext uri="{FF2B5EF4-FFF2-40B4-BE49-F238E27FC236}">
                <a16:creationId xmlns:a16="http://schemas.microsoft.com/office/drawing/2014/main" id="{FF419AAC-35E7-40A1-98B3-1A502596AC10}"/>
              </a:ext>
            </a:extLst>
          </p:cNvPr>
          <p:cNvSpPr txBox="1"/>
          <p:nvPr/>
        </p:nvSpPr>
        <p:spPr>
          <a:xfrm>
            <a:off x="9019877" y="5098105"/>
            <a:ext cx="3187405" cy="292388"/>
          </a:xfrm>
          <a:prstGeom prst="rect">
            <a:avLst/>
          </a:prstGeom>
          <a:noFill/>
        </p:spPr>
        <p:txBody>
          <a:bodyPr wrap="square" rtlCol="0">
            <a:spAutoFit/>
          </a:bodyPr>
          <a:lstStyle/>
          <a:p>
            <a:r>
              <a:rPr lang="en-US" sz="1300" i="1" dirty="0">
                <a:latin typeface="Courier New" panose="02070309020205020404" pitchFamily="49" charset="0"/>
                <a:cs typeface="Courier New" panose="02070309020205020404" pitchFamily="49" charset="0"/>
              </a:rPr>
              <a:t>// Feel free to use the emojis</a:t>
            </a:r>
            <a:endParaRPr lang="en-MY" sz="1300" i="1" dirty="0">
              <a:latin typeface="Courier New" panose="02070309020205020404" pitchFamily="49" charset="0"/>
              <a:cs typeface="Courier New" panose="02070309020205020404" pitchFamily="49" charset="0"/>
            </a:endParaRPr>
          </a:p>
        </p:txBody>
      </p:sp>
      <p:grpSp>
        <p:nvGrpSpPr>
          <p:cNvPr id="139" name="Group 138">
            <a:extLst>
              <a:ext uri="{FF2B5EF4-FFF2-40B4-BE49-F238E27FC236}">
                <a16:creationId xmlns:a16="http://schemas.microsoft.com/office/drawing/2014/main" id="{E3DC1121-55A1-48C9-BB1E-934DB805BA1F}"/>
              </a:ext>
            </a:extLst>
          </p:cNvPr>
          <p:cNvGrpSpPr/>
          <p:nvPr/>
        </p:nvGrpSpPr>
        <p:grpSpPr>
          <a:xfrm>
            <a:off x="9208721" y="5446849"/>
            <a:ext cx="314324" cy="304800"/>
            <a:chOff x="3790951" y="4520565"/>
            <a:chExt cx="314324" cy="304800"/>
          </a:xfrm>
        </p:grpSpPr>
        <p:sp>
          <p:nvSpPr>
            <p:cNvPr id="140" name="Flowchart: Connector 139">
              <a:extLst>
                <a:ext uri="{FF2B5EF4-FFF2-40B4-BE49-F238E27FC236}">
                  <a16:creationId xmlns:a16="http://schemas.microsoft.com/office/drawing/2014/main" id="{4D54BBF8-C85F-4A41-A6FA-E756E80C4DC0}"/>
                </a:ext>
              </a:extLst>
            </p:cNvPr>
            <p:cNvSpPr/>
            <p:nvPr/>
          </p:nvSpPr>
          <p:spPr>
            <a:xfrm>
              <a:off x="3790951" y="4520565"/>
              <a:ext cx="314324" cy="304800"/>
            </a:xfrm>
            <a:prstGeom prst="flowChartConnector">
              <a:avLst/>
            </a:prstGeom>
            <a:solidFill>
              <a:srgbClr val="F9D601"/>
            </a:solidFill>
            <a:ln w="6350">
              <a:solidFill>
                <a:srgbClr val="CF98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41" name="Heart 140">
              <a:extLst>
                <a:ext uri="{FF2B5EF4-FFF2-40B4-BE49-F238E27FC236}">
                  <a16:creationId xmlns:a16="http://schemas.microsoft.com/office/drawing/2014/main" id="{22352700-A873-446A-8FBD-EF5F79D7345A}"/>
                </a:ext>
              </a:extLst>
            </p:cNvPr>
            <p:cNvSpPr/>
            <p:nvPr/>
          </p:nvSpPr>
          <p:spPr>
            <a:xfrm rot="20700428">
              <a:off x="3819940" y="4592921"/>
              <a:ext cx="108585" cy="98996"/>
            </a:xfrm>
            <a:prstGeom prst="heart">
              <a:avLst/>
            </a:prstGeom>
            <a:solidFill>
              <a:srgbClr val="CC0D77"/>
            </a:solidFill>
            <a:ln w="6350">
              <a:solidFill>
                <a:srgbClr val="9E10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42" name="Heart 141">
              <a:extLst>
                <a:ext uri="{FF2B5EF4-FFF2-40B4-BE49-F238E27FC236}">
                  <a16:creationId xmlns:a16="http://schemas.microsoft.com/office/drawing/2014/main" id="{17B0C5C4-972F-44B0-88F0-BE526987A10D}"/>
                </a:ext>
              </a:extLst>
            </p:cNvPr>
            <p:cNvSpPr/>
            <p:nvPr/>
          </p:nvSpPr>
          <p:spPr>
            <a:xfrm rot="899572" flipH="1">
              <a:off x="3970843" y="4592921"/>
              <a:ext cx="108585" cy="98996"/>
            </a:xfrm>
            <a:prstGeom prst="heart">
              <a:avLst/>
            </a:prstGeom>
            <a:solidFill>
              <a:srgbClr val="CC0D77"/>
            </a:solidFill>
            <a:ln w="6350">
              <a:solidFill>
                <a:srgbClr val="9E10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43" name="Freeform: Shape 142">
              <a:extLst>
                <a:ext uri="{FF2B5EF4-FFF2-40B4-BE49-F238E27FC236}">
                  <a16:creationId xmlns:a16="http://schemas.microsoft.com/office/drawing/2014/main" id="{E6961166-62F1-4186-AB48-92DAD7276269}"/>
                </a:ext>
              </a:extLst>
            </p:cNvPr>
            <p:cNvSpPr/>
            <p:nvPr/>
          </p:nvSpPr>
          <p:spPr>
            <a:xfrm flipH="1">
              <a:off x="3892936" y="4733080"/>
              <a:ext cx="110354" cy="62400"/>
            </a:xfrm>
            <a:custGeom>
              <a:avLst/>
              <a:gdLst>
                <a:gd name="connsiteX0" fmla="*/ 143461 w 177279"/>
                <a:gd name="connsiteY0" fmla="*/ 0 h 69208"/>
                <a:gd name="connsiteX1" fmla="*/ 138449 w 177279"/>
                <a:gd name="connsiteY1" fmla="*/ 1585 h 69208"/>
                <a:gd name="connsiteX2" fmla="*/ 136749 w 177279"/>
                <a:gd name="connsiteY2" fmla="*/ 1 h 69208"/>
                <a:gd name="connsiteX3" fmla="*/ 125566 w 177279"/>
                <a:gd name="connsiteY3" fmla="*/ 5656 h 69208"/>
                <a:gd name="connsiteX4" fmla="*/ 117025 w 177279"/>
                <a:gd name="connsiteY4" fmla="*/ 8356 h 69208"/>
                <a:gd name="connsiteX5" fmla="*/ 89391 w 177279"/>
                <a:gd name="connsiteY5" fmla="*/ 17108 h 69208"/>
                <a:gd name="connsiteX6" fmla="*/ 88642 w 177279"/>
                <a:gd name="connsiteY6" fmla="*/ 17272 h 69208"/>
                <a:gd name="connsiteX7" fmla="*/ 87868 w 177279"/>
                <a:gd name="connsiteY7" fmla="*/ 17102 h 69208"/>
                <a:gd name="connsiteX8" fmla="*/ 60254 w 177279"/>
                <a:gd name="connsiteY8" fmla="*/ 8357 h 69208"/>
                <a:gd name="connsiteX9" fmla="*/ 51724 w 177279"/>
                <a:gd name="connsiteY9" fmla="*/ 5661 h 69208"/>
                <a:gd name="connsiteX10" fmla="*/ 40530 w 177279"/>
                <a:gd name="connsiteY10" fmla="*/ 0 h 69208"/>
                <a:gd name="connsiteX11" fmla="*/ 38829 w 177279"/>
                <a:gd name="connsiteY11" fmla="*/ 1585 h 69208"/>
                <a:gd name="connsiteX12" fmla="*/ 33818 w 177279"/>
                <a:gd name="connsiteY12" fmla="*/ 1 h 69208"/>
                <a:gd name="connsiteX13" fmla="*/ 44 w 177279"/>
                <a:gd name="connsiteY13" fmla="*/ 22021 h 69208"/>
                <a:gd name="connsiteX14" fmla="*/ 27385 w 177279"/>
                <a:gd name="connsiteY14" fmla="*/ 51906 h 69208"/>
                <a:gd name="connsiteX15" fmla="*/ 42750 w 177279"/>
                <a:gd name="connsiteY15" fmla="*/ 57917 h 69208"/>
                <a:gd name="connsiteX16" fmla="*/ 45355 w 177279"/>
                <a:gd name="connsiteY16" fmla="*/ 59770 h 69208"/>
                <a:gd name="connsiteX17" fmla="*/ 52815 w 177279"/>
                <a:gd name="connsiteY17" fmla="*/ 61854 h 69208"/>
                <a:gd name="connsiteX18" fmla="*/ 59551 w 177279"/>
                <a:gd name="connsiteY18" fmla="*/ 64489 h 69208"/>
                <a:gd name="connsiteX19" fmla="*/ 64341 w 177279"/>
                <a:gd name="connsiteY19" fmla="*/ 65075 h 69208"/>
                <a:gd name="connsiteX20" fmla="*/ 79129 w 177279"/>
                <a:gd name="connsiteY20" fmla="*/ 69207 h 69208"/>
                <a:gd name="connsiteX21" fmla="*/ 88636 w 177279"/>
                <a:gd name="connsiteY21" fmla="*/ 68045 h 69208"/>
                <a:gd name="connsiteX22" fmla="*/ 98150 w 177279"/>
                <a:gd name="connsiteY22" fmla="*/ 69208 h 69208"/>
                <a:gd name="connsiteX23" fmla="*/ 112951 w 177279"/>
                <a:gd name="connsiteY23" fmla="*/ 65072 h 69208"/>
                <a:gd name="connsiteX24" fmla="*/ 117728 w 177279"/>
                <a:gd name="connsiteY24" fmla="*/ 64488 h 69208"/>
                <a:gd name="connsiteX25" fmla="*/ 124446 w 177279"/>
                <a:gd name="connsiteY25" fmla="*/ 61860 h 69208"/>
                <a:gd name="connsiteX26" fmla="*/ 131924 w 177279"/>
                <a:gd name="connsiteY26" fmla="*/ 59771 h 69208"/>
                <a:gd name="connsiteX27" fmla="*/ 134535 w 177279"/>
                <a:gd name="connsiteY27" fmla="*/ 57913 h 69208"/>
                <a:gd name="connsiteX28" fmla="*/ 149894 w 177279"/>
                <a:gd name="connsiteY28" fmla="*/ 51905 h 69208"/>
                <a:gd name="connsiteX29" fmla="*/ 177235 w 177279"/>
                <a:gd name="connsiteY29" fmla="*/ 22020 h 69208"/>
                <a:gd name="connsiteX30" fmla="*/ 143461 w 177279"/>
                <a:gd name="connsiteY30" fmla="*/ 0 h 69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77279" h="69208">
                  <a:moveTo>
                    <a:pt x="143461" y="0"/>
                  </a:moveTo>
                  <a:lnTo>
                    <a:pt x="138449" y="1585"/>
                  </a:lnTo>
                  <a:lnTo>
                    <a:pt x="136749" y="1"/>
                  </a:lnTo>
                  <a:lnTo>
                    <a:pt x="125566" y="5656"/>
                  </a:lnTo>
                  <a:lnTo>
                    <a:pt x="117025" y="8356"/>
                  </a:lnTo>
                  <a:lnTo>
                    <a:pt x="89391" y="17108"/>
                  </a:lnTo>
                  <a:lnTo>
                    <a:pt x="88642" y="17272"/>
                  </a:lnTo>
                  <a:lnTo>
                    <a:pt x="87868" y="17102"/>
                  </a:lnTo>
                  <a:lnTo>
                    <a:pt x="60254" y="8357"/>
                  </a:lnTo>
                  <a:lnTo>
                    <a:pt x="51724" y="5661"/>
                  </a:lnTo>
                  <a:lnTo>
                    <a:pt x="40530" y="0"/>
                  </a:lnTo>
                  <a:lnTo>
                    <a:pt x="38829" y="1585"/>
                  </a:lnTo>
                  <a:lnTo>
                    <a:pt x="33818" y="1"/>
                  </a:lnTo>
                  <a:cubicBezTo>
                    <a:pt x="19075" y="788"/>
                    <a:pt x="1116" y="13371"/>
                    <a:pt x="44" y="22021"/>
                  </a:cubicBezTo>
                  <a:cubicBezTo>
                    <a:pt x="-1028" y="30672"/>
                    <a:pt x="17467" y="44829"/>
                    <a:pt x="27385" y="51906"/>
                  </a:cubicBezTo>
                  <a:lnTo>
                    <a:pt x="42750" y="57917"/>
                  </a:lnTo>
                  <a:lnTo>
                    <a:pt x="45355" y="59770"/>
                  </a:lnTo>
                  <a:lnTo>
                    <a:pt x="52815" y="61854"/>
                  </a:lnTo>
                  <a:lnTo>
                    <a:pt x="59551" y="64489"/>
                  </a:lnTo>
                  <a:lnTo>
                    <a:pt x="64341" y="65075"/>
                  </a:lnTo>
                  <a:lnTo>
                    <a:pt x="79129" y="69207"/>
                  </a:lnTo>
                  <a:lnTo>
                    <a:pt x="88636" y="68045"/>
                  </a:lnTo>
                  <a:lnTo>
                    <a:pt x="98150" y="69208"/>
                  </a:lnTo>
                  <a:lnTo>
                    <a:pt x="112951" y="65072"/>
                  </a:lnTo>
                  <a:lnTo>
                    <a:pt x="117728" y="64488"/>
                  </a:lnTo>
                  <a:lnTo>
                    <a:pt x="124446" y="61860"/>
                  </a:lnTo>
                  <a:lnTo>
                    <a:pt x="131924" y="59771"/>
                  </a:lnTo>
                  <a:lnTo>
                    <a:pt x="134535" y="57913"/>
                  </a:lnTo>
                  <a:lnTo>
                    <a:pt x="149894" y="51905"/>
                  </a:lnTo>
                  <a:cubicBezTo>
                    <a:pt x="159812" y="44828"/>
                    <a:pt x="178307" y="30671"/>
                    <a:pt x="177235" y="22020"/>
                  </a:cubicBezTo>
                  <a:cubicBezTo>
                    <a:pt x="176163" y="13370"/>
                    <a:pt x="158204" y="787"/>
                    <a:pt x="143461"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MY" dirty="0"/>
            </a:p>
          </p:txBody>
        </p:sp>
        <p:sp>
          <p:nvSpPr>
            <p:cNvPr id="144" name="Oval 143">
              <a:extLst>
                <a:ext uri="{FF2B5EF4-FFF2-40B4-BE49-F238E27FC236}">
                  <a16:creationId xmlns:a16="http://schemas.microsoft.com/office/drawing/2014/main" id="{7CD508D6-2126-40BF-9FE9-0D407EC3FA35}"/>
                </a:ext>
              </a:extLst>
            </p:cNvPr>
            <p:cNvSpPr/>
            <p:nvPr/>
          </p:nvSpPr>
          <p:spPr>
            <a:xfrm>
              <a:off x="3819796" y="4695702"/>
              <a:ext cx="64770" cy="45719"/>
            </a:xfrm>
            <a:prstGeom prst="ellipse">
              <a:avLst/>
            </a:prstGeom>
            <a:solidFill>
              <a:srgbClr val="F987A8">
                <a:alpha val="49804"/>
              </a:srgb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45" name="Oval 144">
              <a:extLst>
                <a:ext uri="{FF2B5EF4-FFF2-40B4-BE49-F238E27FC236}">
                  <a16:creationId xmlns:a16="http://schemas.microsoft.com/office/drawing/2014/main" id="{13223087-B0DD-4660-93D1-5B65E65C727F}"/>
                </a:ext>
              </a:extLst>
            </p:cNvPr>
            <p:cNvSpPr/>
            <p:nvPr/>
          </p:nvSpPr>
          <p:spPr>
            <a:xfrm>
              <a:off x="4015565" y="4695702"/>
              <a:ext cx="64770" cy="45719"/>
            </a:xfrm>
            <a:prstGeom prst="ellipse">
              <a:avLst/>
            </a:prstGeom>
            <a:solidFill>
              <a:srgbClr val="F987A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grpSp>
      <p:grpSp>
        <p:nvGrpSpPr>
          <p:cNvPr id="146" name="Group 145">
            <a:extLst>
              <a:ext uri="{FF2B5EF4-FFF2-40B4-BE49-F238E27FC236}">
                <a16:creationId xmlns:a16="http://schemas.microsoft.com/office/drawing/2014/main" id="{5396CE1E-0E9B-480A-B652-81F3E043B8E7}"/>
              </a:ext>
            </a:extLst>
          </p:cNvPr>
          <p:cNvGrpSpPr/>
          <p:nvPr/>
        </p:nvGrpSpPr>
        <p:grpSpPr>
          <a:xfrm>
            <a:off x="9639154" y="5446849"/>
            <a:ext cx="318154" cy="304800"/>
            <a:chOff x="3409282" y="3293092"/>
            <a:chExt cx="318154" cy="304800"/>
          </a:xfrm>
        </p:grpSpPr>
        <p:grpSp>
          <p:nvGrpSpPr>
            <p:cNvPr id="147" name="Group 146">
              <a:extLst>
                <a:ext uri="{FF2B5EF4-FFF2-40B4-BE49-F238E27FC236}">
                  <a16:creationId xmlns:a16="http://schemas.microsoft.com/office/drawing/2014/main" id="{FD8E6C40-0948-4754-81A3-95845BCD52D1}"/>
                </a:ext>
              </a:extLst>
            </p:cNvPr>
            <p:cNvGrpSpPr/>
            <p:nvPr/>
          </p:nvGrpSpPr>
          <p:grpSpPr>
            <a:xfrm>
              <a:off x="3410146" y="3293092"/>
              <a:ext cx="314324" cy="304800"/>
              <a:chOff x="5037891" y="4517766"/>
              <a:chExt cx="314324" cy="304800"/>
            </a:xfrm>
          </p:grpSpPr>
          <p:sp>
            <p:nvSpPr>
              <p:cNvPr id="151" name="Flowchart: Connector 150">
                <a:extLst>
                  <a:ext uri="{FF2B5EF4-FFF2-40B4-BE49-F238E27FC236}">
                    <a16:creationId xmlns:a16="http://schemas.microsoft.com/office/drawing/2014/main" id="{AC91CA8C-306B-4E34-B588-6A4F562980AA}"/>
                  </a:ext>
                </a:extLst>
              </p:cNvPr>
              <p:cNvSpPr/>
              <p:nvPr/>
            </p:nvSpPr>
            <p:spPr>
              <a:xfrm>
                <a:off x="5037891" y="4517766"/>
                <a:ext cx="314324" cy="304800"/>
              </a:xfrm>
              <a:prstGeom prst="flowChartConnector">
                <a:avLst/>
              </a:prstGeom>
              <a:solidFill>
                <a:srgbClr val="F9D601"/>
              </a:solidFill>
              <a:ln w="6350">
                <a:solidFill>
                  <a:srgbClr val="CF98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152" name="Block Arc 151">
                <a:extLst>
                  <a:ext uri="{FF2B5EF4-FFF2-40B4-BE49-F238E27FC236}">
                    <a16:creationId xmlns:a16="http://schemas.microsoft.com/office/drawing/2014/main" id="{B4DC9B05-6A29-4DE2-BF72-0B423037EE59}"/>
                  </a:ext>
                </a:extLst>
              </p:cNvPr>
              <p:cNvSpPr/>
              <p:nvPr/>
            </p:nvSpPr>
            <p:spPr>
              <a:xfrm rot="244896">
                <a:off x="5097286" y="4606636"/>
                <a:ext cx="68080" cy="71567"/>
              </a:xfrm>
              <a:prstGeom prst="blockArc">
                <a:avLst>
                  <a:gd name="adj1" fmla="val 10397384"/>
                  <a:gd name="adj2" fmla="val 0"/>
                  <a:gd name="adj3" fmla="val 25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solidFill>
                    <a:schemeClr val="tx1"/>
                  </a:solidFill>
                </a:endParaRPr>
              </a:p>
            </p:txBody>
          </p:sp>
          <p:sp>
            <p:nvSpPr>
              <p:cNvPr id="153" name="Block Arc 152">
                <a:extLst>
                  <a:ext uri="{FF2B5EF4-FFF2-40B4-BE49-F238E27FC236}">
                    <a16:creationId xmlns:a16="http://schemas.microsoft.com/office/drawing/2014/main" id="{11EE808F-0F5B-444B-9136-8AA9EF4CADB8}"/>
                  </a:ext>
                </a:extLst>
              </p:cNvPr>
              <p:cNvSpPr/>
              <p:nvPr/>
            </p:nvSpPr>
            <p:spPr>
              <a:xfrm rot="244896">
                <a:off x="5227222" y="4606635"/>
                <a:ext cx="68080" cy="71567"/>
              </a:xfrm>
              <a:prstGeom prst="blockArc">
                <a:avLst>
                  <a:gd name="adj1" fmla="val 10397384"/>
                  <a:gd name="adj2" fmla="val 0"/>
                  <a:gd name="adj3" fmla="val 25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solidFill>
                    <a:schemeClr val="tx1"/>
                  </a:solidFill>
                </a:endParaRPr>
              </a:p>
            </p:txBody>
          </p:sp>
          <p:sp>
            <p:nvSpPr>
              <p:cNvPr id="154" name="Freeform: Shape 153">
                <a:extLst>
                  <a:ext uri="{FF2B5EF4-FFF2-40B4-BE49-F238E27FC236}">
                    <a16:creationId xmlns:a16="http://schemas.microsoft.com/office/drawing/2014/main" id="{0AE5B6A1-4DAF-4962-B6A8-F03473996AFB}"/>
                  </a:ext>
                </a:extLst>
              </p:cNvPr>
              <p:cNvSpPr/>
              <p:nvPr/>
            </p:nvSpPr>
            <p:spPr>
              <a:xfrm flipH="1">
                <a:off x="5145181" y="4718561"/>
                <a:ext cx="110354" cy="62400"/>
              </a:xfrm>
              <a:custGeom>
                <a:avLst/>
                <a:gdLst>
                  <a:gd name="connsiteX0" fmla="*/ 143461 w 177279"/>
                  <a:gd name="connsiteY0" fmla="*/ 0 h 69208"/>
                  <a:gd name="connsiteX1" fmla="*/ 138449 w 177279"/>
                  <a:gd name="connsiteY1" fmla="*/ 1585 h 69208"/>
                  <a:gd name="connsiteX2" fmla="*/ 136749 w 177279"/>
                  <a:gd name="connsiteY2" fmla="*/ 1 h 69208"/>
                  <a:gd name="connsiteX3" fmla="*/ 125566 w 177279"/>
                  <a:gd name="connsiteY3" fmla="*/ 5656 h 69208"/>
                  <a:gd name="connsiteX4" fmla="*/ 117025 w 177279"/>
                  <a:gd name="connsiteY4" fmla="*/ 8356 h 69208"/>
                  <a:gd name="connsiteX5" fmla="*/ 89391 w 177279"/>
                  <a:gd name="connsiteY5" fmla="*/ 17108 h 69208"/>
                  <a:gd name="connsiteX6" fmla="*/ 88642 w 177279"/>
                  <a:gd name="connsiteY6" fmla="*/ 17272 h 69208"/>
                  <a:gd name="connsiteX7" fmla="*/ 87868 w 177279"/>
                  <a:gd name="connsiteY7" fmla="*/ 17102 h 69208"/>
                  <a:gd name="connsiteX8" fmla="*/ 60254 w 177279"/>
                  <a:gd name="connsiteY8" fmla="*/ 8357 h 69208"/>
                  <a:gd name="connsiteX9" fmla="*/ 51724 w 177279"/>
                  <a:gd name="connsiteY9" fmla="*/ 5661 h 69208"/>
                  <a:gd name="connsiteX10" fmla="*/ 40530 w 177279"/>
                  <a:gd name="connsiteY10" fmla="*/ 0 h 69208"/>
                  <a:gd name="connsiteX11" fmla="*/ 38829 w 177279"/>
                  <a:gd name="connsiteY11" fmla="*/ 1585 h 69208"/>
                  <a:gd name="connsiteX12" fmla="*/ 33818 w 177279"/>
                  <a:gd name="connsiteY12" fmla="*/ 1 h 69208"/>
                  <a:gd name="connsiteX13" fmla="*/ 44 w 177279"/>
                  <a:gd name="connsiteY13" fmla="*/ 22021 h 69208"/>
                  <a:gd name="connsiteX14" fmla="*/ 27385 w 177279"/>
                  <a:gd name="connsiteY14" fmla="*/ 51906 h 69208"/>
                  <a:gd name="connsiteX15" fmla="*/ 42750 w 177279"/>
                  <a:gd name="connsiteY15" fmla="*/ 57917 h 69208"/>
                  <a:gd name="connsiteX16" fmla="*/ 45355 w 177279"/>
                  <a:gd name="connsiteY16" fmla="*/ 59770 h 69208"/>
                  <a:gd name="connsiteX17" fmla="*/ 52815 w 177279"/>
                  <a:gd name="connsiteY17" fmla="*/ 61854 h 69208"/>
                  <a:gd name="connsiteX18" fmla="*/ 59551 w 177279"/>
                  <a:gd name="connsiteY18" fmla="*/ 64489 h 69208"/>
                  <a:gd name="connsiteX19" fmla="*/ 64341 w 177279"/>
                  <a:gd name="connsiteY19" fmla="*/ 65075 h 69208"/>
                  <a:gd name="connsiteX20" fmla="*/ 79129 w 177279"/>
                  <a:gd name="connsiteY20" fmla="*/ 69207 h 69208"/>
                  <a:gd name="connsiteX21" fmla="*/ 88636 w 177279"/>
                  <a:gd name="connsiteY21" fmla="*/ 68045 h 69208"/>
                  <a:gd name="connsiteX22" fmla="*/ 98150 w 177279"/>
                  <a:gd name="connsiteY22" fmla="*/ 69208 h 69208"/>
                  <a:gd name="connsiteX23" fmla="*/ 112951 w 177279"/>
                  <a:gd name="connsiteY23" fmla="*/ 65072 h 69208"/>
                  <a:gd name="connsiteX24" fmla="*/ 117728 w 177279"/>
                  <a:gd name="connsiteY24" fmla="*/ 64488 h 69208"/>
                  <a:gd name="connsiteX25" fmla="*/ 124446 w 177279"/>
                  <a:gd name="connsiteY25" fmla="*/ 61860 h 69208"/>
                  <a:gd name="connsiteX26" fmla="*/ 131924 w 177279"/>
                  <a:gd name="connsiteY26" fmla="*/ 59771 h 69208"/>
                  <a:gd name="connsiteX27" fmla="*/ 134535 w 177279"/>
                  <a:gd name="connsiteY27" fmla="*/ 57913 h 69208"/>
                  <a:gd name="connsiteX28" fmla="*/ 149894 w 177279"/>
                  <a:gd name="connsiteY28" fmla="*/ 51905 h 69208"/>
                  <a:gd name="connsiteX29" fmla="*/ 177235 w 177279"/>
                  <a:gd name="connsiteY29" fmla="*/ 22020 h 69208"/>
                  <a:gd name="connsiteX30" fmla="*/ 143461 w 177279"/>
                  <a:gd name="connsiteY30" fmla="*/ 0 h 69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77279" h="69208">
                    <a:moveTo>
                      <a:pt x="143461" y="0"/>
                    </a:moveTo>
                    <a:lnTo>
                      <a:pt x="138449" y="1585"/>
                    </a:lnTo>
                    <a:lnTo>
                      <a:pt x="136749" y="1"/>
                    </a:lnTo>
                    <a:lnTo>
                      <a:pt x="125566" y="5656"/>
                    </a:lnTo>
                    <a:lnTo>
                      <a:pt x="117025" y="8356"/>
                    </a:lnTo>
                    <a:lnTo>
                      <a:pt x="89391" y="17108"/>
                    </a:lnTo>
                    <a:lnTo>
                      <a:pt x="88642" y="17272"/>
                    </a:lnTo>
                    <a:lnTo>
                      <a:pt x="87868" y="17102"/>
                    </a:lnTo>
                    <a:lnTo>
                      <a:pt x="60254" y="8357"/>
                    </a:lnTo>
                    <a:lnTo>
                      <a:pt x="51724" y="5661"/>
                    </a:lnTo>
                    <a:lnTo>
                      <a:pt x="40530" y="0"/>
                    </a:lnTo>
                    <a:lnTo>
                      <a:pt x="38829" y="1585"/>
                    </a:lnTo>
                    <a:lnTo>
                      <a:pt x="33818" y="1"/>
                    </a:lnTo>
                    <a:cubicBezTo>
                      <a:pt x="19075" y="788"/>
                      <a:pt x="1116" y="13371"/>
                      <a:pt x="44" y="22021"/>
                    </a:cubicBezTo>
                    <a:cubicBezTo>
                      <a:pt x="-1028" y="30672"/>
                      <a:pt x="17467" y="44829"/>
                      <a:pt x="27385" y="51906"/>
                    </a:cubicBezTo>
                    <a:lnTo>
                      <a:pt x="42750" y="57917"/>
                    </a:lnTo>
                    <a:lnTo>
                      <a:pt x="45355" y="59770"/>
                    </a:lnTo>
                    <a:lnTo>
                      <a:pt x="52815" y="61854"/>
                    </a:lnTo>
                    <a:lnTo>
                      <a:pt x="59551" y="64489"/>
                    </a:lnTo>
                    <a:lnTo>
                      <a:pt x="64341" y="65075"/>
                    </a:lnTo>
                    <a:lnTo>
                      <a:pt x="79129" y="69207"/>
                    </a:lnTo>
                    <a:lnTo>
                      <a:pt x="88636" y="68045"/>
                    </a:lnTo>
                    <a:lnTo>
                      <a:pt x="98150" y="69208"/>
                    </a:lnTo>
                    <a:lnTo>
                      <a:pt x="112951" y="65072"/>
                    </a:lnTo>
                    <a:lnTo>
                      <a:pt x="117728" y="64488"/>
                    </a:lnTo>
                    <a:lnTo>
                      <a:pt x="124446" y="61860"/>
                    </a:lnTo>
                    <a:lnTo>
                      <a:pt x="131924" y="59771"/>
                    </a:lnTo>
                    <a:lnTo>
                      <a:pt x="134535" y="57913"/>
                    </a:lnTo>
                    <a:lnTo>
                      <a:pt x="149894" y="51905"/>
                    </a:lnTo>
                    <a:cubicBezTo>
                      <a:pt x="159812" y="44828"/>
                      <a:pt x="178307" y="30671"/>
                      <a:pt x="177235" y="22020"/>
                    </a:cubicBezTo>
                    <a:cubicBezTo>
                      <a:pt x="176163" y="13370"/>
                      <a:pt x="158204" y="787"/>
                      <a:pt x="143461"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MY" dirty="0"/>
              </a:p>
            </p:txBody>
          </p:sp>
          <p:sp>
            <p:nvSpPr>
              <p:cNvPr id="155" name="Oval 154">
                <a:extLst>
                  <a:ext uri="{FF2B5EF4-FFF2-40B4-BE49-F238E27FC236}">
                    <a16:creationId xmlns:a16="http://schemas.microsoft.com/office/drawing/2014/main" id="{335E981E-AC89-4D7F-ADCA-D1DD9AB00CDC}"/>
                  </a:ext>
                </a:extLst>
              </p:cNvPr>
              <p:cNvSpPr/>
              <p:nvPr/>
            </p:nvSpPr>
            <p:spPr>
              <a:xfrm>
                <a:off x="5265501" y="4676689"/>
                <a:ext cx="64770" cy="45719"/>
              </a:xfrm>
              <a:prstGeom prst="ellipse">
                <a:avLst/>
              </a:prstGeom>
              <a:solidFill>
                <a:srgbClr val="F8789D">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56" name="Oval 155">
                <a:extLst>
                  <a:ext uri="{FF2B5EF4-FFF2-40B4-BE49-F238E27FC236}">
                    <a16:creationId xmlns:a16="http://schemas.microsoft.com/office/drawing/2014/main" id="{2834726D-9C8C-487F-9690-FBF888117787}"/>
                  </a:ext>
                </a:extLst>
              </p:cNvPr>
              <p:cNvSpPr/>
              <p:nvPr/>
            </p:nvSpPr>
            <p:spPr>
              <a:xfrm>
                <a:off x="5066556" y="4676689"/>
                <a:ext cx="64770" cy="45719"/>
              </a:xfrm>
              <a:prstGeom prst="ellipse">
                <a:avLst/>
              </a:prstGeom>
              <a:solidFill>
                <a:srgbClr val="F8789D">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grpSp>
        <p:sp>
          <p:nvSpPr>
            <p:cNvPr id="148" name="Heart 147">
              <a:extLst>
                <a:ext uri="{FF2B5EF4-FFF2-40B4-BE49-F238E27FC236}">
                  <a16:creationId xmlns:a16="http://schemas.microsoft.com/office/drawing/2014/main" id="{8CAC0278-389D-4176-BAAC-0BE602BDEE34}"/>
                </a:ext>
              </a:extLst>
            </p:cNvPr>
            <p:cNvSpPr/>
            <p:nvPr/>
          </p:nvSpPr>
          <p:spPr>
            <a:xfrm rot="521945">
              <a:off x="3645302" y="3310336"/>
              <a:ext cx="82134" cy="76233"/>
            </a:xfrm>
            <a:prstGeom prst="heart">
              <a:avLst/>
            </a:prstGeom>
            <a:solidFill>
              <a:srgbClr val="FF3C2D"/>
            </a:solidFill>
            <a:ln>
              <a:solidFill>
                <a:srgbClr val="D60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49" name="Heart 148">
              <a:extLst>
                <a:ext uri="{FF2B5EF4-FFF2-40B4-BE49-F238E27FC236}">
                  <a16:creationId xmlns:a16="http://schemas.microsoft.com/office/drawing/2014/main" id="{0F4E1008-21F9-4D31-ADB8-753A5881CE4F}"/>
                </a:ext>
              </a:extLst>
            </p:cNvPr>
            <p:cNvSpPr/>
            <p:nvPr/>
          </p:nvSpPr>
          <p:spPr>
            <a:xfrm>
              <a:off x="3636595" y="3517004"/>
              <a:ext cx="82134" cy="76233"/>
            </a:xfrm>
            <a:prstGeom prst="heart">
              <a:avLst/>
            </a:prstGeom>
            <a:solidFill>
              <a:srgbClr val="FF3C2D"/>
            </a:solidFill>
            <a:ln>
              <a:solidFill>
                <a:srgbClr val="D60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50" name="Heart 149">
              <a:extLst>
                <a:ext uri="{FF2B5EF4-FFF2-40B4-BE49-F238E27FC236}">
                  <a16:creationId xmlns:a16="http://schemas.microsoft.com/office/drawing/2014/main" id="{B9012329-7E2A-4359-B825-0B95B3EAD613}"/>
                </a:ext>
              </a:extLst>
            </p:cNvPr>
            <p:cNvSpPr/>
            <p:nvPr/>
          </p:nvSpPr>
          <p:spPr>
            <a:xfrm>
              <a:off x="3409282" y="3501955"/>
              <a:ext cx="82134" cy="76233"/>
            </a:xfrm>
            <a:prstGeom prst="heart">
              <a:avLst/>
            </a:prstGeom>
            <a:solidFill>
              <a:srgbClr val="FF3C2D"/>
            </a:solidFill>
            <a:ln>
              <a:solidFill>
                <a:srgbClr val="D60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grpSp>
      <p:grpSp>
        <p:nvGrpSpPr>
          <p:cNvPr id="157" name="Group 156">
            <a:extLst>
              <a:ext uri="{FF2B5EF4-FFF2-40B4-BE49-F238E27FC236}">
                <a16:creationId xmlns:a16="http://schemas.microsoft.com/office/drawing/2014/main" id="{5EECAD8D-F376-4B71-9F0C-8007284BA8FD}"/>
              </a:ext>
            </a:extLst>
          </p:cNvPr>
          <p:cNvGrpSpPr/>
          <p:nvPr/>
        </p:nvGrpSpPr>
        <p:grpSpPr>
          <a:xfrm>
            <a:off x="10082776" y="5442194"/>
            <a:ext cx="314324" cy="304800"/>
            <a:chOff x="3520500" y="3332512"/>
            <a:chExt cx="314324" cy="304800"/>
          </a:xfrm>
        </p:grpSpPr>
        <p:grpSp>
          <p:nvGrpSpPr>
            <p:cNvPr id="158" name="Group 157">
              <a:extLst>
                <a:ext uri="{FF2B5EF4-FFF2-40B4-BE49-F238E27FC236}">
                  <a16:creationId xmlns:a16="http://schemas.microsoft.com/office/drawing/2014/main" id="{E7F56646-729D-41FD-8B2D-A65B29A3529A}"/>
                </a:ext>
              </a:extLst>
            </p:cNvPr>
            <p:cNvGrpSpPr/>
            <p:nvPr/>
          </p:nvGrpSpPr>
          <p:grpSpPr>
            <a:xfrm>
              <a:off x="3520500" y="3332512"/>
              <a:ext cx="314324" cy="304800"/>
              <a:chOff x="5037891" y="4517766"/>
              <a:chExt cx="314324" cy="304800"/>
            </a:xfrm>
          </p:grpSpPr>
          <p:sp>
            <p:nvSpPr>
              <p:cNvPr id="160" name="Flowchart: Connector 159">
                <a:extLst>
                  <a:ext uri="{FF2B5EF4-FFF2-40B4-BE49-F238E27FC236}">
                    <a16:creationId xmlns:a16="http://schemas.microsoft.com/office/drawing/2014/main" id="{D0FC9210-92ED-4493-BA5C-54EF1C20271D}"/>
                  </a:ext>
                </a:extLst>
              </p:cNvPr>
              <p:cNvSpPr/>
              <p:nvPr/>
            </p:nvSpPr>
            <p:spPr>
              <a:xfrm>
                <a:off x="5037891" y="4517766"/>
                <a:ext cx="314324" cy="304800"/>
              </a:xfrm>
              <a:prstGeom prst="flowChartConnector">
                <a:avLst/>
              </a:prstGeom>
              <a:solidFill>
                <a:srgbClr val="F9D601"/>
              </a:solidFill>
              <a:ln w="6350">
                <a:solidFill>
                  <a:srgbClr val="CF98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161" name="Block Arc 160">
                <a:extLst>
                  <a:ext uri="{FF2B5EF4-FFF2-40B4-BE49-F238E27FC236}">
                    <a16:creationId xmlns:a16="http://schemas.microsoft.com/office/drawing/2014/main" id="{6B909237-8F2D-4D72-8960-C845BEAA014A}"/>
                  </a:ext>
                </a:extLst>
              </p:cNvPr>
              <p:cNvSpPr/>
              <p:nvPr/>
            </p:nvSpPr>
            <p:spPr>
              <a:xfrm rot="244896">
                <a:off x="5097286" y="4606636"/>
                <a:ext cx="68080" cy="71567"/>
              </a:xfrm>
              <a:prstGeom prst="blockArc">
                <a:avLst>
                  <a:gd name="adj1" fmla="val 10397384"/>
                  <a:gd name="adj2" fmla="val 0"/>
                  <a:gd name="adj3" fmla="val 25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solidFill>
                    <a:schemeClr val="tx1"/>
                  </a:solidFill>
                </a:endParaRPr>
              </a:p>
            </p:txBody>
          </p:sp>
          <p:sp>
            <p:nvSpPr>
              <p:cNvPr id="162" name="Block Arc 161">
                <a:extLst>
                  <a:ext uri="{FF2B5EF4-FFF2-40B4-BE49-F238E27FC236}">
                    <a16:creationId xmlns:a16="http://schemas.microsoft.com/office/drawing/2014/main" id="{9437F351-7248-46BB-A0E3-3B5DC1CEF962}"/>
                  </a:ext>
                </a:extLst>
              </p:cNvPr>
              <p:cNvSpPr/>
              <p:nvPr/>
            </p:nvSpPr>
            <p:spPr>
              <a:xfrm rot="244896">
                <a:off x="5227222" y="4606635"/>
                <a:ext cx="68080" cy="71567"/>
              </a:xfrm>
              <a:prstGeom prst="blockArc">
                <a:avLst>
                  <a:gd name="adj1" fmla="val 10397384"/>
                  <a:gd name="adj2" fmla="val 0"/>
                  <a:gd name="adj3" fmla="val 25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solidFill>
                    <a:schemeClr val="tx1"/>
                  </a:solidFill>
                </a:endParaRPr>
              </a:p>
            </p:txBody>
          </p:sp>
          <p:sp>
            <p:nvSpPr>
              <p:cNvPr id="163" name="Oval 162">
                <a:extLst>
                  <a:ext uri="{FF2B5EF4-FFF2-40B4-BE49-F238E27FC236}">
                    <a16:creationId xmlns:a16="http://schemas.microsoft.com/office/drawing/2014/main" id="{10EEA4CD-97B3-4A4B-AFB4-68FDE2C8F2BA}"/>
                  </a:ext>
                </a:extLst>
              </p:cNvPr>
              <p:cNvSpPr/>
              <p:nvPr/>
            </p:nvSpPr>
            <p:spPr>
              <a:xfrm>
                <a:off x="5265501" y="4676689"/>
                <a:ext cx="64770" cy="45719"/>
              </a:xfrm>
              <a:prstGeom prst="ellipse">
                <a:avLst/>
              </a:prstGeom>
              <a:solidFill>
                <a:srgbClr val="F8789D">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64" name="Oval 163">
                <a:extLst>
                  <a:ext uri="{FF2B5EF4-FFF2-40B4-BE49-F238E27FC236}">
                    <a16:creationId xmlns:a16="http://schemas.microsoft.com/office/drawing/2014/main" id="{7D846D1B-BA2C-46E6-85C5-5E52F3F880D9}"/>
                  </a:ext>
                </a:extLst>
              </p:cNvPr>
              <p:cNvSpPr/>
              <p:nvPr/>
            </p:nvSpPr>
            <p:spPr>
              <a:xfrm>
                <a:off x="5066556" y="4676689"/>
                <a:ext cx="64770" cy="45719"/>
              </a:xfrm>
              <a:prstGeom prst="ellipse">
                <a:avLst/>
              </a:prstGeom>
              <a:solidFill>
                <a:srgbClr val="F8789D">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grpSp>
        <p:sp>
          <p:nvSpPr>
            <p:cNvPr id="159" name="Freeform: Shape 158">
              <a:extLst>
                <a:ext uri="{FF2B5EF4-FFF2-40B4-BE49-F238E27FC236}">
                  <a16:creationId xmlns:a16="http://schemas.microsoft.com/office/drawing/2014/main" id="{0B4BA212-B0D4-4DED-84F6-2337FFBC9309}"/>
                </a:ext>
              </a:extLst>
            </p:cNvPr>
            <p:cNvSpPr/>
            <p:nvPr/>
          </p:nvSpPr>
          <p:spPr>
            <a:xfrm>
              <a:off x="3666290" y="3525922"/>
              <a:ext cx="45719" cy="73973"/>
            </a:xfrm>
            <a:custGeom>
              <a:avLst/>
              <a:gdLst>
                <a:gd name="connsiteX0" fmla="*/ 50 w 64344"/>
                <a:gd name="connsiteY0" fmla="*/ 0 h 146070"/>
                <a:gd name="connsiteX1" fmla="*/ 52636 w 64344"/>
                <a:gd name="connsiteY1" fmla="*/ 35057 h 146070"/>
                <a:gd name="connsiteX2" fmla="*/ 50 w 64344"/>
                <a:gd name="connsiteY2" fmla="*/ 70114 h 146070"/>
                <a:gd name="connsiteX3" fmla="*/ 64321 w 64344"/>
                <a:gd name="connsiteY3" fmla="*/ 113935 h 146070"/>
                <a:gd name="connsiteX4" fmla="*/ 5893 w 64344"/>
                <a:gd name="connsiteY4" fmla="*/ 146070 h 1460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344" h="146070">
                  <a:moveTo>
                    <a:pt x="50" y="0"/>
                  </a:moveTo>
                  <a:cubicBezTo>
                    <a:pt x="26343" y="11685"/>
                    <a:pt x="52636" y="23371"/>
                    <a:pt x="52636" y="35057"/>
                  </a:cubicBezTo>
                  <a:cubicBezTo>
                    <a:pt x="52636" y="46743"/>
                    <a:pt x="-1897" y="56968"/>
                    <a:pt x="50" y="70114"/>
                  </a:cubicBezTo>
                  <a:cubicBezTo>
                    <a:pt x="1997" y="83260"/>
                    <a:pt x="63347" y="101276"/>
                    <a:pt x="64321" y="113935"/>
                  </a:cubicBezTo>
                  <a:cubicBezTo>
                    <a:pt x="65295" y="126594"/>
                    <a:pt x="35594" y="136332"/>
                    <a:pt x="5893" y="14607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grpSp>
      <p:grpSp>
        <p:nvGrpSpPr>
          <p:cNvPr id="165" name="Group 164">
            <a:extLst>
              <a:ext uri="{FF2B5EF4-FFF2-40B4-BE49-F238E27FC236}">
                <a16:creationId xmlns:a16="http://schemas.microsoft.com/office/drawing/2014/main" id="{C82850CE-FB5D-40C3-9817-9736FF2BA45F}"/>
              </a:ext>
            </a:extLst>
          </p:cNvPr>
          <p:cNvGrpSpPr/>
          <p:nvPr/>
        </p:nvGrpSpPr>
        <p:grpSpPr>
          <a:xfrm>
            <a:off x="10545727" y="5446849"/>
            <a:ext cx="314324" cy="304800"/>
            <a:chOff x="5037891" y="4517766"/>
            <a:chExt cx="314324" cy="304800"/>
          </a:xfrm>
        </p:grpSpPr>
        <p:sp>
          <p:nvSpPr>
            <p:cNvPr id="166" name="Flowchart: Connector 165">
              <a:extLst>
                <a:ext uri="{FF2B5EF4-FFF2-40B4-BE49-F238E27FC236}">
                  <a16:creationId xmlns:a16="http://schemas.microsoft.com/office/drawing/2014/main" id="{F9C90CC2-93D3-4C42-B5D8-E7C8893F48A0}"/>
                </a:ext>
              </a:extLst>
            </p:cNvPr>
            <p:cNvSpPr/>
            <p:nvPr/>
          </p:nvSpPr>
          <p:spPr>
            <a:xfrm>
              <a:off x="5037891" y="4517766"/>
              <a:ext cx="314324" cy="304800"/>
            </a:xfrm>
            <a:prstGeom prst="flowChartConnector">
              <a:avLst/>
            </a:prstGeom>
            <a:solidFill>
              <a:srgbClr val="F9D601"/>
            </a:solidFill>
            <a:ln w="6350">
              <a:solidFill>
                <a:srgbClr val="CF98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167" name="Block Arc 166">
              <a:extLst>
                <a:ext uri="{FF2B5EF4-FFF2-40B4-BE49-F238E27FC236}">
                  <a16:creationId xmlns:a16="http://schemas.microsoft.com/office/drawing/2014/main" id="{FE3CE789-1919-45EF-8343-CA49E9E47866}"/>
                </a:ext>
              </a:extLst>
            </p:cNvPr>
            <p:cNvSpPr/>
            <p:nvPr/>
          </p:nvSpPr>
          <p:spPr>
            <a:xfrm rot="244896">
              <a:off x="5097286" y="4606636"/>
              <a:ext cx="68080" cy="71567"/>
            </a:xfrm>
            <a:prstGeom prst="blockArc">
              <a:avLst>
                <a:gd name="adj1" fmla="val 10397384"/>
                <a:gd name="adj2" fmla="val 0"/>
                <a:gd name="adj3" fmla="val 25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solidFill>
                  <a:schemeClr val="tx1"/>
                </a:solidFill>
              </a:endParaRPr>
            </a:p>
          </p:txBody>
        </p:sp>
        <p:sp>
          <p:nvSpPr>
            <p:cNvPr id="168" name="Block Arc 167">
              <a:extLst>
                <a:ext uri="{FF2B5EF4-FFF2-40B4-BE49-F238E27FC236}">
                  <a16:creationId xmlns:a16="http://schemas.microsoft.com/office/drawing/2014/main" id="{2D685D95-C9D5-45BF-BB3D-5E773D6D176C}"/>
                </a:ext>
              </a:extLst>
            </p:cNvPr>
            <p:cNvSpPr/>
            <p:nvPr/>
          </p:nvSpPr>
          <p:spPr>
            <a:xfrm rot="244896">
              <a:off x="5227222" y="4606635"/>
              <a:ext cx="68080" cy="71567"/>
            </a:xfrm>
            <a:prstGeom prst="blockArc">
              <a:avLst>
                <a:gd name="adj1" fmla="val 10397384"/>
                <a:gd name="adj2" fmla="val 0"/>
                <a:gd name="adj3" fmla="val 25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solidFill>
                  <a:schemeClr val="tx1"/>
                </a:solidFill>
              </a:endParaRPr>
            </a:p>
          </p:txBody>
        </p:sp>
        <p:sp>
          <p:nvSpPr>
            <p:cNvPr id="169" name="Freeform: Shape 168">
              <a:extLst>
                <a:ext uri="{FF2B5EF4-FFF2-40B4-BE49-F238E27FC236}">
                  <a16:creationId xmlns:a16="http://schemas.microsoft.com/office/drawing/2014/main" id="{1AEA678F-90F6-4A75-8E04-4522E67A2B64}"/>
                </a:ext>
              </a:extLst>
            </p:cNvPr>
            <p:cNvSpPr/>
            <p:nvPr/>
          </p:nvSpPr>
          <p:spPr>
            <a:xfrm flipH="1">
              <a:off x="5145181" y="4718561"/>
              <a:ext cx="110354" cy="62400"/>
            </a:xfrm>
            <a:custGeom>
              <a:avLst/>
              <a:gdLst>
                <a:gd name="connsiteX0" fmla="*/ 143461 w 177279"/>
                <a:gd name="connsiteY0" fmla="*/ 0 h 69208"/>
                <a:gd name="connsiteX1" fmla="*/ 138449 w 177279"/>
                <a:gd name="connsiteY1" fmla="*/ 1585 h 69208"/>
                <a:gd name="connsiteX2" fmla="*/ 136749 w 177279"/>
                <a:gd name="connsiteY2" fmla="*/ 1 h 69208"/>
                <a:gd name="connsiteX3" fmla="*/ 125566 w 177279"/>
                <a:gd name="connsiteY3" fmla="*/ 5656 h 69208"/>
                <a:gd name="connsiteX4" fmla="*/ 117025 w 177279"/>
                <a:gd name="connsiteY4" fmla="*/ 8356 h 69208"/>
                <a:gd name="connsiteX5" fmla="*/ 89391 w 177279"/>
                <a:gd name="connsiteY5" fmla="*/ 17108 h 69208"/>
                <a:gd name="connsiteX6" fmla="*/ 88642 w 177279"/>
                <a:gd name="connsiteY6" fmla="*/ 17272 h 69208"/>
                <a:gd name="connsiteX7" fmla="*/ 87868 w 177279"/>
                <a:gd name="connsiteY7" fmla="*/ 17102 h 69208"/>
                <a:gd name="connsiteX8" fmla="*/ 60254 w 177279"/>
                <a:gd name="connsiteY8" fmla="*/ 8357 h 69208"/>
                <a:gd name="connsiteX9" fmla="*/ 51724 w 177279"/>
                <a:gd name="connsiteY9" fmla="*/ 5661 h 69208"/>
                <a:gd name="connsiteX10" fmla="*/ 40530 w 177279"/>
                <a:gd name="connsiteY10" fmla="*/ 0 h 69208"/>
                <a:gd name="connsiteX11" fmla="*/ 38829 w 177279"/>
                <a:gd name="connsiteY11" fmla="*/ 1585 h 69208"/>
                <a:gd name="connsiteX12" fmla="*/ 33818 w 177279"/>
                <a:gd name="connsiteY12" fmla="*/ 1 h 69208"/>
                <a:gd name="connsiteX13" fmla="*/ 44 w 177279"/>
                <a:gd name="connsiteY13" fmla="*/ 22021 h 69208"/>
                <a:gd name="connsiteX14" fmla="*/ 27385 w 177279"/>
                <a:gd name="connsiteY14" fmla="*/ 51906 h 69208"/>
                <a:gd name="connsiteX15" fmla="*/ 42750 w 177279"/>
                <a:gd name="connsiteY15" fmla="*/ 57917 h 69208"/>
                <a:gd name="connsiteX16" fmla="*/ 45355 w 177279"/>
                <a:gd name="connsiteY16" fmla="*/ 59770 h 69208"/>
                <a:gd name="connsiteX17" fmla="*/ 52815 w 177279"/>
                <a:gd name="connsiteY17" fmla="*/ 61854 h 69208"/>
                <a:gd name="connsiteX18" fmla="*/ 59551 w 177279"/>
                <a:gd name="connsiteY18" fmla="*/ 64489 h 69208"/>
                <a:gd name="connsiteX19" fmla="*/ 64341 w 177279"/>
                <a:gd name="connsiteY19" fmla="*/ 65075 h 69208"/>
                <a:gd name="connsiteX20" fmla="*/ 79129 w 177279"/>
                <a:gd name="connsiteY20" fmla="*/ 69207 h 69208"/>
                <a:gd name="connsiteX21" fmla="*/ 88636 w 177279"/>
                <a:gd name="connsiteY21" fmla="*/ 68045 h 69208"/>
                <a:gd name="connsiteX22" fmla="*/ 98150 w 177279"/>
                <a:gd name="connsiteY22" fmla="*/ 69208 h 69208"/>
                <a:gd name="connsiteX23" fmla="*/ 112951 w 177279"/>
                <a:gd name="connsiteY23" fmla="*/ 65072 h 69208"/>
                <a:gd name="connsiteX24" fmla="*/ 117728 w 177279"/>
                <a:gd name="connsiteY24" fmla="*/ 64488 h 69208"/>
                <a:gd name="connsiteX25" fmla="*/ 124446 w 177279"/>
                <a:gd name="connsiteY25" fmla="*/ 61860 h 69208"/>
                <a:gd name="connsiteX26" fmla="*/ 131924 w 177279"/>
                <a:gd name="connsiteY26" fmla="*/ 59771 h 69208"/>
                <a:gd name="connsiteX27" fmla="*/ 134535 w 177279"/>
                <a:gd name="connsiteY27" fmla="*/ 57913 h 69208"/>
                <a:gd name="connsiteX28" fmla="*/ 149894 w 177279"/>
                <a:gd name="connsiteY28" fmla="*/ 51905 h 69208"/>
                <a:gd name="connsiteX29" fmla="*/ 177235 w 177279"/>
                <a:gd name="connsiteY29" fmla="*/ 22020 h 69208"/>
                <a:gd name="connsiteX30" fmla="*/ 143461 w 177279"/>
                <a:gd name="connsiteY30" fmla="*/ 0 h 69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77279" h="69208">
                  <a:moveTo>
                    <a:pt x="143461" y="0"/>
                  </a:moveTo>
                  <a:lnTo>
                    <a:pt x="138449" y="1585"/>
                  </a:lnTo>
                  <a:lnTo>
                    <a:pt x="136749" y="1"/>
                  </a:lnTo>
                  <a:lnTo>
                    <a:pt x="125566" y="5656"/>
                  </a:lnTo>
                  <a:lnTo>
                    <a:pt x="117025" y="8356"/>
                  </a:lnTo>
                  <a:lnTo>
                    <a:pt x="89391" y="17108"/>
                  </a:lnTo>
                  <a:lnTo>
                    <a:pt x="88642" y="17272"/>
                  </a:lnTo>
                  <a:lnTo>
                    <a:pt x="87868" y="17102"/>
                  </a:lnTo>
                  <a:lnTo>
                    <a:pt x="60254" y="8357"/>
                  </a:lnTo>
                  <a:lnTo>
                    <a:pt x="51724" y="5661"/>
                  </a:lnTo>
                  <a:lnTo>
                    <a:pt x="40530" y="0"/>
                  </a:lnTo>
                  <a:lnTo>
                    <a:pt x="38829" y="1585"/>
                  </a:lnTo>
                  <a:lnTo>
                    <a:pt x="33818" y="1"/>
                  </a:lnTo>
                  <a:cubicBezTo>
                    <a:pt x="19075" y="788"/>
                    <a:pt x="1116" y="13371"/>
                    <a:pt x="44" y="22021"/>
                  </a:cubicBezTo>
                  <a:cubicBezTo>
                    <a:pt x="-1028" y="30672"/>
                    <a:pt x="17467" y="44829"/>
                    <a:pt x="27385" y="51906"/>
                  </a:cubicBezTo>
                  <a:lnTo>
                    <a:pt x="42750" y="57917"/>
                  </a:lnTo>
                  <a:lnTo>
                    <a:pt x="45355" y="59770"/>
                  </a:lnTo>
                  <a:lnTo>
                    <a:pt x="52815" y="61854"/>
                  </a:lnTo>
                  <a:lnTo>
                    <a:pt x="59551" y="64489"/>
                  </a:lnTo>
                  <a:lnTo>
                    <a:pt x="64341" y="65075"/>
                  </a:lnTo>
                  <a:lnTo>
                    <a:pt x="79129" y="69207"/>
                  </a:lnTo>
                  <a:lnTo>
                    <a:pt x="88636" y="68045"/>
                  </a:lnTo>
                  <a:lnTo>
                    <a:pt x="98150" y="69208"/>
                  </a:lnTo>
                  <a:lnTo>
                    <a:pt x="112951" y="65072"/>
                  </a:lnTo>
                  <a:lnTo>
                    <a:pt x="117728" y="64488"/>
                  </a:lnTo>
                  <a:lnTo>
                    <a:pt x="124446" y="61860"/>
                  </a:lnTo>
                  <a:lnTo>
                    <a:pt x="131924" y="59771"/>
                  </a:lnTo>
                  <a:lnTo>
                    <a:pt x="134535" y="57913"/>
                  </a:lnTo>
                  <a:lnTo>
                    <a:pt x="149894" y="51905"/>
                  </a:lnTo>
                  <a:cubicBezTo>
                    <a:pt x="159812" y="44828"/>
                    <a:pt x="178307" y="30671"/>
                    <a:pt x="177235" y="22020"/>
                  </a:cubicBezTo>
                  <a:cubicBezTo>
                    <a:pt x="176163" y="13370"/>
                    <a:pt x="158204" y="787"/>
                    <a:pt x="143461"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MY" dirty="0"/>
            </a:p>
          </p:txBody>
        </p:sp>
        <p:sp>
          <p:nvSpPr>
            <p:cNvPr id="170" name="Oval 169">
              <a:extLst>
                <a:ext uri="{FF2B5EF4-FFF2-40B4-BE49-F238E27FC236}">
                  <a16:creationId xmlns:a16="http://schemas.microsoft.com/office/drawing/2014/main" id="{BD5F55C3-96C9-4FDC-A77D-91D7F68C5E18}"/>
                </a:ext>
              </a:extLst>
            </p:cNvPr>
            <p:cNvSpPr/>
            <p:nvPr/>
          </p:nvSpPr>
          <p:spPr>
            <a:xfrm>
              <a:off x="5265501" y="4676689"/>
              <a:ext cx="64770" cy="45719"/>
            </a:xfrm>
            <a:prstGeom prst="ellipse">
              <a:avLst/>
            </a:prstGeom>
            <a:solidFill>
              <a:srgbClr val="F8789D">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71" name="Oval 170">
              <a:extLst>
                <a:ext uri="{FF2B5EF4-FFF2-40B4-BE49-F238E27FC236}">
                  <a16:creationId xmlns:a16="http://schemas.microsoft.com/office/drawing/2014/main" id="{7EED3127-A205-4CD8-A1F5-F0F64BB4ED04}"/>
                </a:ext>
              </a:extLst>
            </p:cNvPr>
            <p:cNvSpPr/>
            <p:nvPr/>
          </p:nvSpPr>
          <p:spPr>
            <a:xfrm>
              <a:off x="5066556" y="4676689"/>
              <a:ext cx="64770" cy="45719"/>
            </a:xfrm>
            <a:prstGeom prst="ellipse">
              <a:avLst/>
            </a:prstGeom>
            <a:solidFill>
              <a:srgbClr val="F8789D">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grpSp>
      <p:grpSp>
        <p:nvGrpSpPr>
          <p:cNvPr id="172" name="Group 171">
            <a:extLst>
              <a:ext uri="{FF2B5EF4-FFF2-40B4-BE49-F238E27FC236}">
                <a16:creationId xmlns:a16="http://schemas.microsoft.com/office/drawing/2014/main" id="{36E680E5-9EA9-4ACF-831A-CC2F19FB3BAF}"/>
              </a:ext>
            </a:extLst>
          </p:cNvPr>
          <p:cNvGrpSpPr/>
          <p:nvPr/>
        </p:nvGrpSpPr>
        <p:grpSpPr>
          <a:xfrm>
            <a:off x="11008678" y="5455149"/>
            <a:ext cx="314324" cy="304800"/>
            <a:chOff x="3997967" y="3117905"/>
            <a:chExt cx="314324" cy="304800"/>
          </a:xfrm>
        </p:grpSpPr>
        <p:grpSp>
          <p:nvGrpSpPr>
            <p:cNvPr id="173" name="Group 172">
              <a:extLst>
                <a:ext uri="{FF2B5EF4-FFF2-40B4-BE49-F238E27FC236}">
                  <a16:creationId xmlns:a16="http://schemas.microsoft.com/office/drawing/2014/main" id="{A32694E6-0809-4CD5-868C-BF2663523CD6}"/>
                </a:ext>
              </a:extLst>
            </p:cNvPr>
            <p:cNvGrpSpPr/>
            <p:nvPr/>
          </p:nvGrpSpPr>
          <p:grpSpPr>
            <a:xfrm>
              <a:off x="3997967" y="3117905"/>
              <a:ext cx="314324" cy="304800"/>
              <a:chOff x="5037891" y="4517766"/>
              <a:chExt cx="314324" cy="304800"/>
            </a:xfrm>
          </p:grpSpPr>
          <p:sp>
            <p:nvSpPr>
              <p:cNvPr id="181" name="Flowchart: Connector 180">
                <a:extLst>
                  <a:ext uri="{FF2B5EF4-FFF2-40B4-BE49-F238E27FC236}">
                    <a16:creationId xmlns:a16="http://schemas.microsoft.com/office/drawing/2014/main" id="{97208C64-FC26-4C83-8376-01A34DB48315}"/>
                  </a:ext>
                </a:extLst>
              </p:cNvPr>
              <p:cNvSpPr/>
              <p:nvPr/>
            </p:nvSpPr>
            <p:spPr>
              <a:xfrm>
                <a:off x="5037891" y="4517766"/>
                <a:ext cx="314324" cy="304800"/>
              </a:xfrm>
              <a:prstGeom prst="flowChartConnector">
                <a:avLst/>
              </a:prstGeom>
              <a:solidFill>
                <a:srgbClr val="F9D601"/>
              </a:solidFill>
              <a:ln w="6350">
                <a:solidFill>
                  <a:srgbClr val="CF98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182" name="Oval 181">
                <a:extLst>
                  <a:ext uri="{FF2B5EF4-FFF2-40B4-BE49-F238E27FC236}">
                    <a16:creationId xmlns:a16="http://schemas.microsoft.com/office/drawing/2014/main" id="{E016E723-76ED-44FB-B95F-ED4C7790A306}"/>
                  </a:ext>
                </a:extLst>
              </p:cNvPr>
              <p:cNvSpPr/>
              <p:nvPr/>
            </p:nvSpPr>
            <p:spPr>
              <a:xfrm>
                <a:off x="5265501" y="4676689"/>
                <a:ext cx="64770" cy="45719"/>
              </a:xfrm>
              <a:prstGeom prst="ellipse">
                <a:avLst/>
              </a:prstGeom>
              <a:solidFill>
                <a:srgbClr val="F8789D">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83" name="Oval 182">
                <a:extLst>
                  <a:ext uri="{FF2B5EF4-FFF2-40B4-BE49-F238E27FC236}">
                    <a16:creationId xmlns:a16="http://schemas.microsoft.com/office/drawing/2014/main" id="{A38BED49-BFFF-4182-B789-2CD09339359D}"/>
                  </a:ext>
                </a:extLst>
              </p:cNvPr>
              <p:cNvSpPr/>
              <p:nvPr/>
            </p:nvSpPr>
            <p:spPr>
              <a:xfrm>
                <a:off x="5066556" y="4676689"/>
                <a:ext cx="64770" cy="45719"/>
              </a:xfrm>
              <a:prstGeom prst="ellipse">
                <a:avLst/>
              </a:prstGeom>
              <a:solidFill>
                <a:srgbClr val="F8789D">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grpSp>
        <p:grpSp>
          <p:nvGrpSpPr>
            <p:cNvPr id="174" name="Group 173">
              <a:extLst>
                <a:ext uri="{FF2B5EF4-FFF2-40B4-BE49-F238E27FC236}">
                  <a16:creationId xmlns:a16="http://schemas.microsoft.com/office/drawing/2014/main" id="{B5775CC0-C88C-461F-882A-6403F2275237}"/>
                </a:ext>
              </a:extLst>
            </p:cNvPr>
            <p:cNvGrpSpPr/>
            <p:nvPr/>
          </p:nvGrpSpPr>
          <p:grpSpPr>
            <a:xfrm>
              <a:off x="4045517" y="3184377"/>
              <a:ext cx="100965" cy="99060"/>
              <a:chOff x="4039065" y="3185636"/>
              <a:chExt cx="100965" cy="99060"/>
            </a:xfrm>
          </p:grpSpPr>
          <p:sp>
            <p:nvSpPr>
              <p:cNvPr id="179" name="Flowchart: Connector 178">
                <a:extLst>
                  <a:ext uri="{FF2B5EF4-FFF2-40B4-BE49-F238E27FC236}">
                    <a16:creationId xmlns:a16="http://schemas.microsoft.com/office/drawing/2014/main" id="{E72C885E-8090-4898-876A-861AA252D9D5}"/>
                  </a:ext>
                </a:extLst>
              </p:cNvPr>
              <p:cNvSpPr/>
              <p:nvPr/>
            </p:nvSpPr>
            <p:spPr>
              <a:xfrm>
                <a:off x="4039065" y="3185636"/>
                <a:ext cx="100965" cy="99060"/>
              </a:xfrm>
              <a:prstGeom prst="flowChartConnector">
                <a:avLst/>
              </a:prstGeom>
              <a:solidFill>
                <a:srgbClr val="F0EEE4"/>
              </a:solidFill>
              <a:ln w="6350">
                <a:solidFill>
                  <a:srgbClr val="B5A57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80" name="Flowchart: Connector 179">
                <a:extLst>
                  <a:ext uri="{FF2B5EF4-FFF2-40B4-BE49-F238E27FC236}">
                    <a16:creationId xmlns:a16="http://schemas.microsoft.com/office/drawing/2014/main" id="{1D644788-4D95-454C-96BB-9B413311A477}"/>
                  </a:ext>
                </a:extLst>
              </p:cNvPr>
              <p:cNvSpPr/>
              <p:nvPr/>
            </p:nvSpPr>
            <p:spPr>
              <a:xfrm>
                <a:off x="4064877" y="3212953"/>
                <a:ext cx="45719" cy="45719"/>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grpSp>
        <p:grpSp>
          <p:nvGrpSpPr>
            <p:cNvPr id="175" name="Group 174">
              <a:extLst>
                <a:ext uri="{FF2B5EF4-FFF2-40B4-BE49-F238E27FC236}">
                  <a16:creationId xmlns:a16="http://schemas.microsoft.com/office/drawing/2014/main" id="{EB03E934-76FA-4FB1-8FA6-32707AD87D80}"/>
                </a:ext>
              </a:extLst>
            </p:cNvPr>
            <p:cNvGrpSpPr/>
            <p:nvPr/>
          </p:nvGrpSpPr>
          <p:grpSpPr>
            <a:xfrm>
              <a:off x="4171816" y="3184377"/>
              <a:ext cx="100965" cy="99060"/>
              <a:chOff x="4039065" y="3185636"/>
              <a:chExt cx="100965" cy="99060"/>
            </a:xfrm>
          </p:grpSpPr>
          <p:sp>
            <p:nvSpPr>
              <p:cNvPr id="177" name="Flowchart: Connector 176">
                <a:extLst>
                  <a:ext uri="{FF2B5EF4-FFF2-40B4-BE49-F238E27FC236}">
                    <a16:creationId xmlns:a16="http://schemas.microsoft.com/office/drawing/2014/main" id="{3BE154C6-2033-4765-AF3F-7BAB6D467B6C}"/>
                  </a:ext>
                </a:extLst>
              </p:cNvPr>
              <p:cNvSpPr/>
              <p:nvPr/>
            </p:nvSpPr>
            <p:spPr>
              <a:xfrm>
                <a:off x="4039065" y="3185636"/>
                <a:ext cx="100965" cy="99060"/>
              </a:xfrm>
              <a:prstGeom prst="flowChartConnector">
                <a:avLst/>
              </a:prstGeom>
              <a:solidFill>
                <a:srgbClr val="F0EEE4"/>
              </a:solidFill>
              <a:ln w="6350">
                <a:solidFill>
                  <a:srgbClr val="B5A57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78" name="Flowchart: Connector 177">
                <a:extLst>
                  <a:ext uri="{FF2B5EF4-FFF2-40B4-BE49-F238E27FC236}">
                    <a16:creationId xmlns:a16="http://schemas.microsoft.com/office/drawing/2014/main" id="{A82EF581-CCBB-4A9F-8117-12B73C7CB10C}"/>
                  </a:ext>
                </a:extLst>
              </p:cNvPr>
              <p:cNvSpPr/>
              <p:nvPr/>
            </p:nvSpPr>
            <p:spPr>
              <a:xfrm>
                <a:off x="4064877" y="3212953"/>
                <a:ext cx="45719" cy="45719"/>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grpSp>
        <p:cxnSp>
          <p:nvCxnSpPr>
            <p:cNvPr id="176" name="Straight Connector 175">
              <a:extLst>
                <a:ext uri="{FF2B5EF4-FFF2-40B4-BE49-F238E27FC236}">
                  <a16:creationId xmlns:a16="http://schemas.microsoft.com/office/drawing/2014/main" id="{3D306FB2-D27E-4D2E-BA18-B05A2300A26F}"/>
                </a:ext>
              </a:extLst>
            </p:cNvPr>
            <p:cNvCxnSpPr/>
            <p:nvPr/>
          </p:nvCxnSpPr>
          <p:spPr>
            <a:xfrm>
              <a:off x="4130364" y="3356473"/>
              <a:ext cx="64770" cy="0"/>
            </a:xfrm>
            <a:prstGeom prst="line">
              <a:avLst/>
            </a:prstGeom>
            <a:ln w="19050" cap="rnd">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4" name="Group 183">
            <a:extLst>
              <a:ext uri="{FF2B5EF4-FFF2-40B4-BE49-F238E27FC236}">
                <a16:creationId xmlns:a16="http://schemas.microsoft.com/office/drawing/2014/main" id="{C44DC3E7-C3EA-4011-ACE6-F21FD7A139A5}"/>
              </a:ext>
            </a:extLst>
          </p:cNvPr>
          <p:cNvGrpSpPr/>
          <p:nvPr/>
        </p:nvGrpSpPr>
        <p:grpSpPr>
          <a:xfrm>
            <a:off x="11468177" y="5455149"/>
            <a:ext cx="314324" cy="304800"/>
            <a:chOff x="3757790" y="3414371"/>
            <a:chExt cx="314324" cy="304800"/>
          </a:xfrm>
        </p:grpSpPr>
        <p:sp>
          <p:nvSpPr>
            <p:cNvPr id="185" name="Flowchart: Connector 184">
              <a:extLst>
                <a:ext uri="{FF2B5EF4-FFF2-40B4-BE49-F238E27FC236}">
                  <a16:creationId xmlns:a16="http://schemas.microsoft.com/office/drawing/2014/main" id="{CA38E462-A764-4B7B-9FB7-2703F2216359}"/>
                </a:ext>
              </a:extLst>
            </p:cNvPr>
            <p:cNvSpPr/>
            <p:nvPr/>
          </p:nvSpPr>
          <p:spPr>
            <a:xfrm>
              <a:off x="3757790" y="3414371"/>
              <a:ext cx="314324" cy="304800"/>
            </a:xfrm>
            <a:prstGeom prst="flowChartConnector">
              <a:avLst/>
            </a:prstGeom>
            <a:solidFill>
              <a:srgbClr val="F9D601"/>
            </a:solidFill>
            <a:ln w="6350">
              <a:solidFill>
                <a:srgbClr val="CF98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186" name="Flowchart: Connector 185">
              <a:extLst>
                <a:ext uri="{FF2B5EF4-FFF2-40B4-BE49-F238E27FC236}">
                  <a16:creationId xmlns:a16="http://schemas.microsoft.com/office/drawing/2014/main" id="{89C14C89-EF60-446E-8C34-0494B1D4298D}"/>
                </a:ext>
              </a:extLst>
            </p:cNvPr>
            <p:cNvSpPr/>
            <p:nvPr/>
          </p:nvSpPr>
          <p:spPr>
            <a:xfrm>
              <a:off x="3837534" y="3511680"/>
              <a:ext cx="45719" cy="46255"/>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cxnSp>
          <p:nvCxnSpPr>
            <p:cNvPr id="187" name="Straight Connector 186">
              <a:extLst>
                <a:ext uri="{FF2B5EF4-FFF2-40B4-BE49-F238E27FC236}">
                  <a16:creationId xmlns:a16="http://schemas.microsoft.com/office/drawing/2014/main" id="{13EF56D9-2EEA-4384-8247-395E6603D3D4}"/>
                </a:ext>
              </a:extLst>
            </p:cNvPr>
            <p:cNvCxnSpPr>
              <a:cxnSpLocks/>
            </p:cNvCxnSpPr>
            <p:nvPr/>
          </p:nvCxnSpPr>
          <p:spPr>
            <a:xfrm>
              <a:off x="3842688" y="3634672"/>
              <a:ext cx="155789" cy="0"/>
            </a:xfrm>
            <a:prstGeom prst="line">
              <a:avLst/>
            </a:prstGeom>
            <a:ln w="1905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188" name="Flowchart: Connector 187">
              <a:extLst>
                <a:ext uri="{FF2B5EF4-FFF2-40B4-BE49-F238E27FC236}">
                  <a16:creationId xmlns:a16="http://schemas.microsoft.com/office/drawing/2014/main" id="{838E833D-8D6B-428B-919A-35692B9220CE}"/>
                </a:ext>
              </a:extLst>
            </p:cNvPr>
            <p:cNvSpPr/>
            <p:nvPr/>
          </p:nvSpPr>
          <p:spPr>
            <a:xfrm>
              <a:off x="3950597" y="3511680"/>
              <a:ext cx="45719" cy="46255"/>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grpSp>
      <p:grpSp>
        <p:nvGrpSpPr>
          <p:cNvPr id="189" name="Group 188">
            <a:extLst>
              <a:ext uri="{FF2B5EF4-FFF2-40B4-BE49-F238E27FC236}">
                <a16:creationId xmlns:a16="http://schemas.microsoft.com/office/drawing/2014/main" id="{BDB02E2A-35EC-4637-AD08-9C42D27603E9}"/>
              </a:ext>
            </a:extLst>
          </p:cNvPr>
          <p:cNvGrpSpPr/>
          <p:nvPr/>
        </p:nvGrpSpPr>
        <p:grpSpPr>
          <a:xfrm>
            <a:off x="9202533" y="5992614"/>
            <a:ext cx="314324" cy="304800"/>
            <a:chOff x="4271984" y="3293092"/>
            <a:chExt cx="314324" cy="304800"/>
          </a:xfrm>
        </p:grpSpPr>
        <p:grpSp>
          <p:nvGrpSpPr>
            <p:cNvPr id="190" name="Group 189">
              <a:extLst>
                <a:ext uri="{FF2B5EF4-FFF2-40B4-BE49-F238E27FC236}">
                  <a16:creationId xmlns:a16="http://schemas.microsoft.com/office/drawing/2014/main" id="{77158DF2-E65B-4449-BE79-2BF2AD21CB43}"/>
                </a:ext>
              </a:extLst>
            </p:cNvPr>
            <p:cNvGrpSpPr/>
            <p:nvPr/>
          </p:nvGrpSpPr>
          <p:grpSpPr>
            <a:xfrm>
              <a:off x="4271984" y="3293092"/>
              <a:ext cx="314324" cy="304800"/>
              <a:chOff x="3757790" y="3414371"/>
              <a:chExt cx="314324" cy="304800"/>
            </a:xfrm>
          </p:grpSpPr>
          <p:sp>
            <p:nvSpPr>
              <p:cNvPr id="192" name="Flowchart: Connector 191">
                <a:extLst>
                  <a:ext uri="{FF2B5EF4-FFF2-40B4-BE49-F238E27FC236}">
                    <a16:creationId xmlns:a16="http://schemas.microsoft.com/office/drawing/2014/main" id="{BD84FC48-C1BE-41D5-BCD1-8242B86F8919}"/>
                  </a:ext>
                </a:extLst>
              </p:cNvPr>
              <p:cNvSpPr/>
              <p:nvPr/>
            </p:nvSpPr>
            <p:spPr>
              <a:xfrm>
                <a:off x="3757790" y="3414371"/>
                <a:ext cx="314324" cy="304800"/>
              </a:xfrm>
              <a:prstGeom prst="flowChartConnector">
                <a:avLst/>
              </a:prstGeom>
              <a:solidFill>
                <a:srgbClr val="F9D601"/>
              </a:solidFill>
              <a:ln w="6350">
                <a:solidFill>
                  <a:srgbClr val="CF98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193" name="Flowchart: Connector 192">
                <a:extLst>
                  <a:ext uri="{FF2B5EF4-FFF2-40B4-BE49-F238E27FC236}">
                    <a16:creationId xmlns:a16="http://schemas.microsoft.com/office/drawing/2014/main" id="{35118B3F-C190-4A18-97CE-11FAA1929258}"/>
                  </a:ext>
                </a:extLst>
              </p:cNvPr>
              <p:cNvSpPr/>
              <p:nvPr/>
            </p:nvSpPr>
            <p:spPr>
              <a:xfrm>
                <a:off x="3837534" y="3511680"/>
                <a:ext cx="45719" cy="46255"/>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94" name="Flowchart: Connector 193">
                <a:extLst>
                  <a:ext uri="{FF2B5EF4-FFF2-40B4-BE49-F238E27FC236}">
                    <a16:creationId xmlns:a16="http://schemas.microsoft.com/office/drawing/2014/main" id="{1986254C-FE95-481C-B732-F79B98676CB9}"/>
                  </a:ext>
                </a:extLst>
              </p:cNvPr>
              <p:cNvSpPr/>
              <p:nvPr/>
            </p:nvSpPr>
            <p:spPr>
              <a:xfrm>
                <a:off x="3950597" y="3511680"/>
                <a:ext cx="45719" cy="46255"/>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grpSp>
        <p:sp>
          <p:nvSpPr>
            <p:cNvPr id="191" name="Flowchart: Connector 190">
              <a:extLst>
                <a:ext uri="{FF2B5EF4-FFF2-40B4-BE49-F238E27FC236}">
                  <a16:creationId xmlns:a16="http://schemas.microsoft.com/office/drawing/2014/main" id="{137B5D55-9E1D-4FB9-A3CC-A5935F7C7D13}"/>
                </a:ext>
              </a:extLst>
            </p:cNvPr>
            <p:cNvSpPr/>
            <p:nvPr/>
          </p:nvSpPr>
          <p:spPr>
            <a:xfrm>
              <a:off x="4396980" y="3477309"/>
              <a:ext cx="67452" cy="68824"/>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grpSp>
      <p:grpSp>
        <p:nvGrpSpPr>
          <p:cNvPr id="195" name="Group 194">
            <a:extLst>
              <a:ext uri="{FF2B5EF4-FFF2-40B4-BE49-F238E27FC236}">
                <a16:creationId xmlns:a16="http://schemas.microsoft.com/office/drawing/2014/main" id="{F0E4C709-C94B-426B-9588-948701A212E9}"/>
              </a:ext>
            </a:extLst>
          </p:cNvPr>
          <p:cNvGrpSpPr/>
          <p:nvPr/>
        </p:nvGrpSpPr>
        <p:grpSpPr>
          <a:xfrm>
            <a:off x="9657996" y="5942300"/>
            <a:ext cx="278367" cy="365085"/>
            <a:chOff x="5774752" y="5396776"/>
            <a:chExt cx="278367" cy="365085"/>
          </a:xfrm>
        </p:grpSpPr>
        <p:sp>
          <p:nvSpPr>
            <p:cNvPr id="196" name="Freeform: Shape 195">
              <a:extLst>
                <a:ext uri="{FF2B5EF4-FFF2-40B4-BE49-F238E27FC236}">
                  <a16:creationId xmlns:a16="http://schemas.microsoft.com/office/drawing/2014/main" id="{9FB14B85-681D-4871-A6BE-E125DA8825EC}"/>
                </a:ext>
              </a:extLst>
            </p:cNvPr>
            <p:cNvSpPr/>
            <p:nvPr/>
          </p:nvSpPr>
          <p:spPr>
            <a:xfrm>
              <a:off x="5774752" y="5396776"/>
              <a:ext cx="278367" cy="365085"/>
            </a:xfrm>
            <a:custGeom>
              <a:avLst/>
              <a:gdLst>
                <a:gd name="connsiteX0" fmla="*/ 169086 w 278367"/>
                <a:gd name="connsiteY0" fmla="*/ 214 h 365085"/>
                <a:gd name="connsiteX1" fmla="*/ 179087 w 278367"/>
                <a:gd name="connsiteY1" fmla="*/ 6286 h 365085"/>
                <a:gd name="connsiteX2" fmla="*/ 163847 w 278367"/>
                <a:gd name="connsiteY2" fmla="*/ 72961 h 365085"/>
                <a:gd name="connsiteX3" fmla="*/ 194327 w 278367"/>
                <a:gd name="connsiteY3" fmla="*/ 118681 h 365085"/>
                <a:gd name="connsiteX4" fmla="*/ 207662 w 278367"/>
                <a:gd name="connsiteY4" fmla="*/ 187261 h 365085"/>
                <a:gd name="connsiteX5" fmla="*/ 247667 w 278367"/>
                <a:gd name="connsiteY5" fmla="*/ 122491 h 365085"/>
                <a:gd name="connsiteX6" fmla="*/ 278147 w 278367"/>
                <a:gd name="connsiteY6" fmla="*/ 122491 h 365085"/>
                <a:gd name="connsiteX7" fmla="*/ 261002 w 278367"/>
                <a:gd name="connsiteY7" fmla="*/ 162496 h 365085"/>
                <a:gd name="connsiteX8" fmla="*/ 253382 w 278367"/>
                <a:gd name="connsiteY8" fmla="*/ 223456 h 365085"/>
                <a:gd name="connsiteX9" fmla="*/ 241952 w 278367"/>
                <a:gd name="connsiteY9" fmla="*/ 288226 h 365085"/>
                <a:gd name="connsiteX10" fmla="*/ 224927 w 278367"/>
                <a:gd name="connsiteY10" fmla="*/ 317873 h 365085"/>
                <a:gd name="connsiteX11" fmla="*/ 214595 w 278367"/>
                <a:gd name="connsiteY11" fmla="*/ 329489 h 365085"/>
                <a:gd name="connsiteX12" fmla="*/ 203231 w 278367"/>
                <a:gd name="connsiteY12" fmla="*/ 343692 h 365085"/>
                <a:gd name="connsiteX13" fmla="*/ 141940 w 278367"/>
                <a:gd name="connsiteY13" fmla="*/ 365085 h 365085"/>
                <a:gd name="connsiteX14" fmla="*/ 80650 w 278367"/>
                <a:gd name="connsiteY14" fmla="*/ 343692 h 365085"/>
                <a:gd name="connsiteX15" fmla="*/ 79268 w 278367"/>
                <a:gd name="connsiteY15" fmla="*/ 341965 h 365085"/>
                <a:gd name="connsiteX16" fmla="*/ 51452 w 278367"/>
                <a:gd name="connsiteY16" fmla="*/ 322516 h 365085"/>
                <a:gd name="connsiteX17" fmla="*/ 3827 w 278367"/>
                <a:gd name="connsiteY17" fmla="*/ 246316 h 365085"/>
                <a:gd name="connsiteX18" fmla="*/ 3827 w 278367"/>
                <a:gd name="connsiteY18" fmla="*/ 212026 h 365085"/>
                <a:gd name="connsiteX19" fmla="*/ 11447 w 278367"/>
                <a:gd name="connsiteY19" fmla="*/ 168211 h 365085"/>
                <a:gd name="connsiteX20" fmla="*/ 26687 w 278367"/>
                <a:gd name="connsiteY20" fmla="*/ 132016 h 365085"/>
                <a:gd name="connsiteX21" fmla="*/ 38117 w 278367"/>
                <a:gd name="connsiteY21" fmla="*/ 187261 h 365085"/>
                <a:gd name="connsiteX22" fmla="*/ 66692 w 278367"/>
                <a:gd name="connsiteY22" fmla="*/ 208216 h 365085"/>
                <a:gd name="connsiteX23" fmla="*/ 66692 w 278367"/>
                <a:gd name="connsiteY23" fmla="*/ 166306 h 365085"/>
                <a:gd name="connsiteX24" fmla="*/ 70502 w 278367"/>
                <a:gd name="connsiteY24" fmla="*/ 112966 h 365085"/>
                <a:gd name="connsiteX25" fmla="*/ 97172 w 278367"/>
                <a:gd name="connsiteY25" fmla="*/ 53911 h 365085"/>
                <a:gd name="connsiteX26" fmla="*/ 150512 w 278367"/>
                <a:gd name="connsiteY26" fmla="*/ 8191 h 365085"/>
                <a:gd name="connsiteX27" fmla="*/ 169086 w 278367"/>
                <a:gd name="connsiteY27" fmla="*/ 214 h 365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78367" h="365085">
                  <a:moveTo>
                    <a:pt x="169086" y="214"/>
                  </a:moveTo>
                  <a:cubicBezTo>
                    <a:pt x="174245" y="-620"/>
                    <a:pt x="177976" y="888"/>
                    <a:pt x="179087" y="6286"/>
                  </a:cubicBezTo>
                  <a:cubicBezTo>
                    <a:pt x="181310" y="17081"/>
                    <a:pt x="161307" y="54228"/>
                    <a:pt x="163847" y="72961"/>
                  </a:cubicBezTo>
                  <a:cubicBezTo>
                    <a:pt x="166387" y="91693"/>
                    <a:pt x="187025" y="99631"/>
                    <a:pt x="194327" y="118681"/>
                  </a:cubicBezTo>
                  <a:cubicBezTo>
                    <a:pt x="201629" y="137731"/>
                    <a:pt x="198772" y="186626"/>
                    <a:pt x="207662" y="187261"/>
                  </a:cubicBezTo>
                  <a:cubicBezTo>
                    <a:pt x="216552" y="187896"/>
                    <a:pt x="235920" y="133286"/>
                    <a:pt x="247667" y="122491"/>
                  </a:cubicBezTo>
                  <a:cubicBezTo>
                    <a:pt x="259414" y="111696"/>
                    <a:pt x="275925" y="115824"/>
                    <a:pt x="278147" y="122491"/>
                  </a:cubicBezTo>
                  <a:cubicBezTo>
                    <a:pt x="280369" y="129158"/>
                    <a:pt x="265129" y="145669"/>
                    <a:pt x="261002" y="162496"/>
                  </a:cubicBezTo>
                  <a:cubicBezTo>
                    <a:pt x="256875" y="179323"/>
                    <a:pt x="256557" y="202501"/>
                    <a:pt x="253382" y="223456"/>
                  </a:cubicBezTo>
                  <a:cubicBezTo>
                    <a:pt x="250207" y="244411"/>
                    <a:pt x="250207" y="268541"/>
                    <a:pt x="241952" y="288226"/>
                  </a:cubicBezTo>
                  <a:cubicBezTo>
                    <a:pt x="237825" y="298069"/>
                    <a:pt x="231713" y="308467"/>
                    <a:pt x="224927" y="317873"/>
                  </a:cubicBezTo>
                  <a:lnTo>
                    <a:pt x="214595" y="329489"/>
                  </a:lnTo>
                  <a:lnTo>
                    <a:pt x="203231" y="343692"/>
                  </a:lnTo>
                  <a:cubicBezTo>
                    <a:pt x="187545" y="356910"/>
                    <a:pt x="165876" y="365085"/>
                    <a:pt x="141940" y="365085"/>
                  </a:cubicBezTo>
                  <a:cubicBezTo>
                    <a:pt x="118005" y="365085"/>
                    <a:pt x="96335" y="356910"/>
                    <a:pt x="80650" y="343692"/>
                  </a:cubicBezTo>
                  <a:lnTo>
                    <a:pt x="79268" y="341965"/>
                  </a:lnTo>
                  <a:lnTo>
                    <a:pt x="51452" y="322516"/>
                  </a:lnTo>
                  <a:cubicBezTo>
                    <a:pt x="33672" y="304418"/>
                    <a:pt x="11764" y="264731"/>
                    <a:pt x="3827" y="246316"/>
                  </a:cubicBezTo>
                  <a:cubicBezTo>
                    <a:pt x="-4110" y="227901"/>
                    <a:pt x="2557" y="225043"/>
                    <a:pt x="3827" y="212026"/>
                  </a:cubicBezTo>
                  <a:cubicBezTo>
                    <a:pt x="5097" y="199009"/>
                    <a:pt x="7637" y="181546"/>
                    <a:pt x="11447" y="168211"/>
                  </a:cubicBezTo>
                  <a:cubicBezTo>
                    <a:pt x="15257" y="154876"/>
                    <a:pt x="22242" y="128841"/>
                    <a:pt x="26687" y="132016"/>
                  </a:cubicBezTo>
                  <a:cubicBezTo>
                    <a:pt x="31132" y="135191"/>
                    <a:pt x="31450" y="174561"/>
                    <a:pt x="38117" y="187261"/>
                  </a:cubicBezTo>
                  <a:cubicBezTo>
                    <a:pt x="44784" y="199961"/>
                    <a:pt x="61930" y="211708"/>
                    <a:pt x="66692" y="208216"/>
                  </a:cubicBezTo>
                  <a:cubicBezTo>
                    <a:pt x="71454" y="204724"/>
                    <a:pt x="66057" y="182181"/>
                    <a:pt x="66692" y="166306"/>
                  </a:cubicBezTo>
                  <a:cubicBezTo>
                    <a:pt x="67327" y="150431"/>
                    <a:pt x="65422" y="131698"/>
                    <a:pt x="70502" y="112966"/>
                  </a:cubicBezTo>
                  <a:cubicBezTo>
                    <a:pt x="75582" y="94233"/>
                    <a:pt x="83837" y="71373"/>
                    <a:pt x="97172" y="53911"/>
                  </a:cubicBezTo>
                  <a:cubicBezTo>
                    <a:pt x="110507" y="36449"/>
                    <a:pt x="136860" y="16128"/>
                    <a:pt x="150512" y="8191"/>
                  </a:cubicBezTo>
                  <a:cubicBezTo>
                    <a:pt x="157338" y="4222"/>
                    <a:pt x="163926" y="1047"/>
                    <a:pt x="169086" y="214"/>
                  </a:cubicBezTo>
                  <a:close/>
                </a:path>
              </a:pathLst>
            </a:custGeom>
            <a:solidFill>
              <a:srgbClr val="F56C0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MY"/>
            </a:p>
          </p:txBody>
        </p:sp>
        <p:sp>
          <p:nvSpPr>
            <p:cNvPr id="197" name="Freeform: Shape 196">
              <a:extLst>
                <a:ext uri="{FF2B5EF4-FFF2-40B4-BE49-F238E27FC236}">
                  <a16:creationId xmlns:a16="http://schemas.microsoft.com/office/drawing/2014/main" id="{FAD2D669-2C8C-454D-8635-680DE8C2647C}"/>
                </a:ext>
              </a:extLst>
            </p:cNvPr>
            <p:cNvSpPr/>
            <p:nvPr/>
          </p:nvSpPr>
          <p:spPr>
            <a:xfrm rot="19173393">
              <a:off x="5817285" y="5568487"/>
              <a:ext cx="167706" cy="192913"/>
            </a:xfrm>
            <a:custGeom>
              <a:avLst/>
              <a:gdLst>
                <a:gd name="connsiteX0" fmla="*/ 164540 w 167706"/>
                <a:gd name="connsiteY0" fmla="*/ 146 h 192913"/>
                <a:gd name="connsiteX1" fmla="*/ 164364 w 167706"/>
                <a:gd name="connsiteY1" fmla="*/ 45054 h 192913"/>
                <a:gd name="connsiteX2" fmla="*/ 152940 w 167706"/>
                <a:gd name="connsiteY2" fmla="*/ 90384 h 192913"/>
                <a:gd name="connsiteX3" fmla="*/ 89323 w 167706"/>
                <a:gd name="connsiteY3" fmla="*/ 136283 h 192913"/>
                <a:gd name="connsiteX4" fmla="*/ 145222 w 167706"/>
                <a:gd name="connsiteY4" fmla="*/ 131366 h 192913"/>
                <a:gd name="connsiteX5" fmla="*/ 108276 w 167706"/>
                <a:gd name="connsiteY5" fmla="*/ 187482 h 192913"/>
                <a:gd name="connsiteX6" fmla="*/ 73296 w 167706"/>
                <a:gd name="connsiteY6" fmla="*/ 190207 h 192913"/>
                <a:gd name="connsiteX7" fmla="*/ 44153 w 167706"/>
                <a:gd name="connsiteY7" fmla="*/ 182889 h 192913"/>
                <a:gd name="connsiteX8" fmla="*/ 29812 w 167706"/>
                <a:gd name="connsiteY8" fmla="*/ 176766 h 192913"/>
                <a:gd name="connsiteX9" fmla="*/ 25416 w 167706"/>
                <a:gd name="connsiteY9" fmla="*/ 172658 h 192913"/>
                <a:gd name="connsiteX10" fmla="*/ 24187 w 167706"/>
                <a:gd name="connsiteY10" fmla="*/ 172182 h 192913"/>
                <a:gd name="connsiteX11" fmla="*/ 21742 w 167706"/>
                <a:gd name="connsiteY11" fmla="*/ 169225 h 192913"/>
                <a:gd name="connsiteX12" fmla="*/ 16462 w 167706"/>
                <a:gd name="connsiteY12" fmla="*/ 164291 h 192913"/>
                <a:gd name="connsiteX13" fmla="*/ 15799 w 167706"/>
                <a:gd name="connsiteY13" fmla="*/ 162043 h 192913"/>
                <a:gd name="connsiteX14" fmla="*/ 11471 w 167706"/>
                <a:gd name="connsiteY14" fmla="*/ 156811 h 192913"/>
                <a:gd name="connsiteX15" fmla="*/ 1856 w 167706"/>
                <a:gd name="connsiteY15" fmla="*/ 108063 h 192913"/>
                <a:gd name="connsiteX16" fmla="*/ 2671 w 167706"/>
                <a:gd name="connsiteY16" fmla="*/ 103760 h 192913"/>
                <a:gd name="connsiteX17" fmla="*/ 0 w 167706"/>
                <a:gd name="connsiteY17" fmla="*/ 94229 h 192913"/>
                <a:gd name="connsiteX18" fmla="*/ 2913 w 167706"/>
                <a:gd name="connsiteY18" fmla="*/ 83835 h 192913"/>
                <a:gd name="connsiteX19" fmla="*/ 1834 w 167706"/>
                <a:gd name="connsiteY19" fmla="*/ 76887 h 192913"/>
                <a:gd name="connsiteX20" fmla="*/ 6550 w 167706"/>
                <a:gd name="connsiteY20" fmla="*/ 48208 h 192913"/>
                <a:gd name="connsiteX21" fmla="*/ 77746 w 167706"/>
                <a:gd name="connsiteY21" fmla="*/ 41309 h 192913"/>
                <a:gd name="connsiteX22" fmla="*/ 127341 w 167706"/>
                <a:gd name="connsiteY22" fmla="*/ 31017 h 192913"/>
                <a:gd name="connsiteX23" fmla="*/ 164540 w 167706"/>
                <a:gd name="connsiteY23" fmla="*/ 146 h 192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7706" h="192913">
                  <a:moveTo>
                    <a:pt x="164540" y="146"/>
                  </a:moveTo>
                  <a:cubicBezTo>
                    <a:pt x="170710" y="2486"/>
                    <a:pt x="166297" y="30014"/>
                    <a:pt x="164364" y="45054"/>
                  </a:cubicBezTo>
                  <a:cubicBezTo>
                    <a:pt x="162430" y="60093"/>
                    <a:pt x="165447" y="75179"/>
                    <a:pt x="152940" y="90384"/>
                  </a:cubicBezTo>
                  <a:cubicBezTo>
                    <a:pt x="140433" y="105589"/>
                    <a:pt x="90608" y="129454"/>
                    <a:pt x="89323" y="136283"/>
                  </a:cubicBezTo>
                  <a:cubicBezTo>
                    <a:pt x="88037" y="143114"/>
                    <a:pt x="142065" y="122833"/>
                    <a:pt x="145222" y="131366"/>
                  </a:cubicBezTo>
                  <a:cubicBezTo>
                    <a:pt x="148381" y="139899"/>
                    <a:pt x="120264" y="177675"/>
                    <a:pt x="108276" y="187482"/>
                  </a:cubicBezTo>
                  <a:cubicBezTo>
                    <a:pt x="96288" y="197290"/>
                    <a:pt x="83983" y="190973"/>
                    <a:pt x="73296" y="190207"/>
                  </a:cubicBezTo>
                  <a:cubicBezTo>
                    <a:pt x="62609" y="189442"/>
                    <a:pt x="53627" y="187208"/>
                    <a:pt x="44153" y="182889"/>
                  </a:cubicBezTo>
                  <a:cubicBezTo>
                    <a:pt x="39417" y="180730"/>
                    <a:pt x="34532" y="179277"/>
                    <a:pt x="29812" y="176766"/>
                  </a:cubicBezTo>
                  <a:lnTo>
                    <a:pt x="25416" y="172658"/>
                  </a:lnTo>
                  <a:lnTo>
                    <a:pt x="24187" y="172182"/>
                  </a:lnTo>
                  <a:lnTo>
                    <a:pt x="21742" y="169225"/>
                  </a:lnTo>
                  <a:lnTo>
                    <a:pt x="16462" y="164291"/>
                  </a:lnTo>
                  <a:lnTo>
                    <a:pt x="15799" y="162043"/>
                  </a:lnTo>
                  <a:lnTo>
                    <a:pt x="11471" y="156811"/>
                  </a:lnTo>
                  <a:cubicBezTo>
                    <a:pt x="4474" y="144060"/>
                    <a:pt x="717" y="126803"/>
                    <a:pt x="1856" y="108063"/>
                  </a:cubicBezTo>
                  <a:lnTo>
                    <a:pt x="2671" y="103760"/>
                  </a:lnTo>
                  <a:lnTo>
                    <a:pt x="0" y="94229"/>
                  </a:lnTo>
                  <a:lnTo>
                    <a:pt x="2913" y="83835"/>
                  </a:lnTo>
                  <a:lnTo>
                    <a:pt x="1834" y="76887"/>
                  </a:lnTo>
                  <a:cubicBezTo>
                    <a:pt x="414" y="64985"/>
                    <a:pt x="669" y="54043"/>
                    <a:pt x="6550" y="48208"/>
                  </a:cubicBezTo>
                  <a:cubicBezTo>
                    <a:pt x="18310" y="36538"/>
                    <a:pt x="57613" y="44174"/>
                    <a:pt x="77746" y="41309"/>
                  </a:cubicBezTo>
                  <a:cubicBezTo>
                    <a:pt x="97877" y="38444"/>
                    <a:pt x="112875" y="37878"/>
                    <a:pt x="127341" y="31017"/>
                  </a:cubicBezTo>
                  <a:cubicBezTo>
                    <a:pt x="141806" y="24156"/>
                    <a:pt x="158370" y="-2194"/>
                    <a:pt x="164540" y="146"/>
                  </a:cubicBezTo>
                  <a:close/>
                </a:path>
              </a:pathLst>
            </a:custGeom>
            <a:solidFill>
              <a:srgbClr val="FDD82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MY"/>
            </a:p>
          </p:txBody>
        </p:sp>
      </p:grpSp>
      <p:grpSp>
        <p:nvGrpSpPr>
          <p:cNvPr id="198" name="Group 197">
            <a:extLst>
              <a:ext uri="{FF2B5EF4-FFF2-40B4-BE49-F238E27FC236}">
                <a16:creationId xmlns:a16="http://schemas.microsoft.com/office/drawing/2014/main" id="{0C9D2E30-0C33-4C1D-84D8-CD43554DA361}"/>
              </a:ext>
            </a:extLst>
          </p:cNvPr>
          <p:cNvGrpSpPr/>
          <p:nvPr/>
        </p:nvGrpSpPr>
        <p:grpSpPr>
          <a:xfrm>
            <a:off x="10115577" y="5956927"/>
            <a:ext cx="194153" cy="312661"/>
            <a:chOff x="6378285" y="3055358"/>
            <a:chExt cx="194153" cy="312661"/>
          </a:xfrm>
          <a:solidFill>
            <a:srgbClr val="DE0000"/>
          </a:solidFill>
        </p:grpSpPr>
        <p:sp>
          <p:nvSpPr>
            <p:cNvPr id="199" name="Heart 198">
              <a:extLst>
                <a:ext uri="{FF2B5EF4-FFF2-40B4-BE49-F238E27FC236}">
                  <a16:creationId xmlns:a16="http://schemas.microsoft.com/office/drawing/2014/main" id="{B472D33B-1D51-4A56-87FE-32C62CC2198B}"/>
                </a:ext>
              </a:extLst>
            </p:cNvPr>
            <p:cNvSpPr/>
            <p:nvPr/>
          </p:nvSpPr>
          <p:spPr>
            <a:xfrm>
              <a:off x="6378285" y="3055358"/>
              <a:ext cx="194153" cy="194154"/>
            </a:xfrm>
            <a:prstGeom prst="heart">
              <a:avLst/>
            </a:prstGeom>
            <a:grpFill/>
            <a:ln w="9525">
              <a:solidFill>
                <a:srgbClr val="881A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200" name="Flowchart: Connector 199">
              <a:extLst>
                <a:ext uri="{FF2B5EF4-FFF2-40B4-BE49-F238E27FC236}">
                  <a16:creationId xmlns:a16="http://schemas.microsoft.com/office/drawing/2014/main" id="{6E7B309B-51A9-4BDE-B7CE-A4D38FD59C5F}"/>
                </a:ext>
              </a:extLst>
            </p:cNvPr>
            <p:cNvSpPr/>
            <p:nvPr/>
          </p:nvSpPr>
          <p:spPr>
            <a:xfrm>
              <a:off x="6452852" y="3313164"/>
              <a:ext cx="54182" cy="54855"/>
            </a:xfrm>
            <a:prstGeom prst="flowChartConnector">
              <a:avLst/>
            </a:prstGeom>
            <a:grpFill/>
            <a:ln w="9525">
              <a:solidFill>
                <a:srgbClr val="881A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grpSp>
      <p:sp>
        <p:nvSpPr>
          <p:cNvPr id="201" name="Heart 200">
            <a:extLst>
              <a:ext uri="{FF2B5EF4-FFF2-40B4-BE49-F238E27FC236}">
                <a16:creationId xmlns:a16="http://schemas.microsoft.com/office/drawing/2014/main" id="{2673CB03-B901-4BF2-8195-6111CFAA9B2C}"/>
              </a:ext>
            </a:extLst>
          </p:cNvPr>
          <p:cNvSpPr/>
          <p:nvPr/>
        </p:nvSpPr>
        <p:spPr>
          <a:xfrm>
            <a:off x="10545727" y="5982788"/>
            <a:ext cx="314324" cy="260634"/>
          </a:xfrm>
          <a:prstGeom prst="heart">
            <a:avLst/>
          </a:prstGeom>
          <a:solidFill>
            <a:srgbClr val="DE0000"/>
          </a:solidFill>
          <a:ln>
            <a:solidFill>
              <a:srgbClr val="DE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grpSp>
        <p:nvGrpSpPr>
          <p:cNvPr id="202" name="Group 201">
            <a:extLst>
              <a:ext uri="{FF2B5EF4-FFF2-40B4-BE49-F238E27FC236}">
                <a16:creationId xmlns:a16="http://schemas.microsoft.com/office/drawing/2014/main" id="{69B26DC9-F3C8-4F34-8CC8-DA83C1A14946}"/>
              </a:ext>
            </a:extLst>
          </p:cNvPr>
          <p:cNvGrpSpPr/>
          <p:nvPr/>
        </p:nvGrpSpPr>
        <p:grpSpPr>
          <a:xfrm>
            <a:off x="11045247" y="5891435"/>
            <a:ext cx="321195" cy="350725"/>
            <a:chOff x="4140043" y="3247167"/>
            <a:chExt cx="321195" cy="350725"/>
          </a:xfrm>
        </p:grpSpPr>
        <p:sp>
          <p:nvSpPr>
            <p:cNvPr id="203" name="Heart 202">
              <a:extLst>
                <a:ext uri="{FF2B5EF4-FFF2-40B4-BE49-F238E27FC236}">
                  <a16:creationId xmlns:a16="http://schemas.microsoft.com/office/drawing/2014/main" id="{AD16B2C2-77DF-4EC2-A21B-10C55C41C15F}"/>
                </a:ext>
              </a:extLst>
            </p:cNvPr>
            <p:cNvSpPr/>
            <p:nvPr/>
          </p:nvSpPr>
          <p:spPr>
            <a:xfrm>
              <a:off x="4140043" y="3367050"/>
              <a:ext cx="224009" cy="230842"/>
            </a:xfrm>
            <a:prstGeom prst="heart">
              <a:avLst/>
            </a:prstGeom>
            <a:solidFill>
              <a:srgbClr val="EA2596"/>
            </a:solidFill>
            <a:ln w="9525">
              <a:solidFill>
                <a:srgbClr val="C313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204" name="Heart 203">
              <a:extLst>
                <a:ext uri="{FF2B5EF4-FFF2-40B4-BE49-F238E27FC236}">
                  <a16:creationId xmlns:a16="http://schemas.microsoft.com/office/drawing/2014/main" id="{4666B4C0-E8B4-479B-9F3D-96E59D4FE88C}"/>
                </a:ext>
              </a:extLst>
            </p:cNvPr>
            <p:cNvSpPr/>
            <p:nvPr/>
          </p:nvSpPr>
          <p:spPr>
            <a:xfrm>
              <a:off x="4321117" y="3247167"/>
              <a:ext cx="140121" cy="129543"/>
            </a:xfrm>
            <a:prstGeom prst="heart">
              <a:avLst/>
            </a:prstGeom>
            <a:solidFill>
              <a:srgbClr val="EA2596"/>
            </a:solidFill>
            <a:ln w="9525">
              <a:solidFill>
                <a:srgbClr val="C313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grpSp>
      <p:grpSp>
        <p:nvGrpSpPr>
          <p:cNvPr id="205" name="Group 204">
            <a:extLst>
              <a:ext uri="{FF2B5EF4-FFF2-40B4-BE49-F238E27FC236}">
                <a16:creationId xmlns:a16="http://schemas.microsoft.com/office/drawing/2014/main" id="{46745E56-3F4D-4DD1-AFC9-23BA5A0AD631}"/>
              </a:ext>
            </a:extLst>
          </p:cNvPr>
          <p:cNvGrpSpPr/>
          <p:nvPr/>
        </p:nvGrpSpPr>
        <p:grpSpPr>
          <a:xfrm>
            <a:off x="11504181" y="5964592"/>
            <a:ext cx="310230" cy="271650"/>
            <a:chOff x="2884212" y="3299840"/>
            <a:chExt cx="363512" cy="372959"/>
          </a:xfrm>
        </p:grpSpPr>
        <p:sp>
          <p:nvSpPr>
            <p:cNvPr id="206" name="Heart 205">
              <a:extLst>
                <a:ext uri="{FF2B5EF4-FFF2-40B4-BE49-F238E27FC236}">
                  <a16:creationId xmlns:a16="http://schemas.microsoft.com/office/drawing/2014/main" id="{E791BEAD-A811-4873-B722-CDCDE447543F}"/>
                </a:ext>
              </a:extLst>
            </p:cNvPr>
            <p:cNvSpPr/>
            <p:nvPr/>
          </p:nvSpPr>
          <p:spPr>
            <a:xfrm>
              <a:off x="2906612" y="3325498"/>
              <a:ext cx="318712" cy="347301"/>
            </a:xfrm>
            <a:prstGeom prst="heart">
              <a:avLst/>
            </a:prstGeom>
            <a:solidFill>
              <a:srgbClr val="EA2596"/>
            </a:solidFill>
            <a:ln w="9525">
              <a:solidFill>
                <a:srgbClr val="C313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207" name="Star: 4 Points 206">
              <a:extLst>
                <a:ext uri="{FF2B5EF4-FFF2-40B4-BE49-F238E27FC236}">
                  <a16:creationId xmlns:a16="http://schemas.microsoft.com/office/drawing/2014/main" id="{96A7ACB3-ADF0-4A47-93E3-B3838F607984}"/>
                </a:ext>
              </a:extLst>
            </p:cNvPr>
            <p:cNvSpPr/>
            <p:nvPr/>
          </p:nvSpPr>
          <p:spPr>
            <a:xfrm>
              <a:off x="2884212" y="3440487"/>
              <a:ext cx="132797" cy="168892"/>
            </a:xfrm>
            <a:prstGeom prst="star4">
              <a:avLst>
                <a:gd name="adj" fmla="val 21259"/>
              </a:avLst>
            </a:prstGeom>
            <a:solidFill>
              <a:srgbClr val="F9D756"/>
            </a:solidFill>
            <a:ln w="63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208" name="Star: 4 Points 207">
              <a:extLst>
                <a:ext uri="{FF2B5EF4-FFF2-40B4-BE49-F238E27FC236}">
                  <a16:creationId xmlns:a16="http://schemas.microsoft.com/office/drawing/2014/main" id="{6476C8E7-B4C1-45A5-B68F-3AE191CBE8EA}"/>
                </a:ext>
              </a:extLst>
            </p:cNvPr>
            <p:cNvSpPr/>
            <p:nvPr/>
          </p:nvSpPr>
          <p:spPr>
            <a:xfrm>
              <a:off x="3128985" y="3299840"/>
              <a:ext cx="118739" cy="129159"/>
            </a:xfrm>
            <a:prstGeom prst="star4">
              <a:avLst>
                <a:gd name="adj" fmla="val 21259"/>
              </a:avLst>
            </a:prstGeom>
            <a:solidFill>
              <a:srgbClr val="F9D756"/>
            </a:solidFill>
            <a:ln w="63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grpSp>
      <p:sp>
        <p:nvSpPr>
          <p:cNvPr id="209" name="Isosceles Triangle 208">
            <a:extLst>
              <a:ext uri="{FF2B5EF4-FFF2-40B4-BE49-F238E27FC236}">
                <a16:creationId xmlns:a16="http://schemas.microsoft.com/office/drawing/2014/main" id="{F982B033-D47E-4804-9D42-065077193839}"/>
              </a:ext>
            </a:extLst>
          </p:cNvPr>
          <p:cNvSpPr/>
          <p:nvPr/>
        </p:nvSpPr>
        <p:spPr>
          <a:xfrm rot="5400000">
            <a:off x="9335749" y="6500826"/>
            <a:ext cx="205178" cy="165894"/>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grpSp>
        <p:nvGrpSpPr>
          <p:cNvPr id="210" name="Group 209">
            <a:extLst>
              <a:ext uri="{FF2B5EF4-FFF2-40B4-BE49-F238E27FC236}">
                <a16:creationId xmlns:a16="http://schemas.microsoft.com/office/drawing/2014/main" id="{3702531C-C996-49FC-B018-05CEA94B0625}"/>
              </a:ext>
            </a:extLst>
          </p:cNvPr>
          <p:cNvGrpSpPr/>
          <p:nvPr/>
        </p:nvGrpSpPr>
        <p:grpSpPr>
          <a:xfrm>
            <a:off x="9720757" y="6461955"/>
            <a:ext cx="244713" cy="243635"/>
            <a:chOff x="3814771" y="2969183"/>
            <a:chExt cx="361679" cy="358386"/>
          </a:xfrm>
        </p:grpSpPr>
        <p:sp>
          <p:nvSpPr>
            <p:cNvPr id="211" name="Rectangle: Rounded Corners 210">
              <a:extLst>
                <a:ext uri="{FF2B5EF4-FFF2-40B4-BE49-F238E27FC236}">
                  <a16:creationId xmlns:a16="http://schemas.microsoft.com/office/drawing/2014/main" id="{CE74FBEA-A15C-4948-8CB9-981EA1F7342B}"/>
                </a:ext>
              </a:extLst>
            </p:cNvPr>
            <p:cNvSpPr/>
            <p:nvPr/>
          </p:nvSpPr>
          <p:spPr>
            <a:xfrm>
              <a:off x="3814771" y="2969183"/>
              <a:ext cx="361679" cy="358386"/>
            </a:xfrm>
            <a:prstGeom prst="roundRect">
              <a:avLst/>
            </a:prstGeom>
            <a:solidFill>
              <a:srgbClr val="62809A"/>
            </a:solidFill>
            <a:ln w="12700">
              <a:solidFill>
                <a:srgbClr val="52657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212" name="Flowchart: Extract 211">
              <a:extLst>
                <a:ext uri="{FF2B5EF4-FFF2-40B4-BE49-F238E27FC236}">
                  <a16:creationId xmlns:a16="http://schemas.microsoft.com/office/drawing/2014/main" id="{9AFF1186-641A-4921-9206-770FC3FFC269}"/>
                </a:ext>
              </a:extLst>
            </p:cNvPr>
            <p:cNvSpPr/>
            <p:nvPr/>
          </p:nvSpPr>
          <p:spPr>
            <a:xfrm rot="5400000">
              <a:off x="3926689" y="3066083"/>
              <a:ext cx="170351" cy="164586"/>
            </a:xfrm>
            <a:prstGeom prst="flowChartExtract">
              <a:avLst/>
            </a:prstGeom>
            <a:solidFill>
              <a:srgbClr val="FFFFFD"/>
            </a:solidFill>
            <a:ln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grpSp>
      <p:sp>
        <p:nvSpPr>
          <p:cNvPr id="213" name="Flowchart: Connector 212">
            <a:extLst>
              <a:ext uri="{FF2B5EF4-FFF2-40B4-BE49-F238E27FC236}">
                <a16:creationId xmlns:a16="http://schemas.microsoft.com/office/drawing/2014/main" id="{DBAB1A13-A9DF-44CB-9117-85A03BD16A10}"/>
              </a:ext>
            </a:extLst>
          </p:cNvPr>
          <p:cNvSpPr/>
          <p:nvPr/>
        </p:nvSpPr>
        <p:spPr>
          <a:xfrm>
            <a:off x="10123524" y="6483114"/>
            <a:ext cx="210083" cy="201316"/>
          </a:xfrm>
          <a:prstGeom prst="flowChartConnector">
            <a:avLst/>
          </a:prstGeom>
          <a:gradFill flip="none" rotWithShape="1">
            <a:gsLst>
              <a:gs pos="76000">
                <a:srgbClr val="F8651C"/>
              </a:gs>
              <a:gs pos="30000">
                <a:srgbClr val="D14FA3"/>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cxnSp>
        <p:nvCxnSpPr>
          <p:cNvPr id="215" name="Straight Connector 214">
            <a:extLst>
              <a:ext uri="{FF2B5EF4-FFF2-40B4-BE49-F238E27FC236}">
                <a16:creationId xmlns:a16="http://schemas.microsoft.com/office/drawing/2014/main" id="{19DFE11C-029B-48ED-AF4E-DAC44CB6B27D}"/>
              </a:ext>
            </a:extLst>
          </p:cNvPr>
          <p:cNvCxnSpPr>
            <a:cxnSpLocks/>
          </p:cNvCxnSpPr>
          <p:nvPr/>
        </p:nvCxnSpPr>
        <p:spPr>
          <a:xfrm>
            <a:off x="3108325" y="85060"/>
            <a:ext cx="0" cy="6772940"/>
          </a:xfrm>
          <a:prstGeom prst="line">
            <a:avLst/>
          </a:prstGeom>
          <a:ln w="28575">
            <a:solidFill>
              <a:srgbClr val="F37157"/>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C1F2A357-32BD-4E6C-A397-D8EFCFD5501B}"/>
              </a:ext>
            </a:extLst>
          </p:cNvPr>
          <p:cNvCxnSpPr>
            <a:cxnSpLocks/>
          </p:cNvCxnSpPr>
          <p:nvPr/>
        </p:nvCxnSpPr>
        <p:spPr>
          <a:xfrm>
            <a:off x="6096000" y="37462"/>
            <a:ext cx="0" cy="6772940"/>
          </a:xfrm>
          <a:prstGeom prst="line">
            <a:avLst/>
          </a:prstGeom>
          <a:ln w="28575">
            <a:solidFill>
              <a:srgbClr val="F37157"/>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a:extLst>
              <a:ext uri="{FF2B5EF4-FFF2-40B4-BE49-F238E27FC236}">
                <a16:creationId xmlns:a16="http://schemas.microsoft.com/office/drawing/2014/main" id="{B48B87C8-CED1-4245-A1C1-DC0DF372842C}"/>
              </a:ext>
            </a:extLst>
          </p:cNvPr>
          <p:cNvCxnSpPr>
            <a:cxnSpLocks/>
          </p:cNvCxnSpPr>
          <p:nvPr/>
        </p:nvCxnSpPr>
        <p:spPr>
          <a:xfrm>
            <a:off x="9083675" y="85060"/>
            <a:ext cx="0" cy="6772940"/>
          </a:xfrm>
          <a:prstGeom prst="line">
            <a:avLst/>
          </a:prstGeom>
          <a:ln w="28575">
            <a:solidFill>
              <a:srgbClr val="F37157"/>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291E01EF-58BB-4D72-9BFD-7077B4647F34}"/>
              </a:ext>
            </a:extLst>
          </p:cNvPr>
          <p:cNvCxnSpPr/>
          <p:nvPr/>
        </p:nvCxnSpPr>
        <p:spPr>
          <a:xfrm>
            <a:off x="82550" y="1773238"/>
            <a:ext cx="12026900" cy="0"/>
          </a:xfrm>
          <a:prstGeom prst="line">
            <a:avLst/>
          </a:prstGeom>
          <a:ln w="28575">
            <a:solidFill>
              <a:srgbClr val="F37157"/>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9A910278-0B26-40E9-9C8F-7301105F1F1F}"/>
              </a:ext>
            </a:extLst>
          </p:cNvPr>
          <p:cNvCxnSpPr/>
          <p:nvPr/>
        </p:nvCxnSpPr>
        <p:spPr>
          <a:xfrm>
            <a:off x="79080" y="3423932"/>
            <a:ext cx="12026900" cy="0"/>
          </a:xfrm>
          <a:prstGeom prst="line">
            <a:avLst/>
          </a:prstGeom>
          <a:ln w="28575">
            <a:solidFill>
              <a:srgbClr val="F37157"/>
            </a:solidFill>
          </a:ln>
        </p:spPr>
        <p:style>
          <a:lnRef idx="1">
            <a:schemeClr val="accent1"/>
          </a:lnRef>
          <a:fillRef idx="0">
            <a:schemeClr val="accent1"/>
          </a:fillRef>
          <a:effectRef idx="0">
            <a:schemeClr val="accent1"/>
          </a:effectRef>
          <a:fontRef idx="minor">
            <a:schemeClr val="tx1"/>
          </a:fontRef>
        </p:style>
      </p:cxnSp>
      <p:cxnSp>
        <p:nvCxnSpPr>
          <p:cNvPr id="224" name="Straight Connector 223">
            <a:extLst>
              <a:ext uri="{FF2B5EF4-FFF2-40B4-BE49-F238E27FC236}">
                <a16:creationId xmlns:a16="http://schemas.microsoft.com/office/drawing/2014/main" id="{C057F1CA-51A1-4D3B-B422-447E652C6165}"/>
              </a:ext>
            </a:extLst>
          </p:cNvPr>
          <p:cNvCxnSpPr/>
          <p:nvPr/>
        </p:nvCxnSpPr>
        <p:spPr>
          <a:xfrm>
            <a:off x="79080" y="5084763"/>
            <a:ext cx="12026900" cy="0"/>
          </a:xfrm>
          <a:prstGeom prst="line">
            <a:avLst/>
          </a:prstGeom>
          <a:ln w="28575">
            <a:solidFill>
              <a:srgbClr val="F37157"/>
            </a:solidFill>
          </a:ln>
        </p:spPr>
        <p:style>
          <a:lnRef idx="1">
            <a:schemeClr val="accent1"/>
          </a:lnRef>
          <a:fillRef idx="0">
            <a:schemeClr val="accent1"/>
          </a:fillRef>
          <a:effectRef idx="0">
            <a:schemeClr val="accent1"/>
          </a:effectRef>
          <a:fontRef idx="minor">
            <a:schemeClr val="tx1"/>
          </a:fontRef>
        </p:style>
      </p:cxnSp>
      <p:sp>
        <p:nvSpPr>
          <p:cNvPr id="226" name="Rectangle 225">
            <a:extLst>
              <a:ext uri="{FF2B5EF4-FFF2-40B4-BE49-F238E27FC236}">
                <a16:creationId xmlns:a16="http://schemas.microsoft.com/office/drawing/2014/main" id="{43B548D1-CFD9-42DD-A188-20B72CA123EC}"/>
              </a:ext>
            </a:extLst>
          </p:cNvPr>
          <p:cNvSpPr/>
          <p:nvPr/>
        </p:nvSpPr>
        <p:spPr>
          <a:xfrm>
            <a:off x="2360433" y="76292"/>
            <a:ext cx="7336519" cy="243043"/>
          </a:xfrm>
          <a:prstGeom prst="rect">
            <a:avLst/>
          </a:prstGeom>
          <a:solidFill>
            <a:srgbClr val="F371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Courier New" panose="02070309020205020404" pitchFamily="49" charset="0"/>
                <a:cs typeface="Courier New" panose="02070309020205020404" pitchFamily="49" charset="0"/>
              </a:rPr>
              <a:t>I ALSO MADE THE EMOJIS FOR U IN CASE IF U NEED IT :)</a:t>
            </a:r>
            <a:endParaRPr lang="en-MY" dirty="0">
              <a:latin typeface="Courier New" panose="02070309020205020404" pitchFamily="49" charset="0"/>
              <a:cs typeface="Courier New" panose="02070309020205020404" pitchFamily="49" charset="0"/>
            </a:endParaRPr>
          </a:p>
        </p:txBody>
      </p:sp>
      <p:sp>
        <p:nvSpPr>
          <p:cNvPr id="227" name="Rectangle 226">
            <a:extLst>
              <a:ext uri="{FF2B5EF4-FFF2-40B4-BE49-F238E27FC236}">
                <a16:creationId xmlns:a16="http://schemas.microsoft.com/office/drawing/2014/main" id="{3DC740B7-ACE1-402D-B587-2FF013843142}"/>
              </a:ext>
            </a:extLst>
          </p:cNvPr>
          <p:cNvSpPr/>
          <p:nvPr/>
        </p:nvSpPr>
        <p:spPr>
          <a:xfrm rot="16200000">
            <a:off x="-2895383" y="3320689"/>
            <a:ext cx="6134986" cy="21662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Courier New" panose="02070309020205020404" pitchFamily="49" charset="0"/>
                <a:cs typeface="Courier New" panose="02070309020205020404" pitchFamily="49" charset="0"/>
              </a:rPr>
              <a:t>COPY AND PASTE TO WHERE U WANT TO PUT IT :)</a:t>
            </a:r>
            <a:endParaRPr lang="en-MY" dirty="0">
              <a:latin typeface="Courier New" panose="02070309020205020404" pitchFamily="49" charset="0"/>
              <a:cs typeface="Courier New" panose="02070309020205020404" pitchFamily="49" charset="0"/>
            </a:endParaRPr>
          </a:p>
        </p:txBody>
      </p:sp>
      <p:grpSp>
        <p:nvGrpSpPr>
          <p:cNvPr id="225" name="Group 224">
            <a:extLst>
              <a:ext uri="{FF2B5EF4-FFF2-40B4-BE49-F238E27FC236}">
                <a16:creationId xmlns:a16="http://schemas.microsoft.com/office/drawing/2014/main" id="{A1482682-6A3E-4509-9088-196AA9B1101D}"/>
              </a:ext>
            </a:extLst>
          </p:cNvPr>
          <p:cNvGrpSpPr/>
          <p:nvPr/>
        </p:nvGrpSpPr>
        <p:grpSpPr>
          <a:xfrm>
            <a:off x="10528894" y="6372333"/>
            <a:ext cx="347990" cy="355394"/>
            <a:chOff x="840232" y="3023794"/>
            <a:chExt cx="347990" cy="355394"/>
          </a:xfrm>
        </p:grpSpPr>
        <p:sp>
          <p:nvSpPr>
            <p:cNvPr id="228" name="Flowchart: Connector 227">
              <a:extLst>
                <a:ext uri="{FF2B5EF4-FFF2-40B4-BE49-F238E27FC236}">
                  <a16:creationId xmlns:a16="http://schemas.microsoft.com/office/drawing/2014/main" id="{47076AB1-CCAD-4974-82D1-C5E71674F2C5}"/>
                </a:ext>
              </a:extLst>
            </p:cNvPr>
            <p:cNvSpPr/>
            <p:nvPr/>
          </p:nvSpPr>
          <p:spPr>
            <a:xfrm>
              <a:off x="840232" y="3023794"/>
              <a:ext cx="347990" cy="355394"/>
            </a:xfrm>
            <a:prstGeom prst="flowChartConnector">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cxnSp>
          <p:nvCxnSpPr>
            <p:cNvPr id="229" name="Straight Connector 228">
              <a:extLst>
                <a:ext uri="{FF2B5EF4-FFF2-40B4-BE49-F238E27FC236}">
                  <a16:creationId xmlns:a16="http://schemas.microsoft.com/office/drawing/2014/main" id="{F2178553-14AC-4C74-8624-E24F53EEBF1F}"/>
                </a:ext>
              </a:extLst>
            </p:cNvPr>
            <p:cNvCxnSpPr/>
            <p:nvPr/>
          </p:nvCxnSpPr>
          <p:spPr>
            <a:xfrm flipV="1">
              <a:off x="985664" y="3143870"/>
              <a:ext cx="134319" cy="128543"/>
            </a:xfrm>
            <a:prstGeom prst="line">
              <a:avLst/>
            </a:prstGeom>
            <a:ln w="9525">
              <a:solidFill>
                <a:srgbClr val="7A9E4E"/>
              </a:solidFill>
            </a:ln>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F3634067-4C95-4CBF-ACBE-CD3C1C993DDF}"/>
                </a:ext>
              </a:extLst>
            </p:cNvPr>
            <p:cNvCxnSpPr/>
            <p:nvPr/>
          </p:nvCxnSpPr>
          <p:spPr>
            <a:xfrm>
              <a:off x="939778" y="3190692"/>
              <a:ext cx="46495" cy="76882"/>
            </a:xfrm>
            <a:prstGeom prst="line">
              <a:avLst/>
            </a:prstGeom>
            <a:ln w="9525">
              <a:solidFill>
                <a:srgbClr val="7A9E4E"/>
              </a:solidFill>
            </a:ln>
          </p:spPr>
          <p:style>
            <a:lnRef idx="1">
              <a:schemeClr val="accent1"/>
            </a:lnRef>
            <a:fillRef idx="0">
              <a:schemeClr val="accent1"/>
            </a:fillRef>
            <a:effectRef idx="0">
              <a:schemeClr val="accent1"/>
            </a:effectRef>
            <a:fontRef idx="minor">
              <a:schemeClr val="tx1"/>
            </a:fontRef>
          </p:style>
        </p:cxnSp>
      </p:grpSp>
      <p:grpSp>
        <p:nvGrpSpPr>
          <p:cNvPr id="231" name="Group 230">
            <a:extLst>
              <a:ext uri="{FF2B5EF4-FFF2-40B4-BE49-F238E27FC236}">
                <a16:creationId xmlns:a16="http://schemas.microsoft.com/office/drawing/2014/main" id="{32665D89-123B-4433-A200-79AAA291F16F}"/>
              </a:ext>
            </a:extLst>
          </p:cNvPr>
          <p:cNvGrpSpPr/>
          <p:nvPr/>
        </p:nvGrpSpPr>
        <p:grpSpPr>
          <a:xfrm>
            <a:off x="11011344" y="6355483"/>
            <a:ext cx="347990" cy="355394"/>
            <a:chOff x="6653077" y="3957927"/>
            <a:chExt cx="347990" cy="355394"/>
          </a:xfrm>
        </p:grpSpPr>
        <p:sp>
          <p:nvSpPr>
            <p:cNvPr id="232" name="Flowchart: Connector 231">
              <a:extLst>
                <a:ext uri="{FF2B5EF4-FFF2-40B4-BE49-F238E27FC236}">
                  <a16:creationId xmlns:a16="http://schemas.microsoft.com/office/drawing/2014/main" id="{ACF3DE29-61A0-45EE-9AB3-BFF5CB829B1B}"/>
                </a:ext>
              </a:extLst>
            </p:cNvPr>
            <p:cNvSpPr/>
            <p:nvPr/>
          </p:nvSpPr>
          <p:spPr>
            <a:xfrm>
              <a:off x="6653077" y="3957927"/>
              <a:ext cx="347990" cy="355394"/>
            </a:xfrm>
            <a:prstGeom prst="flowChartConnector">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233" name="Multiplication Sign 232">
              <a:extLst>
                <a:ext uri="{FF2B5EF4-FFF2-40B4-BE49-F238E27FC236}">
                  <a16:creationId xmlns:a16="http://schemas.microsoft.com/office/drawing/2014/main" id="{7C35E135-1CC5-49A4-B85C-D8B3810B8F88}"/>
                </a:ext>
              </a:extLst>
            </p:cNvPr>
            <p:cNvSpPr/>
            <p:nvPr/>
          </p:nvSpPr>
          <p:spPr>
            <a:xfrm>
              <a:off x="6703237" y="4028746"/>
              <a:ext cx="247670" cy="213755"/>
            </a:xfrm>
            <a:prstGeom prst="mathMultiply">
              <a:avLst>
                <a:gd name="adj1" fmla="val 3914"/>
              </a:avLst>
            </a:prstGeom>
            <a:solidFill>
              <a:srgbClr val="EE4957"/>
            </a:solidFill>
            <a:ln cap="rnd">
              <a:solidFill>
                <a:srgbClr val="EE49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grpSp>
    </p:spTree>
    <p:extLst>
      <p:ext uri="{BB962C8B-B14F-4D97-AF65-F5344CB8AC3E}">
        <p14:creationId xmlns:p14="http://schemas.microsoft.com/office/powerpoint/2010/main" val="437067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nodeType="withEffect">
                                  <p:stCondLst>
                                    <p:cond delay="0"/>
                                  </p:stCondLst>
                                  <p:childTnLst>
                                    <p:animMotion origin="layout" path="M -1.04167E-6 1.48148E-6 L 0.15612 1.48148E-6 " pathEditMode="relative" rAng="0" ptsTypes="AA">
                                      <p:cBhvr>
                                        <p:cTn id="6" dur="2000" fill="hold"/>
                                        <p:tgtEl>
                                          <p:spTgt spid="7"/>
                                        </p:tgtEl>
                                        <p:attrNameLst>
                                          <p:attrName>ppt_x</p:attrName>
                                          <p:attrName>ppt_y</p:attrName>
                                        </p:attrNameLst>
                                      </p:cBhvr>
                                      <p:rCtr x="7799" y="0"/>
                                    </p:animMotion>
                                  </p:childTnLst>
                                </p:cTn>
                              </p:par>
                              <p:par>
                                <p:cTn id="7" presetID="63" presetClass="path" presetSubtype="0" accel="50000" decel="50000" fill="hold" nodeType="withEffect">
                                  <p:stCondLst>
                                    <p:cond delay="0"/>
                                  </p:stCondLst>
                                  <p:childTnLst>
                                    <p:animMotion origin="layout" path="M 2.70833E-6 -4.81481E-6 L 0.14687 -4.81481E-6 " pathEditMode="relative" rAng="0" ptsTypes="AA">
                                      <p:cBhvr>
                                        <p:cTn id="8" dur="2000" fill="hold"/>
                                        <p:tgtEl>
                                          <p:spTgt spid="18"/>
                                        </p:tgtEl>
                                        <p:attrNameLst>
                                          <p:attrName>ppt_x</p:attrName>
                                          <p:attrName>ppt_y</p:attrName>
                                        </p:attrNameLst>
                                      </p:cBhvr>
                                      <p:rCtr x="7344" y="0"/>
                                    </p:animMotion>
                                  </p:childTnLst>
                                </p:cTn>
                              </p:par>
                              <p:par>
                                <p:cTn id="9" presetID="63" presetClass="path" presetSubtype="0" accel="50000" decel="50000" fill="hold" nodeType="withEffect">
                                  <p:stCondLst>
                                    <p:cond delay="0"/>
                                  </p:stCondLst>
                                  <p:childTnLst>
                                    <p:animMotion origin="layout" path="M -3.75E-6 2.22222E-6 L 0.09896 0.00069 " pathEditMode="relative" rAng="0" ptsTypes="AA">
                                      <p:cBhvr>
                                        <p:cTn id="10" dur="2000" fill="hold"/>
                                        <p:tgtEl>
                                          <p:spTgt spid="33"/>
                                        </p:tgtEl>
                                        <p:attrNameLst>
                                          <p:attrName>ppt_x</p:attrName>
                                          <p:attrName>ppt_y</p:attrName>
                                        </p:attrNameLst>
                                      </p:cBhvr>
                                      <p:rCtr x="4948" y="23"/>
                                    </p:animMotion>
                                  </p:childTnLst>
                                </p:cTn>
                              </p:par>
                              <p:par>
                                <p:cTn id="11" presetID="63" presetClass="path" presetSubtype="0" accel="50000" decel="50000" fill="hold" nodeType="withEffect">
                                  <p:stCondLst>
                                    <p:cond delay="0"/>
                                  </p:stCondLst>
                                  <p:childTnLst>
                                    <p:animMotion origin="layout" path="M -2.08333E-6 2.96296E-6 L 0.14987 -0.00047 " pathEditMode="relative" rAng="0" ptsTypes="AA">
                                      <p:cBhvr>
                                        <p:cTn id="12" dur="2000" fill="hold"/>
                                        <p:tgtEl>
                                          <p:spTgt spid="45"/>
                                        </p:tgtEl>
                                        <p:attrNameLst>
                                          <p:attrName>ppt_x</p:attrName>
                                          <p:attrName>ppt_y</p:attrName>
                                        </p:attrNameLst>
                                      </p:cBhvr>
                                      <p:rCtr x="7487" y="-23"/>
                                    </p:animMotion>
                                  </p:childTnLst>
                                </p:cTn>
                              </p:par>
                              <p:par>
                                <p:cTn id="13" presetID="63" presetClass="path" presetSubtype="0" accel="50000" decel="50000" fill="hold" nodeType="withEffect">
                                  <p:stCondLst>
                                    <p:cond delay="0"/>
                                  </p:stCondLst>
                                  <p:childTnLst>
                                    <p:animMotion origin="layout" path="M -1.875E-6 -3.7037E-6 L 0.07604 -3.7037E-6 " pathEditMode="relative" rAng="0" ptsTypes="AA">
                                      <p:cBhvr>
                                        <p:cTn id="14" dur="2000" fill="hold"/>
                                        <p:tgtEl>
                                          <p:spTgt spid="56"/>
                                        </p:tgtEl>
                                        <p:attrNameLst>
                                          <p:attrName>ppt_x</p:attrName>
                                          <p:attrName>ppt_y</p:attrName>
                                        </p:attrNameLst>
                                      </p:cBhvr>
                                      <p:rCtr x="3802" y="0"/>
                                    </p:animMotion>
                                  </p:childTnLst>
                                </p:cTn>
                              </p:par>
                              <p:par>
                                <p:cTn id="15" presetID="63" presetClass="path" presetSubtype="0" accel="50000" decel="50000" fill="hold" nodeType="withEffect">
                                  <p:stCondLst>
                                    <p:cond delay="0"/>
                                  </p:stCondLst>
                                  <p:childTnLst>
                                    <p:animMotion origin="layout" path="M -3.75E-6 -1.85185E-6 L 0.11342 0.00023 " pathEditMode="relative" rAng="0" ptsTypes="AA">
                                      <p:cBhvr>
                                        <p:cTn id="16" dur="2000" fill="hold"/>
                                        <p:tgtEl>
                                          <p:spTgt spid="72"/>
                                        </p:tgtEl>
                                        <p:attrNameLst>
                                          <p:attrName>ppt_x</p:attrName>
                                          <p:attrName>ppt_y</p:attrName>
                                        </p:attrNameLst>
                                      </p:cBhvr>
                                      <p:rCtr x="5664" y="0"/>
                                    </p:animMotion>
                                  </p:childTnLst>
                                </p:cTn>
                              </p:par>
                              <p:par>
                                <p:cTn id="17" presetID="63" presetClass="path" presetSubtype="0" accel="50000" decel="50000" fill="hold" nodeType="withEffect">
                                  <p:stCondLst>
                                    <p:cond delay="0"/>
                                  </p:stCondLst>
                                  <p:childTnLst>
                                    <p:animMotion origin="layout" path="M -2.91667E-6 -2.59259E-6 L 0.05808 0.00023 " pathEditMode="relative" rAng="0" ptsTypes="AA">
                                      <p:cBhvr>
                                        <p:cTn id="18" dur="2000" fill="hold"/>
                                        <p:tgtEl>
                                          <p:spTgt spid="82"/>
                                        </p:tgtEl>
                                        <p:attrNameLst>
                                          <p:attrName>ppt_x</p:attrName>
                                          <p:attrName>ppt_y</p:attrName>
                                        </p:attrNameLst>
                                      </p:cBhvr>
                                      <p:rCtr x="2904" y="0"/>
                                    </p:animMotion>
                                  </p:childTnLst>
                                </p:cTn>
                              </p:par>
                              <p:par>
                                <p:cTn id="19" presetID="63" presetClass="path" presetSubtype="0" accel="50000" decel="50000" fill="hold" grpId="0" nodeType="withEffect">
                                  <p:stCondLst>
                                    <p:cond delay="0"/>
                                  </p:stCondLst>
                                  <p:childTnLst>
                                    <p:animMotion origin="layout" path="M -0.0026 0.00093 L 0.15313 0.00093 " pathEditMode="relative" rAng="0" ptsTypes="AA">
                                      <p:cBhvr>
                                        <p:cTn id="20" dur="2000" fill="hold"/>
                                        <p:tgtEl>
                                          <p:spTgt spid="91"/>
                                        </p:tgtEl>
                                        <p:attrNameLst>
                                          <p:attrName>ppt_x</p:attrName>
                                          <p:attrName>ppt_y</p:attrName>
                                        </p:attrNameLst>
                                      </p:cBhvr>
                                      <p:rCtr x="7786" y="0"/>
                                    </p:animMotion>
                                  </p:childTnLst>
                                </p:cTn>
                              </p:par>
                              <p:par>
                                <p:cTn id="21" presetID="63" presetClass="path" presetSubtype="0" accel="50000" decel="50000" fill="hold" nodeType="withEffect">
                                  <p:stCondLst>
                                    <p:cond delay="0"/>
                                  </p:stCondLst>
                                  <p:childTnLst>
                                    <p:animMotion origin="layout" path="M 6.25E-7 1.11111E-6 L 0.15573 0.00069 " pathEditMode="relative" rAng="0" ptsTypes="AA">
                                      <p:cBhvr>
                                        <p:cTn id="22" dur="2000" fill="hold"/>
                                        <p:tgtEl>
                                          <p:spTgt spid="96"/>
                                        </p:tgtEl>
                                        <p:attrNameLst>
                                          <p:attrName>ppt_x</p:attrName>
                                          <p:attrName>ppt_y</p:attrName>
                                        </p:attrNameLst>
                                      </p:cBhvr>
                                      <p:rCtr x="7786" y="23"/>
                                    </p:animMotion>
                                  </p:childTnLst>
                                </p:cTn>
                              </p:par>
                              <p:par>
                                <p:cTn id="23" presetID="63" presetClass="path" presetSubtype="0" accel="50000" decel="50000" fill="hold" grpId="0" nodeType="withEffect">
                                  <p:stCondLst>
                                    <p:cond delay="0"/>
                                  </p:stCondLst>
                                  <p:childTnLst>
                                    <p:animMotion origin="layout" path="M -0.00065 0.00069 L 0.14805 0.00069 " pathEditMode="relative" rAng="0" ptsTypes="AA">
                                      <p:cBhvr>
                                        <p:cTn id="24" dur="2000" fill="hold"/>
                                        <p:tgtEl>
                                          <p:spTgt spid="103"/>
                                        </p:tgtEl>
                                        <p:attrNameLst>
                                          <p:attrName>ppt_x</p:attrName>
                                          <p:attrName>ppt_y</p:attrName>
                                        </p:attrNameLst>
                                      </p:cBhvr>
                                      <p:rCtr x="7435" y="0"/>
                                    </p:animMotion>
                                  </p:childTnLst>
                                </p:cTn>
                              </p:par>
                              <p:par>
                                <p:cTn id="25" presetID="63" presetClass="path" presetSubtype="0" accel="50000" decel="50000" fill="hold" nodeType="withEffect">
                                  <p:stCondLst>
                                    <p:cond delay="0"/>
                                  </p:stCondLst>
                                  <p:childTnLst>
                                    <p:animMotion origin="layout" path="M -3.33333E-6 -7.40741E-7 L 0.1586 -0.00139 " pathEditMode="relative" rAng="0" ptsTypes="AA">
                                      <p:cBhvr>
                                        <p:cTn id="26" dur="2000" fill="hold"/>
                                        <p:tgtEl>
                                          <p:spTgt spid="108"/>
                                        </p:tgtEl>
                                        <p:attrNameLst>
                                          <p:attrName>ppt_x</p:attrName>
                                          <p:attrName>ppt_y</p:attrName>
                                        </p:attrNameLst>
                                      </p:cBhvr>
                                      <p:rCtr x="7930" y="-69"/>
                                    </p:animMotion>
                                  </p:childTnLst>
                                </p:cTn>
                              </p:par>
                              <p:par>
                                <p:cTn id="27" presetID="63" presetClass="path" presetSubtype="0" accel="50000" decel="50000" fill="hold" nodeType="withEffect">
                                  <p:stCondLst>
                                    <p:cond delay="0"/>
                                  </p:stCondLst>
                                  <p:childTnLst>
                                    <p:animMotion origin="layout" path="M -1.04167E-6 -3.7037E-7 L 0.15 -0.00185 " pathEditMode="relative" rAng="0" ptsTypes="AA">
                                      <p:cBhvr>
                                        <p:cTn id="28" dur="2000" fill="hold"/>
                                        <p:tgtEl>
                                          <p:spTgt spid="115"/>
                                        </p:tgtEl>
                                        <p:attrNameLst>
                                          <p:attrName>ppt_x</p:attrName>
                                          <p:attrName>ppt_y</p:attrName>
                                        </p:attrNameLst>
                                      </p:cBhvr>
                                      <p:rCtr x="7500" y="-93"/>
                                    </p:animMotion>
                                  </p:childTnLst>
                                </p:cTn>
                              </p:par>
                              <p:par>
                                <p:cTn id="29" presetID="63" presetClass="path" presetSubtype="0" accel="50000" decel="50000" fill="hold" nodeType="withEffect">
                                  <p:stCondLst>
                                    <p:cond delay="0"/>
                                  </p:stCondLst>
                                  <p:childTnLst>
                                    <p:animMotion origin="layout" path="M -6.25E-7 -4.81481E-6 L 0.14154 0.0007 " pathEditMode="relative" rAng="0" ptsTypes="AA">
                                      <p:cBhvr>
                                        <p:cTn id="30" dur="2000" fill="hold"/>
                                        <p:tgtEl>
                                          <p:spTgt spid="122"/>
                                        </p:tgtEl>
                                        <p:attrNameLst>
                                          <p:attrName>ppt_x</p:attrName>
                                          <p:attrName>ppt_y</p:attrName>
                                        </p:attrNameLst>
                                      </p:cBhvr>
                                      <p:rCtr x="7070" y="23"/>
                                    </p:animMotion>
                                  </p:childTnLst>
                                </p:cTn>
                              </p:par>
                              <p:par>
                                <p:cTn id="31" presetID="63" presetClass="path" presetSubtype="0" accel="50000" decel="50000" fill="hold" grpId="0" nodeType="withEffect">
                                  <p:stCondLst>
                                    <p:cond delay="0"/>
                                  </p:stCondLst>
                                  <p:childTnLst>
                                    <p:animMotion origin="layout" path="M 2.08333E-6 -1.48148E-6 L 0.14739 0.00139 " pathEditMode="relative" rAng="0" ptsTypes="AA">
                                      <p:cBhvr>
                                        <p:cTn id="32" dur="2000" fill="hold"/>
                                        <p:tgtEl>
                                          <p:spTgt spid="129"/>
                                        </p:tgtEl>
                                        <p:attrNameLst>
                                          <p:attrName>ppt_x</p:attrName>
                                          <p:attrName>ppt_y</p:attrName>
                                        </p:attrNameLst>
                                      </p:cBhvr>
                                      <p:rCtr x="7370" y="69"/>
                                    </p:animMotion>
                                  </p:childTnLst>
                                </p:cTn>
                              </p:par>
                              <p:par>
                                <p:cTn id="33" presetID="63" presetClass="path" presetSubtype="0" accel="50000" decel="50000" fill="hold" nodeType="withEffect">
                                  <p:stCondLst>
                                    <p:cond delay="0"/>
                                  </p:stCondLst>
                                  <p:childTnLst>
                                    <p:animMotion origin="layout" path="M -2.29167E-6 -3.33333E-6 L 0.1586 -0.00023 " pathEditMode="relative" rAng="0" ptsTypes="AA">
                                      <p:cBhvr>
                                        <p:cTn id="34" dur="2000" fill="hold"/>
                                        <p:tgtEl>
                                          <p:spTgt spid="134"/>
                                        </p:tgtEl>
                                        <p:attrNameLst>
                                          <p:attrName>ppt_x</p:attrName>
                                          <p:attrName>ppt_y</p:attrName>
                                        </p:attrNameLst>
                                      </p:cBhvr>
                                      <p:rCtr x="7930"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animBg="1"/>
      <p:bldP spid="103" grpId="0" animBg="1"/>
      <p:bldP spid="129"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45000">
              <a:srgbClr val="C22198"/>
            </a:gs>
            <a:gs pos="100000">
              <a:srgbClr val="396ADA"/>
            </a:gs>
            <a:gs pos="76000">
              <a:srgbClr val="9537B4"/>
            </a:gs>
            <a:gs pos="0">
              <a:srgbClr val="FB5C03"/>
            </a:gs>
          </a:gsLst>
          <a:lin ang="13500000" scaled="1"/>
        </a:gradFill>
        <a:effectLst/>
      </p:bgPr>
    </p:bg>
    <p:spTree>
      <p:nvGrpSpPr>
        <p:cNvPr id="1" name=""/>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32E1E003-721E-4DC8-8105-809361751FBC}"/>
              </a:ext>
            </a:extLst>
          </p:cNvPr>
          <p:cNvSpPr/>
          <p:nvPr/>
        </p:nvSpPr>
        <p:spPr>
          <a:xfrm>
            <a:off x="73742" y="100484"/>
            <a:ext cx="12044516" cy="6674805"/>
          </a:xfrm>
          <a:prstGeom prst="roundRect">
            <a:avLst>
              <a:gd name="adj" fmla="val 1836"/>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33" name="Content Box">
            <a:extLst>
              <a:ext uri="{FF2B5EF4-FFF2-40B4-BE49-F238E27FC236}">
                <a16:creationId xmlns:a16="http://schemas.microsoft.com/office/drawing/2014/main" id="{37B61D47-F471-4748-BAFD-38E567D46CE7}"/>
              </a:ext>
            </a:extLst>
          </p:cNvPr>
          <p:cNvSpPr/>
          <p:nvPr/>
        </p:nvSpPr>
        <p:spPr>
          <a:xfrm>
            <a:off x="120303" y="793821"/>
            <a:ext cx="11897474" cy="5923118"/>
          </a:xfrm>
          <a:prstGeom prst="roundRect">
            <a:avLst>
              <a:gd name="adj" fmla="val 3537"/>
            </a:avLst>
          </a:prstGeom>
          <a:solidFill>
            <a:srgbClr val="C8D6EE"/>
          </a:solidFill>
          <a:ln>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pic>
        <p:nvPicPr>
          <p:cNvPr id="17" name="Picture 16">
            <a:extLst>
              <a:ext uri="{FF2B5EF4-FFF2-40B4-BE49-F238E27FC236}">
                <a16:creationId xmlns:a16="http://schemas.microsoft.com/office/drawing/2014/main" id="{0F6E42E4-9DA7-4C66-9150-89CE6E1CF729}"/>
              </a:ext>
            </a:extLst>
          </p:cNvPr>
          <p:cNvPicPr>
            <a:picLocks noChangeAspect="1"/>
          </p:cNvPicPr>
          <p:nvPr/>
        </p:nvPicPr>
        <p:blipFill rotWithShape="1">
          <a:blip r:embed="rId3"/>
          <a:srcRect l="23791" t="21831" r="66768" b="61099"/>
          <a:stretch/>
        </p:blipFill>
        <p:spPr>
          <a:xfrm>
            <a:off x="159177" y="120234"/>
            <a:ext cx="387764" cy="373412"/>
          </a:xfrm>
          <a:prstGeom prst="flowChartConnector">
            <a:avLst/>
          </a:prstGeom>
        </p:spPr>
      </p:pic>
      <p:sp>
        <p:nvSpPr>
          <p:cNvPr id="18" name="TITLE">
            <a:extLst>
              <a:ext uri="{FF2B5EF4-FFF2-40B4-BE49-F238E27FC236}">
                <a16:creationId xmlns:a16="http://schemas.microsoft.com/office/drawing/2014/main" id="{E23D1C09-4420-413C-B718-07A89DB9F7A7}"/>
              </a:ext>
            </a:extLst>
          </p:cNvPr>
          <p:cNvSpPr txBox="1"/>
          <p:nvPr/>
        </p:nvSpPr>
        <p:spPr>
          <a:xfrm>
            <a:off x="5478284" y="141061"/>
            <a:ext cx="1656046" cy="707886"/>
          </a:xfrm>
          <a:prstGeom prst="rect">
            <a:avLst/>
          </a:prstGeom>
          <a:noFill/>
        </p:spPr>
        <p:txBody>
          <a:bodyPr wrap="square" rtlCol="0">
            <a:spAutoFit/>
          </a:bodyPr>
          <a:lstStyle/>
          <a:p>
            <a:pPr algn="ctr"/>
            <a:r>
              <a:rPr lang="en-US" sz="4000" b="1" dirty="0">
                <a:gradFill flip="none" rotWithShape="1">
                  <a:gsLst>
                    <a:gs pos="38000">
                      <a:srgbClr val="F06E94"/>
                    </a:gs>
                    <a:gs pos="100000">
                      <a:srgbClr val="3E80E2"/>
                    </a:gs>
                    <a:gs pos="70000">
                      <a:srgbClr val="9865DF"/>
                    </a:gs>
                    <a:gs pos="0">
                      <a:srgbClr val="FFD13F"/>
                    </a:gs>
                  </a:gsLst>
                  <a:lin ang="16200000" scaled="1"/>
                  <a:tileRect/>
                </a:gradFill>
                <a:latin typeface="Arial Rounded MT Bold" panose="020F0704030504030204" pitchFamily="34" charset="0"/>
                <a:ea typeface="Microsoft YaHei UI Light" panose="020B0502040204020203" pitchFamily="34" charset="-122"/>
              </a:rPr>
              <a:t>TITLE</a:t>
            </a:r>
            <a:r>
              <a:rPr lang="en-US" sz="4000" b="1" dirty="0">
                <a:gradFill>
                  <a:gsLst>
                    <a:gs pos="38000">
                      <a:srgbClr val="F06E94"/>
                    </a:gs>
                    <a:gs pos="100000">
                      <a:srgbClr val="3E80E2"/>
                    </a:gs>
                    <a:gs pos="70000">
                      <a:srgbClr val="9865DF"/>
                    </a:gs>
                    <a:gs pos="0">
                      <a:srgbClr val="FFD13F"/>
                    </a:gs>
                  </a:gsLst>
                  <a:lin ang="13500000" scaled="1"/>
                </a:gradFill>
                <a:effectLst>
                  <a:outerShdw blurRad="50800" dist="38100" dir="5400000" algn="t" rotWithShape="0">
                    <a:prstClr val="black">
                      <a:alpha val="40000"/>
                    </a:prstClr>
                  </a:outerShdw>
                </a:effectLst>
                <a:latin typeface="Arial Rounded MT Bold" panose="020F0704030504030204" pitchFamily="34" charset="0"/>
              </a:rPr>
              <a:t> </a:t>
            </a:r>
            <a:endParaRPr lang="en-MY" sz="4000" b="1" dirty="0">
              <a:gradFill>
                <a:gsLst>
                  <a:gs pos="38000">
                    <a:srgbClr val="F06E94"/>
                  </a:gs>
                  <a:gs pos="100000">
                    <a:srgbClr val="3E80E2"/>
                  </a:gs>
                  <a:gs pos="70000">
                    <a:srgbClr val="9865DF"/>
                  </a:gs>
                  <a:gs pos="0">
                    <a:srgbClr val="FFD13F"/>
                  </a:gs>
                </a:gsLst>
                <a:lin ang="13500000" scaled="1"/>
              </a:gradFill>
              <a:effectLst>
                <a:outerShdw blurRad="50800" dist="38100" dir="5400000" algn="t" rotWithShape="0">
                  <a:prstClr val="black">
                    <a:alpha val="40000"/>
                  </a:prstClr>
                </a:outerShdw>
              </a:effectLst>
              <a:latin typeface="Arial Rounded MT Bold" panose="020F0704030504030204" pitchFamily="34" charset="0"/>
            </a:endParaRPr>
          </a:p>
        </p:txBody>
      </p:sp>
      <p:sp>
        <p:nvSpPr>
          <p:cNvPr id="19" name="TextBox 18">
            <a:extLst>
              <a:ext uri="{FF2B5EF4-FFF2-40B4-BE49-F238E27FC236}">
                <a16:creationId xmlns:a16="http://schemas.microsoft.com/office/drawing/2014/main" id="{61234692-5E3D-45D3-B344-A47EE153F392}"/>
              </a:ext>
            </a:extLst>
          </p:cNvPr>
          <p:cNvSpPr txBox="1"/>
          <p:nvPr/>
        </p:nvSpPr>
        <p:spPr>
          <a:xfrm>
            <a:off x="493954" y="271072"/>
            <a:ext cx="371149" cy="246221"/>
          </a:xfrm>
          <a:prstGeom prst="rect">
            <a:avLst/>
          </a:prstGeom>
          <a:noFill/>
        </p:spPr>
        <p:txBody>
          <a:bodyPr wrap="square" rtlCol="0">
            <a:spAutoFit/>
          </a:bodyPr>
          <a:lstStyle/>
          <a:p>
            <a:r>
              <a:rPr lang="en-US" sz="1000" dirty="0">
                <a:solidFill>
                  <a:schemeClr val="tx1">
                    <a:alpha val="58000"/>
                  </a:schemeClr>
                </a:solidFill>
              </a:rPr>
              <a:t>1m</a:t>
            </a:r>
            <a:endParaRPr lang="en-MY" sz="1000" dirty="0">
              <a:solidFill>
                <a:schemeClr val="tx1">
                  <a:alpha val="58000"/>
                </a:schemeClr>
              </a:solidFill>
            </a:endParaRPr>
          </a:p>
        </p:txBody>
      </p:sp>
      <p:grpSp>
        <p:nvGrpSpPr>
          <p:cNvPr id="23" name="Group 22">
            <a:extLst>
              <a:ext uri="{FF2B5EF4-FFF2-40B4-BE49-F238E27FC236}">
                <a16:creationId xmlns:a16="http://schemas.microsoft.com/office/drawing/2014/main" id="{27EE8EA7-9E1A-457D-9DDD-FA3657E2D769}"/>
              </a:ext>
            </a:extLst>
          </p:cNvPr>
          <p:cNvGrpSpPr/>
          <p:nvPr/>
        </p:nvGrpSpPr>
        <p:grpSpPr>
          <a:xfrm>
            <a:off x="11428046" y="309143"/>
            <a:ext cx="402487" cy="80310"/>
            <a:chOff x="2727601" y="2857097"/>
            <a:chExt cx="402487" cy="80310"/>
          </a:xfrm>
        </p:grpSpPr>
        <p:sp>
          <p:nvSpPr>
            <p:cNvPr id="20" name="Flowchart: Connector 19">
              <a:extLst>
                <a:ext uri="{FF2B5EF4-FFF2-40B4-BE49-F238E27FC236}">
                  <a16:creationId xmlns:a16="http://schemas.microsoft.com/office/drawing/2014/main" id="{EEA93432-9233-4D7D-960D-7BD95631909B}"/>
                </a:ext>
              </a:extLst>
            </p:cNvPr>
            <p:cNvSpPr/>
            <p:nvPr/>
          </p:nvSpPr>
          <p:spPr>
            <a:xfrm>
              <a:off x="2727601" y="2857097"/>
              <a:ext cx="84425" cy="8031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21" name="Flowchart: Connector 20">
              <a:extLst>
                <a:ext uri="{FF2B5EF4-FFF2-40B4-BE49-F238E27FC236}">
                  <a16:creationId xmlns:a16="http://schemas.microsoft.com/office/drawing/2014/main" id="{EE3DDDAF-6062-48DD-8915-D86CA35DCEFC}"/>
                </a:ext>
              </a:extLst>
            </p:cNvPr>
            <p:cNvSpPr/>
            <p:nvPr/>
          </p:nvSpPr>
          <p:spPr>
            <a:xfrm>
              <a:off x="2886632" y="2857097"/>
              <a:ext cx="84425" cy="8031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22" name="Flowchart: Connector 21">
              <a:extLst>
                <a:ext uri="{FF2B5EF4-FFF2-40B4-BE49-F238E27FC236}">
                  <a16:creationId xmlns:a16="http://schemas.microsoft.com/office/drawing/2014/main" id="{347CA7CD-EB39-47AE-86DC-1780B3CBEDA5}"/>
                </a:ext>
              </a:extLst>
            </p:cNvPr>
            <p:cNvSpPr/>
            <p:nvPr/>
          </p:nvSpPr>
          <p:spPr>
            <a:xfrm>
              <a:off x="3045663" y="2857097"/>
              <a:ext cx="84425" cy="8031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grpSp>
      <p:sp>
        <p:nvSpPr>
          <p:cNvPr id="36" name="TextBox 1">
            <a:extLst>
              <a:ext uri="{FF2B5EF4-FFF2-40B4-BE49-F238E27FC236}">
                <a16:creationId xmlns:a16="http://schemas.microsoft.com/office/drawing/2014/main" id="{FF022A2F-4DA6-4D25-9FD5-A939656F1790}"/>
              </a:ext>
            </a:extLst>
          </p:cNvPr>
          <p:cNvSpPr txBox="1"/>
          <p:nvPr/>
        </p:nvSpPr>
        <p:spPr>
          <a:xfrm>
            <a:off x="241162" y="889139"/>
            <a:ext cx="11696231" cy="2862322"/>
          </a:xfrm>
          <a:prstGeom prst="rect">
            <a:avLst/>
          </a:prstGeom>
          <a:noFill/>
        </p:spPr>
        <p:txBody>
          <a:bodyPr wrap="square" rtlCol="0">
            <a:spAutoFit/>
          </a:bodyPr>
          <a:lstStyle/>
          <a:p>
            <a:pPr algn="just"/>
            <a:r>
              <a:rPr lang="en-US" dirty="0"/>
              <a:t>	Insert your content here insert your content here insert your content here insert your content here insert your content here insert your content here insert your content here insert your content here insert your content here insert your content here insert your content here insert your content here insert your content here insert your content here insert your content here insert your content here insert your content here insert your content here insert your content here insert your content here insert your content here insert your content here insert your content here insert your content here insert your content here insert your content here insert your content here insert your content here insert your content here insert your content here insert your content here insert your content here insert your content here insert your content here insert your content here insert your content here insert your content here insert your content here insert your content here insert your content here insert your content here insert your content here insert your content here insert your content here insert your content here insert your content here insert your content here…</a:t>
            </a:r>
            <a:endParaRPr lang="en-MY" dirty="0"/>
          </a:p>
        </p:txBody>
      </p:sp>
      <p:sp>
        <p:nvSpPr>
          <p:cNvPr id="37" name="TextBox 2">
            <a:extLst>
              <a:ext uri="{FF2B5EF4-FFF2-40B4-BE49-F238E27FC236}">
                <a16:creationId xmlns:a16="http://schemas.microsoft.com/office/drawing/2014/main" id="{1A0CC05D-BB87-4AE6-90F8-401DE15EEE63}"/>
              </a:ext>
            </a:extLst>
          </p:cNvPr>
          <p:cNvSpPr txBox="1"/>
          <p:nvPr/>
        </p:nvSpPr>
        <p:spPr>
          <a:xfrm>
            <a:off x="213925" y="4087516"/>
            <a:ext cx="11710230" cy="2585323"/>
          </a:xfrm>
          <a:prstGeom prst="rect">
            <a:avLst/>
          </a:prstGeom>
          <a:noFill/>
        </p:spPr>
        <p:txBody>
          <a:bodyPr wrap="square" rtlCol="0">
            <a:spAutoFit/>
          </a:bodyPr>
          <a:lstStyle/>
          <a:p>
            <a:pPr algn="just"/>
            <a:r>
              <a:rPr lang="en-US" dirty="0"/>
              <a:t>Insert your content here insert your content here insert your content here insert your content here insert your content here insert your content here insert your content here insert your content here insert your content here insert your content here insert your content here insert your content here insert your content here insert your content here insert your content here insert your content here insert your content here insert your content here insert your content here insert your content here insert your content here insert your content here insert your content here insert your content here insert your content here insert your content here insert your content here insert your content here insert your content here insert your content here insert your content here insert your content here insert your content here insert your content here insert your content here insert your content here insert your content here insert your content here insert your content here insert your content here insert your content here insert your content here…</a:t>
            </a:r>
            <a:endParaRPr lang="en-MY" dirty="0"/>
          </a:p>
        </p:txBody>
      </p:sp>
      <p:sp>
        <p:nvSpPr>
          <p:cNvPr id="45" name="Rectangle: Rounded Corners 44">
            <a:extLst>
              <a:ext uri="{FF2B5EF4-FFF2-40B4-BE49-F238E27FC236}">
                <a16:creationId xmlns:a16="http://schemas.microsoft.com/office/drawing/2014/main" id="{2A569E80-115F-4FFD-B57A-E9EB20B40B7D}"/>
              </a:ext>
            </a:extLst>
          </p:cNvPr>
          <p:cNvSpPr/>
          <p:nvPr/>
        </p:nvSpPr>
        <p:spPr>
          <a:xfrm>
            <a:off x="632375" y="174623"/>
            <a:ext cx="11291779" cy="45719"/>
          </a:xfrm>
          <a:prstGeom prst="roundRect">
            <a:avLst>
              <a:gd name="adj" fmla="val 33910"/>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Tree>
    <p:extLst>
      <p:ext uri="{BB962C8B-B14F-4D97-AF65-F5344CB8AC3E}">
        <p14:creationId xmlns:p14="http://schemas.microsoft.com/office/powerpoint/2010/main" val="3478162953"/>
      </p:ext>
    </p:extLst>
  </p:cSld>
  <p:clrMapOvr>
    <a:masterClrMapping/>
  </p:clrMapOvr>
  <p:transition spd="slow">
    <p:cover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p:cTn id="7" dur="1000" fill="hold"/>
                                        <p:tgtEl>
                                          <p:spTgt spid="18"/>
                                        </p:tgtEl>
                                        <p:attrNameLst>
                                          <p:attrName>ppt_w</p:attrName>
                                        </p:attrNameLst>
                                      </p:cBhvr>
                                      <p:tavLst>
                                        <p:tav tm="0">
                                          <p:val>
                                            <p:strVal val="#ppt_w+.3"/>
                                          </p:val>
                                        </p:tav>
                                        <p:tav tm="100000">
                                          <p:val>
                                            <p:strVal val="#ppt_w"/>
                                          </p:val>
                                        </p:tav>
                                      </p:tavLst>
                                    </p:anim>
                                    <p:anim calcmode="lin" valueType="num">
                                      <p:cBhvr>
                                        <p:cTn id="8" dur="1000" fill="hold"/>
                                        <p:tgtEl>
                                          <p:spTgt spid="18"/>
                                        </p:tgtEl>
                                        <p:attrNameLst>
                                          <p:attrName>ppt_h</p:attrName>
                                        </p:attrNameLst>
                                      </p:cBhvr>
                                      <p:tavLst>
                                        <p:tav tm="0">
                                          <p:val>
                                            <p:strVal val="#ppt_h"/>
                                          </p:val>
                                        </p:tav>
                                        <p:tav tm="100000">
                                          <p:val>
                                            <p:strVal val="#ppt_h"/>
                                          </p:val>
                                        </p:tav>
                                      </p:tavLst>
                                    </p:anim>
                                    <p:animEffect transition="in" filter="fade">
                                      <p:cBhvr>
                                        <p:cTn id="9" dur="1000"/>
                                        <p:tgtEl>
                                          <p:spTgt spid="18"/>
                                        </p:tgtEl>
                                      </p:cBhvr>
                                    </p:animEffect>
                                  </p:childTnLst>
                                </p:cTn>
                              </p:par>
                            </p:childTnLst>
                          </p:cTn>
                        </p:par>
                        <p:par>
                          <p:cTn id="10" fill="hold">
                            <p:stCondLst>
                              <p:cond delay="1000"/>
                            </p:stCondLst>
                            <p:childTnLst>
                              <p:par>
                                <p:cTn id="11" presetID="4" presetClass="entr" presetSubtype="16" fill="hold" grpId="0" nodeType="afterEffect">
                                  <p:stCondLst>
                                    <p:cond delay="0"/>
                                  </p:stCondLst>
                                  <p:childTnLst>
                                    <p:set>
                                      <p:cBhvr>
                                        <p:cTn id="12" dur="1" fill="hold">
                                          <p:stCondLst>
                                            <p:cond delay="0"/>
                                          </p:stCondLst>
                                        </p:cTn>
                                        <p:tgtEl>
                                          <p:spTgt spid="33"/>
                                        </p:tgtEl>
                                        <p:attrNameLst>
                                          <p:attrName>style.visibility</p:attrName>
                                        </p:attrNameLst>
                                      </p:cBhvr>
                                      <p:to>
                                        <p:strVal val="visible"/>
                                      </p:to>
                                    </p:set>
                                    <p:animEffect transition="in" filter="box(in)">
                                      <p:cBhvr>
                                        <p:cTn id="13" dur="750"/>
                                        <p:tgtEl>
                                          <p:spTgt spid="33"/>
                                        </p:tgtEl>
                                      </p:cBhvr>
                                    </p:animEffect>
                                  </p:childTnLst>
                                </p:cTn>
                              </p:par>
                              <p:par>
                                <p:cTn id="14" presetID="4" presetClass="entr" presetSubtype="16" fill="hold" grpId="0" nodeType="withEffect">
                                  <p:stCondLst>
                                    <p:cond delay="250"/>
                                  </p:stCondLst>
                                  <p:childTnLst>
                                    <p:set>
                                      <p:cBhvr>
                                        <p:cTn id="15" dur="1" fill="hold">
                                          <p:stCondLst>
                                            <p:cond delay="0"/>
                                          </p:stCondLst>
                                        </p:cTn>
                                        <p:tgtEl>
                                          <p:spTgt spid="36"/>
                                        </p:tgtEl>
                                        <p:attrNameLst>
                                          <p:attrName>style.visibility</p:attrName>
                                        </p:attrNameLst>
                                      </p:cBhvr>
                                      <p:to>
                                        <p:strVal val="visible"/>
                                      </p:to>
                                    </p:set>
                                    <p:animEffect transition="in" filter="box(in)">
                                      <p:cBhvr>
                                        <p:cTn id="16" dur="750"/>
                                        <p:tgtEl>
                                          <p:spTgt spid="36"/>
                                        </p:tgtEl>
                                      </p:cBhvr>
                                    </p:animEffect>
                                  </p:childTnLst>
                                </p:cTn>
                              </p:par>
                              <p:par>
                                <p:cTn id="17" presetID="4" presetClass="entr" presetSubtype="16" fill="hold" grpId="0" nodeType="withEffect">
                                  <p:stCondLst>
                                    <p:cond delay="250"/>
                                  </p:stCondLst>
                                  <p:childTnLst>
                                    <p:set>
                                      <p:cBhvr>
                                        <p:cTn id="18" dur="1" fill="hold">
                                          <p:stCondLst>
                                            <p:cond delay="0"/>
                                          </p:stCondLst>
                                        </p:cTn>
                                        <p:tgtEl>
                                          <p:spTgt spid="37"/>
                                        </p:tgtEl>
                                        <p:attrNameLst>
                                          <p:attrName>style.visibility</p:attrName>
                                        </p:attrNameLst>
                                      </p:cBhvr>
                                      <p:to>
                                        <p:strVal val="visible"/>
                                      </p:to>
                                    </p:set>
                                    <p:animEffect transition="in" filter="box(in)">
                                      <p:cBhvr>
                                        <p:cTn id="19" dur="75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18" grpId="0"/>
      <p:bldP spid="36" grpId="0"/>
      <p:bldP spid="37"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45000">
              <a:srgbClr val="C22198"/>
            </a:gs>
            <a:gs pos="100000">
              <a:srgbClr val="396ADA"/>
            </a:gs>
            <a:gs pos="76000">
              <a:srgbClr val="9537B4"/>
            </a:gs>
            <a:gs pos="0">
              <a:srgbClr val="FB5C03"/>
            </a:gs>
          </a:gsLst>
          <a:lin ang="13500000" scaled="1"/>
        </a:grad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1537A8C6-17C8-4967-8591-72BB8B8C5994}"/>
              </a:ext>
            </a:extLst>
          </p:cNvPr>
          <p:cNvSpPr/>
          <p:nvPr/>
        </p:nvSpPr>
        <p:spPr>
          <a:xfrm>
            <a:off x="73742" y="100484"/>
            <a:ext cx="12044516" cy="6674805"/>
          </a:xfrm>
          <a:prstGeom prst="roundRect">
            <a:avLst>
              <a:gd name="adj" fmla="val 1836"/>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pic>
        <p:nvPicPr>
          <p:cNvPr id="5" name="Picture 4">
            <a:extLst>
              <a:ext uri="{FF2B5EF4-FFF2-40B4-BE49-F238E27FC236}">
                <a16:creationId xmlns:a16="http://schemas.microsoft.com/office/drawing/2014/main" id="{CCC0A329-7021-4741-9105-5BDFCB2BD4F8}"/>
              </a:ext>
            </a:extLst>
          </p:cNvPr>
          <p:cNvPicPr>
            <a:picLocks noChangeAspect="1"/>
          </p:cNvPicPr>
          <p:nvPr/>
        </p:nvPicPr>
        <p:blipFill rotWithShape="1">
          <a:blip r:embed="rId3"/>
          <a:srcRect l="23791" t="21831" r="66768" b="61099"/>
          <a:stretch/>
        </p:blipFill>
        <p:spPr>
          <a:xfrm>
            <a:off x="159177" y="120234"/>
            <a:ext cx="387764" cy="373412"/>
          </a:xfrm>
          <a:prstGeom prst="flowChartConnector">
            <a:avLst/>
          </a:prstGeom>
        </p:spPr>
      </p:pic>
      <p:sp>
        <p:nvSpPr>
          <p:cNvPr id="6" name="TITLE">
            <a:extLst>
              <a:ext uri="{FF2B5EF4-FFF2-40B4-BE49-F238E27FC236}">
                <a16:creationId xmlns:a16="http://schemas.microsoft.com/office/drawing/2014/main" id="{3CBADF54-59E7-4A8A-8EAD-AD77E62BED9F}"/>
              </a:ext>
            </a:extLst>
          </p:cNvPr>
          <p:cNvSpPr txBox="1"/>
          <p:nvPr/>
        </p:nvSpPr>
        <p:spPr>
          <a:xfrm>
            <a:off x="5267977" y="149367"/>
            <a:ext cx="1656046" cy="707886"/>
          </a:xfrm>
          <a:prstGeom prst="rect">
            <a:avLst/>
          </a:prstGeom>
          <a:noFill/>
        </p:spPr>
        <p:txBody>
          <a:bodyPr wrap="square" rtlCol="0">
            <a:spAutoFit/>
          </a:bodyPr>
          <a:lstStyle/>
          <a:p>
            <a:pPr algn="ctr"/>
            <a:r>
              <a:rPr lang="en-US" sz="4000" b="1" dirty="0">
                <a:gradFill flip="none" rotWithShape="1">
                  <a:gsLst>
                    <a:gs pos="38000">
                      <a:srgbClr val="F06E94"/>
                    </a:gs>
                    <a:gs pos="100000">
                      <a:srgbClr val="3E80E2"/>
                    </a:gs>
                    <a:gs pos="70000">
                      <a:srgbClr val="9865DF"/>
                    </a:gs>
                    <a:gs pos="0">
                      <a:srgbClr val="FFD13F"/>
                    </a:gs>
                  </a:gsLst>
                  <a:lin ang="16200000" scaled="1"/>
                  <a:tileRect/>
                </a:gradFill>
                <a:latin typeface="Arial Rounded MT Bold" panose="020F0704030504030204" pitchFamily="34" charset="0"/>
                <a:ea typeface="Microsoft YaHei UI Light" panose="020B0502040204020203" pitchFamily="34" charset="-122"/>
              </a:rPr>
              <a:t>TITLE</a:t>
            </a:r>
            <a:r>
              <a:rPr lang="en-US" sz="4000" b="1" dirty="0">
                <a:gradFill>
                  <a:gsLst>
                    <a:gs pos="38000">
                      <a:srgbClr val="F06E94"/>
                    </a:gs>
                    <a:gs pos="100000">
                      <a:srgbClr val="3E80E2"/>
                    </a:gs>
                    <a:gs pos="70000">
                      <a:srgbClr val="9865DF"/>
                    </a:gs>
                    <a:gs pos="0">
                      <a:srgbClr val="FFD13F"/>
                    </a:gs>
                  </a:gsLst>
                  <a:lin ang="13500000" scaled="1"/>
                </a:gradFill>
                <a:effectLst>
                  <a:outerShdw blurRad="50800" dist="38100" dir="5400000" algn="t" rotWithShape="0">
                    <a:prstClr val="black">
                      <a:alpha val="40000"/>
                    </a:prstClr>
                  </a:outerShdw>
                </a:effectLst>
                <a:latin typeface="Arial Rounded MT Bold" panose="020F0704030504030204" pitchFamily="34" charset="0"/>
              </a:rPr>
              <a:t> </a:t>
            </a:r>
            <a:endParaRPr lang="en-MY" sz="4000" b="1" dirty="0">
              <a:gradFill>
                <a:gsLst>
                  <a:gs pos="38000">
                    <a:srgbClr val="F06E94"/>
                  </a:gs>
                  <a:gs pos="100000">
                    <a:srgbClr val="3E80E2"/>
                  </a:gs>
                  <a:gs pos="70000">
                    <a:srgbClr val="9865DF"/>
                  </a:gs>
                  <a:gs pos="0">
                    <a:srgbClr val="FFD13F"/>
                  </a:gs>
                </a:gsLst>
                <a:lin ang="13500000" scaled="1"/>
              </a:gradFill>
              <a:effectLst>
                <a:outerShdw blurRad="50800" dist="38100" dir="5400000" algn="t" rotWithShape="0">
                  <a:prstClr val="black">
                    <a:alpha val="40000"/>
                  </a:prstClr>
                </a:outerShdw>
              </a:effectLst>
              <a:latin typeface="Arial Rounded MT Bold" panose="020F0704030504030204" pitchFamily="34" charset="0"/>
            </a:endParaRPr>
          </a:p>
        </p:txBody>
      </p:sp>
      <p:sp>
        <p:nvSpPr>
          <p:cNvPr id="7" name="TextBox 6">
            <a:extLst>
              <a:ext uri="{FF2B5EF4-FFF2-40B4-BE49-F238E27FC236}">
                <a16:creationId xmlns:a16="http://schemas.microsoft.com/office/drawing/2014/main" id="{39A2928C-F427-472B-BEE3-A856A2AD1337}"/>
              </a:ext>
            </a:extLst>
          </p:cNvPr>
          <p:cNvSpPr txBox="1"/>
          <p:nvPr/>
        </p:nvSpPr>
        <p:spPr>
          <a:xfrm>
            <a:off x="493954" y="271072"/>
            <a:ext cx="371149" cy="246221"/>
          </a:xfrm>
          <a:prstGeom prst="rect">
            <a:avLst/>
          </a:prstGeom>
          <a:noFill/>
        </p:spPr>
        <p:txBody>
          <a:bodyPr wrap="square" rtlCol="0">
            <a:spAutoFit/>
          </a:bodyPr>
          <a:lstStyle/>
          <a:p>
            <a:r>
              <a:rPr lang="en-US" sz="1000" dirty="0">
                <a:solidFill>
                  <a:schemeClr val="tx1">
                    <a:alpha val="58000"/>
                  </a:schemeClr>
                </a:solidFill>
              </a:rPr>
              <a:t>1m</a:t>
            </a:r>
            <a:endParaRPr lang="en-MY" sz="1000" dirty="0">
              <a:solidFill>
                <a:schemeClr val="tx1">
                  <a:alpha val="58000"/>
                </a:schemeClr>
              </a:solidFill>
            </a:endParaRPr>
          </a:p>
        </p:txBody>
      </p:sp>
      <p:grpSp>
        <p:nvGrpSpPr>
          <p:cNvPr id="8" name="Group 7">
            <a:extLst>
              <a:ext uri="{FF2B5EF4-FFF2-40B4-BE49-F238E27FC236}">
                <a16:creationId xmlns:a16="http://schemas.microsoft.com/office/drawing/2014/main" id="{F5DAF1B1-5AB8-45B2-AA07-137BD7B403AF}"/>
              </a:ext>
            </a:extLst>
          </p:cNvPr>
          <p:cNvGrpSpPr/>
          <p:nvPr/>
        </p:nvGrpSpPr>
        <p:grpSpPr>
          <a:xfrm>
            <a:off x="11428046" y="309143"/>
            <a:ext cx="402487" cy="80310"/>
            <a:chOff x="2727601" y="2857097"/>
            <a:chExt cx="402487" cy="80310"/>
          </a:xfrm>
        </p:grpSpPr>
        <p:sp>
          <p:nvSpPr>
            <p:cNvPr id="9" name="Flowchart: Connector 8">
              <a:extLst>
                <a:ext uri="{FF2B5EF4-FFF2-40B4-BE49-F238E27FC236}">
                  <a16:creationId xmlns:a16="http://schemas.microsoft.com/office/drawing/2014/main" id="{51A531FA-5356-4E65-966E-6F4804C34AEA}"/>
                </a:ext>
              </a:extLst>
            </p:cNvPr>
            <p:cNvSpPr/>
            <p:nvPr/>
          </p:nvSpPr>
          <p:spPr>
            <a:xfrm>
              <a:off x="2727601" y="2857097"/>
              <a:ext cx="84425" cy="8031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0" name="Flowchart: Connector 9">
              <a:extLst>
                <a:ext uri="{FF2B5EF4-FFF2-40B4-BE49-F238E27FC236}">
                  <a16:creationId xmlns:a16="http://schemas.microsoft.com/office/drawing/2014/main" id="{049A27CE-4FAF-4E71-95A3-069138808AC0}"/>
                </a:ext>
              </a:extLst>
            </p:cNvPr>
            <p:cNvSpPr/>
            <p:nvPr/>
          </p:nvSpPr>
          <p:spPr>
            <a:xfrm>
              <a:off x="2886632" y="2857097"/>
              <a:ext cx="84425" cy="8031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1" name="Flowchart: Connector 10">
              <a:extLst>
                <a:ext uri="{FF2B5EF4-FFF2-40B4-BE49-F238E27FC236}">
                  <a16:creationId xmlns:a16="http://schemas.microsoft.com/office/drawing/2014/main" id="{4A3845D3-019A-457E-8D76-A6E029059E7E}"/>
                </a:ext>
              </a:extLst>
            </p:cNvPr>
            <p:cNvSpPr/>
            <p:nvPr/>
          </p:nvSpPr>
          <p:spPr>
            <a:xfrm>
              <a:off x="3045663" y="2857097"/>
              <a:ext cx="84425" cy="8031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grpSp>
      <p:grpSp>
        <p:nvGrpSpPr>
          <p:cNvPr id="4" name="SUB POINT 1">
            <a:extLst>
              <a:ext uri="{FF2B5EF4-FFF2-40B4-BE49-F238E27FC236}">
                <a16:creationId xmlns:a16="http://schemas.microsoft.com/office/drawing/2014/main" id="{7681DD50-173C-4093-8ACD-A3C1ED71AECF}"/>
              </a:ext>
            </a:extLst>
          </p:cNvPr>
          <p:cNvGrpSpPr/>
          <p:nvPr/>
        </p:nvGrpSpPr>
        <p:grpSpPr>
          <a:xfrm>
            <a:off x="198255" y="979089"/>
            <a:ext cx="5829165" cy="2916273"/>
            <a:chOff x="198255" y="979089"/>
            <a:chExt cx="5829165" cy="2916273"/>
          </a:xfrm>
        </p:grpSpPr>
        <p:sp>
          <p:nvSpPr>
            <p:cNvPr id="133" name="Rectangle: Rounded Corners 132">
              <a:extLst>
                <a:ext uri="{FF2B5EF4-FFF2-40B4-BE49-F238E27FC236}">
                  <a16:creationId xmlns:a16="http://schemas.microsoft.com/office/drawing/2014/main" id="{A37FD0F4-99F0-4969-8608-6B48AECDBD5B}"/>
                </a:ext>
              </a:extLst>
            </p:cNvPr>
            <p:cNvSpPr/>
            <p:nvPr/>
          </p:nvSpPr>
          <p:spPr>
            <a:xfrm>
              <a:off x="219943" y="979089"/>
              <a:ext cx="5807477" cy="2916273"/>
            </a:xfrm>
            <a:prstGeom prst="roundRect">
              <a:avLst>
                <a:gd name="adj" fmla="val 6344"/>
              </a:avLst>
            </a:prstGeom>
            <a:gradFill flip="none" rotWithShape="1">
              <a:gsLst>
                <a:gs pos="97000">
                  <a:srgbClr val="CF0F81"/>
                </a:gs>
                <a:gs pos="23000">
                  <a:srgbClr val="945DA7"/>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45" name="TextBox 144">
              <a:extLst>
                <a:ext uri="{FF2B5EF4-FFF2-40B4-BE49-F238E27FC236}">
                  <a16:creationId xmlns:a16="http://schemas.microsoft.com/office/drawing/2014/main" id="{D2403AD1-FBC1-455B-A620-5D5B02CC459F}"/>
                </a:ext>
              </a:extLst>
            </p:cNvPr>
            <p:cNvSpPr txBox="1"/>
            <p:nvPr/>
          </p:nvSpPr>
          <p:spPr>
            <a:xfrm>
              <a:off x="200870" y="1041800"/>
              <a:ext cx="1808165" cy="400110"/>
            </a:xfrm>
            <a:prstGeom prst="rect">
              <a:avLst/>
            </a:prstGeom>
            <a:noFill/>
          </p:spPr>
          <p:txBody>
            <a:bodyPr wrap="square" rtlCol="0">
              <a:spAutoFit/>
            </a:bodyPr>
            <a:lstStyle/>
            <a:p>
              <a:pPr algn="ctr"/>
              <a:r>
                <a:rPr lang="en-US" sz="2000" b="1" dirty="0">
                  <a:solidFill>
                    <a:schemeClr val="bg1"/>
                  </a:solidFill>
                  <a:latin typeface="Microsoft YaHei UI" panose="020B0503020204020204" pitchFamily="34" charset="-122"/>
                  <a:ea typeface="Microsoft YaHei UI" panose="020B0503020204020204" pitchFamily="34" charset="-122"/>
                </a:rPr>
                <a:t>SUB POINT</a:t>
              </a:r>
              <a:endParaRPr lang="en-MY" sz="2000" b="1" dirty="0">
                <a:solidFill>
                  <a:schemeClr val="bg1"/>
                </a:solidFill>
                <a:latin typeface="Microsoft YaHei UI" panose="020B0503020204020204" pitchFamily="34" charset="-122"/>
                <a:ea typeface="Microsoft YaHei UI" panose="020B0503020204020204" pitchFamily="34" charset="-122"/>
              </a:endParaRPr>
            </a:p>
          </p:txBody>
        </p:sp>
        <p:sp>
          <p:nvSpPr>
            <p:cNvPr id="146" name="TextBox 145">
              <a:extLst>
                <a:ext uri="{FF2B5EF4-FFF2-40B4-BE49-F238E27FC236}">
                  <a16:creationId xmlns:a16="http://schemas.microsoft.com/office/drawing/2014/main" id="{A7B6A995-B946-4821-85F1-20420D3077A8}"/>
                </a:ext>
              </a:extLst>
            </p:cNvPr>
            <p:cNvSpPr txBox="1"/>
            <p:nvPr/>
          </p:nvSpPr>
          <p:spPr>
            <a:xfrm>
              <a:off x="198255" y="1432962"/>
              <a:ext cx="5829165" cy="307777"/>
            </a:xfrm>
            <a:prstGeom prst="rect">
              <a:avLst/>
            </a:prstGeom>
            <a:noFill/>
          </p:spPr>
          <p:txBody>
            <a:bodyPr wrap="square" rtlCol="0">
              <a:spAutoFit/>
            </a:bodyPr>
            <a:lstStyle/>
            <a:p>
              <a:pPr marL="285750" indent="-285750">
                <a:buFont typeface="Arial" panose="020B0604020202020204" pitchFamily="34" charset="0"/>
                <a:buChar char="•"/>
              </a:pPr>
              <a:r>
                <a:rPr lang="en-US" sz="1400" dirty="0">
                  <a:solidFill>
                    <a:schemeClr val="bg1"/>
                  </a:solidFill>
                </a:rPr>
                <a:t>Text </a:t>
              </a:r>
              <a:r>
                <a:rPr lang="en-US" sz="1400" dirty="0" err="1">
                  <a:solidFill>
                    <a:schemeClr val="bg1"/>
                  </a:solidFill>
                </a:rPr>
                <a:t>text</a:t>
              </a:r>
              <a:r>
                <a:rPr lang="en-US" sz="1400" dirty="0">
                  <a:solidFill>
                    <a:schemeClr val="bg1"/>
                  </a:solidFill>
                </a:rPr>
                <a:t> </a:t>
              </a:r>
              <a:r>
                <a:rPr lang="en-US" sz="1400" dirty="0" err="1">
                  <a:solidFill>
                    <a:schemeClr val="bg1"/>
                  </a:solidFill>
                </a:rPr>
                <a:t>text</a:t>
              </a:r>
              <a:r>
                <a:rPr lang="en-US" sz="1400" dirty="0">
                  <a:solidFill>
                    <a:schemeClr val="bg1"/>
                  </a:solidFill>
                </a:rPr>
                <a:t> </a:t>
              </a:r>
              <a:r>
                <a:rPr lang="en-US" sz="1400" dirty="0" err="1">
                  <a:solidFill>
                    <a:schemeClr val="bg1"/>
                  </a:solidFill>
                </a:rPr>
                <a:t>text</a:t>
              </a:r>
              <a:r>
                <a:rPr lang="en-US" sz="1400" dirty="0">
                  <a:solidFill>
                    <a:schemeClr val="bg1"/>
                  </a:solidFill>
                </a:rPr>
                <a:t> </a:t>
              </a:r>
              <a:r>
                <a:rPr lang="en-US" sz="1400" dirty="0" err="1">
                  <a:solidFill>
                    <a:schemeClr val="bg1"/>
                  </a:solidFill>
                </a:rPr>
                <a:t>text</a:t>
              </a:r>
              <a:r>
                <a:rPr lang="en-US" sz="1400" dirty="0">
                  <a:solidFill>
                    <a:schemeClr val="bg1"/>
                  </a:solidFill>
                </a:rPr>
                <a:t> </a:t>
              </a:r>
              <a:r>
                <a:rPr lang="en-US" sz="1400" dirty="0" err="1">
                  <a:solidFill>
                    <a:schemeClr val="bg1"/>
                  </a:solidFill>
                </a:rPr>
                <a:t>text</a:t>
              </a:r>
              <a:r>
                <a:rPr lang="en-US" sz="1400" dirty="0">
                  <a:solidFill>
                    <a:schemeClr val="bg1"/>
                  </a:solidFill>
                </a:rPr>
                <a:t> </a:t>
              </a:r>
              <a:r>
                <a:rPr lang="en-US" sz="1400" dirty="0" err="1">
                  <a:solidFill>
                    <a:schemeClr val="bg1"/>
                  </a:solidFill>
                </a:rPr>
                <a:t>text</a:t>
              </a:r>
              <a:r>
                <a:rPr lang="en-US" sz="1400" dirty="0">
                  <a:solidFill>
                    <a:schemeClr val="bg1"/>
                  </a:solidFill>
                </a:rPr>
                <a:t> </a:t>
              </a:r>
              <a:r>
                <a:rPr lang="en-US" sz="1400" dirty="0" err="1">
                  <a:solidFill>
                    <a:schemeClr val="bg1"/>
                  </a:solidFill>
                </a:rPr>
                <a:t>text</a:t>
              </a:r>
              <a:r>
                <a:rPr lang="en-US" sz="1400" dirty="0">
                  <a:solidFill>
                    <a:schemeClr val="bg1"/>
                  </a:solidFill>
                </a:rPr>
                <a:t> </a:t>
              </a:r>
              <a:r>
                <a:rPr lang="en-US" sz="1400" dirty="0" err="1">
                  <a:solidFill>
                    <a:schemeClr val="bg1"/>
                  </a:solidFill>
                </a:rPr>
                <a:t>text</a:t>
              </a:r>
              <a:r>
                <a:rPr lang="en-US" sz="1400" dirty="0">
                  <a:solidFill>
                    <a:schemeClr val="bg1"/>
                  </a:solidFill>
                </a:rPr>
                <a:t> </a:t>
              </a:r>
              <a:r>
                <a:rPr lang="en-US" sz="1400" dirty="0" err="1">
                  <a:solidFill>
                    <a:schemeClr val="bg1"/>
                  </a:solidFill>
                </a:rPr>
                <a:t>text</a:t>
              </a:r>
              <a:r>
                <a:rPr lang="en-US" sz="1400" dirty="0">
                  <a:solidFill>
                    <a:schemeClr val="bg1"/>
                  </a:solidFill>
                </a:rPr>
                <a:t> </a:t>
              </a:r>
              <a:r>
                <a:rPr lang="en-US" sz="1400" dirty="0" err="1">
                  <a:solidFill>
                    <a:schemeClr val="bg1"/>
                  </a:solidFill>
                </a:rPr>
                <a:t>text</a:t>
              </a:r>
              <a:r>
                <a:rPr lang="en-US" sz="1400" dirty="0">
                  <a:solidFill>
                    <a:schemeClr val="bg1"/>
                  </a:solidFill>
                </a:rPr>
                <a:t> </a:t>
              </a:r>
              <a:r>
                <a:rPr lang="en-US" sz="1400" dirty="0" err="1">
                  <a:solidFill>
                    <a:schemeClr val="bg1"/>
                  </a:solidFill>
                </a:rPr>
                <a:t>text</a:t>
              </a:r>
              <a:r>
                <a:rPr lang="en-US" sz="1400" dirty="0">
                  <a:solidFill>
                    <a:schemeClr val="bg1"/>
                  </a:solidFill>
                </a:rPr>
                <a:t> </a:t>
              </a:r>
              <a:r>
                <a:rPr lang="en-US" sz="1400" dirty="0" err="1">
                  <a:solidFill>
                    <a:schemeClr val="bg1"/>
                  </a:solidFill>
                </a:rPr>
                <a:t>text</a:t>
              </a:r>
              <a:r>
                <a:rPr lang="en-US" sz="1400" dirty="0">
                  <a:solidFill>
                    <a:schemeClr val="bg1"/>
                  </a:solidFill>
                </a:rPr>
                <a:t> </a:t>
              </a:r>
              <a:r>
                <a:rPr lang="en-US" sz="1400" dirty="0" err="1">
                  <a:solidFill>
                    <a:schemeClr val="bg1"/>
                  </a:solidFill>
                </a:rPr>
                <a:t>text</a:t>
              </a:r>
              <a:r>
                <a:rPr lang="en-US" sz="1400" dirty="0">
                  <a:solidFill>
                    <a:schemeClr val="bg1"/>
                  </a:solidFill>
                </a:rPr>
                <a:t> </a:t>
              </a:r>
              <a:r>
                <a:rPr lang="en-US" sz="1400" dirty="0" err="1">
                  <a:solidFill>
                    <a:schemeClr val="bg1"/>
                  </a:solidFill>
                </a:rPr>
                <a:t>text</a:t>
              </a:r>
              <a:r>
                <a:rPr lang="en-US" sz="1400" dirty="0">
                  <a:solidFill>
                    <a:schemeClr val="bg1"/>
                  </a:solidFill>
                </a:rPr>
                <a:t> </a:t>
              </a:r>
              <a:r>
                <a:rPr lang="en-US" sz="1400" dirty="0" err="1">
                  <a:solidFill>
                    <a:schemeClr val="bg1"/>
                  </a:solidFill>
                </a:rPr>
                <a:t>text</a:t>
              </a:r>
              <a:r>
                <a:rPr lang="en-US" sz="1400" dirty="0">
                  <a:solidFill>
                    <a:schemeClr val="bg1"/>
                  </a:solidFill>
                </a:rPr>
                <a:t>…</a:t>
              </a:r>
              <a:endParaRPr lang="en-MY" sz="1400" dirty="0">
                <a:solidFill>
                  <a:schemeClr val="bg1"/>
                </a:solidFill>
              </a:endParaRPr>
            </a:p>
          </p:txBody>
        </p:sp>
        <p:sp>
          <p:nvSpPr>
            <p:cNvPr id="147" name="TextBox 146">
              <a:extLst>
                <a:ext uri="{FF2B5EF4-FFF2-40B4-BE49-F238E27FC236}">
                  <a16:creationId xmlns:a16="http://schemas.microsoft.com/office/drawing/2014/main" id="{63AC8FFA-B4A0-4BE9-A2E0-F05532B6487A}"/>
                </a:ext>
              </a:extLst>
            </p:cNvPr>
            <p:cNvSpPr txBox="1"/>
            <p:nvPr/>
          </p:nvSpPr>
          <p:spPr>
            <a:xfrm>
              <a:off x="201496" y="1810643"/>
              <a:ext cx="4843153" cy="307777"/>
            </a:xfrm>
            <a:prstGeom prst="rect">
              <a:avLst/>
            </a:prstGeom>
            <a:noFill/>
          </p:spPr>
          <p:txBody>
            <a:bodyPr wrap="square" rtlCol="0">
              <a:spAutoFit/>
            </a:bodyPr>
            <a:lstStyle/>
            <a:p>
              <a:pPr marL="285750" indent="-285750">
                <a:buFont typeface="Arial" panose="020B0604020202020204" pitchFamily="34" charset="0"/>
                <a:buChar char="•"/>
              </a:pPr>
              <a:r>
                <a:rPr lang="en-US" sz="1400" dirty="0">
                  <a:solidFill>
                    <a:schemeClr val="bg1"/>
                  </a:solidFill>
                </a:rPr>
                <a:t>Text </a:t>
              </a:r>
              <a:r>
                <a:rPr lang="en-US" sz="1400" dirty="0" err="1">
                  <a:solidFill>
                    <a:schemeClr val="bg1"/>
                  </a:solidFill>
                </a:rPr>
                <a:t>text</a:t>
              </a:r>
              <a:r>
                <a:rPr lang="en-US" sz="1400" dirty="0">
                  <a:solidFill>
                    <a:schemeClr val="bg1"/>
                  </a:solidFill>
                </a:rPr>
                <a:t> </a:t>
              </a:r>
              <a:r>
                <a:rPr lang="en-US" sz="1400" dirty="0" err="1">
                  <a:solidFill>
                    <a:schemeClr val="bg1"/>
                  </a:solidFill>
                </a:rPr>
                <a:t>text</a:t>
              </a:r>
              <a:r>
                <a:rPr lang="en-US" sz="1400" dirty="0">
                  <a:solidFill>
                    <a:schemeClr val="bg1"/>
                  </a:solidFill>
                </a:rPr>
                <a:t> </a:t>
              </a:r>
              <a:r>
                <a:rPr lang="en-US" sz="1400" dirty="0" err="1">
                  <a:solidFill>
                    <a:schemeClr val="bg1"/>
                  </a:solidFill>
                </a:rPr>
                <a:t>text</a:t>
              </a:r>
              <a:r>
                <a:rPr lang="en-US" sz="1400" dirty="0">
                  <a:solidFill>
                    <a:schemeClr val="bg1"/>
                  </a:solidFill>
                </a:rPr>
                <a:t> </a:t>
              </a:r>
              <a:r>
                <a:rPr lang="en-US" sz="1400" dirty="0" err="1">
                  <a:solidFill>
                    <a:schemeClr val="bg1"/>
                  </a:solidFill>
                </a:rPr>
                <a:t>text</a:t>
              </a:r>
              <a:r>
                <a:rPr lang="en-US" sz="1400" dirty="0">
                  <a:solidFill>
                    <a:schemeClr val="bg1"/>
                  </a:solidFill>
                </a:rPr>
                <a:t> </a:t>
              </a:r>
              <a:r>
                <a:rPr lang="en-US" sz="1400" dirty="0" err="1">
                  <a:solidFill>
                    <a:schemeClr val="bg1"/>
                  </a:solidFill>
                </a:rPr>
                <a:t>text</a:t>
              </a:r>
              <a:r>
                <a:rPr lang="en-US" sz="1400" dirty="0">
                  <a:solidFill>
                    <a:schemeClr val="bg1"/>
                  </a:solidFill>
                </a:rPr>
                <a:t> </a:t>
              </a:r>
              <a:r>
                <a:rPr lang="en-US" sz="1400" dirty="0" err="1">
                  <a:solidFill>
                    <a:schemeClr val="bg1"/>
                  </a:solidFill>
                </a:rPr>
                <a:t>text</a:t>
              </a:r>
              <a:r>
                <a:rPr lang="en-US" sz="1400" dirty="0">
                  <a:solidFill>
                    <a:schemeClr val="bg1"/>
                  </a:solidFill>
                </a:rPr>
                <a:t> </a:t>
              </a:r>
              <a:r>
                <a:rPr lang="en-US" sz="1400" dirty="0" err="1">
                  <a:solidFill>
                    <a:schemeClr val="bg1"/>
                  </a:solidFill>
                </a:rPr>
                <a:t>text</a:t>
              </a:r>
              <a:r>
                <a:rPr lang="en-US" sz="1400" dirty="0">
                  <a:solidFill>
                    <a:schemeClr val="bg1"/>
                  </a:solidFill>
                </a:rPr>
                <a:t> </a:t>
              </a:r>
              <a:r>
                <a:rPr lang="en-US" sz="1400" dirty="0" err="1">
                  <a:solidFill>
                    <a:schemeClr val="bg1"/>
                  </a:solidFill>
                </a:rPr>
                <a:t>text</a:t>
              </a:r>
              <a:r>
                <a:rPr lang="en-US" sz="1400" dirty="0">
                  <a:solidFill>
                    <a:schemeClr val="bg1"/>
                  </a:solidFill>
                </a:rPr>
                <a:t> </a:t>
              </a:r>
              <a:r>
                <a:rPr lang="en-US" sz="1400" dirty="0" err="1">
                  <a:solidFill>
                    <a:schemeClr val="bg1"/>
                  </a:solidFill>
                </a:rPr>
                <a:t>text</a:t>
              </a:r>
              <a:r>
                <a:rPr lang="en-US" sz="1400" dirty="0">
                  <a:solidFill>
                    <a:schemeClr val="bg1"/>
                  </a:solidFill>
                </a:rPr>
                <a:t> </a:t>
              </a:r>
              <a:r>
                <a:rPr lang="en-US" sz="1400" dirty="0" err="1">
                  <a:solidFill>
                    <a:schemeClr val="bg1"/>
                  </a:solidFill>
                </a:rPr>
                <a:t>text</a:t>
              </a:r>
              <a:r>
                <a:rPr lang="en-US" sz="1400" dirty="0">
                  <a:solidFill>
                    <a:schemeClr val="bg1"/>
                  </a:solidFill>
                </a:rPr>
                <a:t> </a:t>
              </a:r>
              <a:r>
                <a:rPr lang="en-US" sz="1400" dirty="0" err="1">
                  <a:solidFill>
                    <a:schemeClr val="bg1"/>
                  </a:solidFill>
                </a:rPr>
                <a:t>text</a:t>
              </a:r>
              <a:r>
                <a:rPr lang="en-US" sz="1400" dirty="0">
                  <a:solidFill>
                    <a:schemeClr val="bg1"/>
                  </a:solidFill>
                </a:rPr>
                <a:t> </a:t>
              </a:r>
              <a:r>
                <a:rPr lang="en-US" sz="1400" dirty="0" err="1">
                  <a:solidFill>
                    <a:schemeClr val="bg1"/>
                  </a:solidFill>
                </a:rPr>
                <a:t>text</a:t>
              </a:r>
              <a:r>
                <a:rPr lang="en-US" sz="1400" dirty="0">
                  <a:solidFill>
                    <a:schemeClr val="bg1"/>
                  </a:solidFill>
                </a:rPr>
                <a:t>…</a:t>
              </a:r>
              <a:endParaRPr lang="en-MY" sz="1400" dirty="0">
                <a:solidFill>
                  <a:schemeClr val="bg1"/>
                </a:solidFill>
              </a:endParaRPr>
            </a:p>
          </p:txBody>
        </p:sp>
        <p:sp>
          <p:nvSpPr>
            <p:cNvPr id="151" name="TextBox 150">
              <a:extLst>
                <a:ext uri="{FF2B5EF4-FFF2-40B4-BE49-F238E27FC236}">
                  <a16:creationId xmlns:a16="http://schemas.microsoft.com/office/drawing/2014/main" id="{29919988-3A25-4719-88F1-EC0546C57399}"/>
                </a:ext>
              </a:extLst>
            </p:cNvPr>
            <p:cNvSpPr txBox="1"/>
            <p:nvPr/>
          </p:nvSpPr>
          <p:spPr>
            <a:xfrm>
              <a:off x="201496" y="2187379"/>
              <a:ext cx="4182905" cy="307777"/>
            </a:xfrm>
            <a:prstGeom prst="rect">
              <a:avLst/>
            </a:prstGeom>
            <a:noFill/>
          </p:spPr>
          <p:txBody>
            <a:bodyPr wrap="square" rtlCol="0">
              <a:spAutoFit/>
            </a:bodyPr>
            <a:lstStyle/>
            <a:p>
              <a:pPr marL="285750" indent="-285750">
                <a:buFont typeface="Arial" panose="020B0604020202020204" pitchFamily="34" charset="0"/>
                <a:buChar char="•"/>
              </a:pPr>
              <a:r>
                <a:rPr lang="en-US" sz="1400" dirty="0">
                  <a:solidFill>
                    <a:schemeClr val="bg1"/>
                  </a:solidFill>
                </a:rPr>
                <a:t>Text </a:t>
              </a:r>
              <a:r>
                <a:rPr lang="en-US" sz="1400" dirty="0" err="1">
                  <a:solidFill>
                    <a:schemeClr val="bg1"/>
                  </a:solidFill>
                </a:rPr>
                <a:t>text</a:t>
              </a:r>
              <a:r>
                <a:rPr lang="en-US" sz="1400" dirty="0">
                  <a:solidFill>
                    <a:schemeClr val="bg1"/>
                  </a:solidFill>
                </a:rPr>
                <a:t> </a:t>
              </a:r>
              <a:r>
                <a:rPr lang="en-US" sz="1400" dirty="0" err="1">
                  <a:solidFill>
                    <a:schemeClr val="bg1"/>
                  </a:solidFill>
                </a:rPr>
                <a:t>text</a:t>
              </a:r>
              <a:r>
                <a:rPr lang="en-US" sz="1400" dirty="0">
                  <a:solidFill>
                    <a:schemeClr val="bg1"/>
                  </a:solidFill>
                </a:rPr>
                <a:t> </a:t>
              </a:r>
              <a:r>
                <a:rPr lang="en-US" sz="1400" dirty="0" err="1">
                  <a:solidFill>
                    <a:schemeClr val="bg1"/>
                  </a:solidFill>
                </a:rPr>
                <a:t>text</a:t>
              </a:r>
              <a:r>
                <a:rPr lang="en-US" sz="1400" dirty="0">
                  <a:solidFill>
                    <a:schemeClr val="bg1"/>
                  </a:solidFill>
                </a:rPr>
                <a:t> </a:t>
              </a:r>
              <a:r>
                <a:rPr lang="en-US" sz="1400" dirty="0" err="1">
                  <a:solidFill>
                    <a:schemeClr val="bg1"/>
                  </a:solidFill>
                </a:rPr>
                <a:t>text</a:t>
              </a:r>
              <a:r>
                <a:rPr lang="en-US" sz="1400" dirty="0">
                  <a:solidFill>
                    <a:schemeClr val="bg1"/>
                  </a:solidFill>
                </a:rPr>
                <a:t> </a:t>
              </a:r>
              <a:r>
                <a:rPr lang="en-US" sz="1400" dirty="0" err="1">
                  <a:solidFill>
                    <a:schemeClr val="bg1"/>
                  </a:solidFill>
                </a:rPr>
                <a:t>text</a:t>
              </a:r>
              <a:r>
                <a:rPr lang="en-US" sz="1400" dirty="0">
                  <a:solidFill>
                    <a:schemeClr val="bg1"/>
                  </a:solidFill>
                </a:rPr>
                <a:t> </a:t>
              </a:r>
              <a:r>
                <a:rPr lang="en-US" sz="1400" dirty="0" err="1">
                  <a:solidFill>
                    <a:schemeClr val="bg1"/>
                  </a:solidFill>
                </a:rPr>
                <a:t>text</a:t>
              </a:r>
              <a:r>
                <a:rPr lang="en-US" sz="1400" dirty="0">
                  <a:solidFill>
                    <a:schemeClr val="bg1"/>
                  </a:solidFill>
                </a:rPr>
                <a:t> </a:t>
              </a:r>
              <a:r>
                <a:rPr lang="en-US" sz="1400" dirty="0" err="1">
                  <a:solidFill>
                    <a:schemeClr val="bg1"/>
                  </a:solidFill>
                </a:rPr>
                <a:t>text</a:t>
              </a:r>
              <a:r>
                <a:rPr lang="en-US" sz="1400" dirty="0">
                  <a:solidFill>
                    <a:schemeClr val="bg1"/>
                  </a:solidFill>
                </a:rPr>
                <a:t> </a:t>
              </a:r>
              <a:r>
                <a:rPr lang="en-US" sz="1400" dirty="0" err="1">
                  <a:solidFill>
                    <a:schemeClr val="bg1"/>
                  </a:solidFill>
                </a:rPr>
                <a:t>text</a:t>
              </a:r>
              <a:r>
                <a:rPr lang="en-US" sz="1400" dirty="0">
                  <a:solidFill>
                    <a:schemeClr val="bg1"/>
                  </a:solidFill>
                </a:rPr>
                <a:t> </a:t>
              </a:r>
              <a:r>
                <a:rPr lang="en-US" sz="1400" dirty="0" err="1">
                  <a:solidFill>
                    <a:schemeClr val="bg1"/>
                  </a:solidFill>
                </a:rPr>
                <a:t>text</a:t>
              </a:r>
              <a:r>
                <a:rPr lang="en-US" sz="1400" dirty="0">
                  <a:solidFill>
                    <a:schemeClr val="bg1"/>
                  </a:solidFill>
                </a:rPr>
                <a:t> </a:t>
              </a:r>
              <a:r>
                <a:rPr lang="en-US" sz="1400" dirty="0" err="1">
                  <a:solidFill>
                    <a:schemeClr val="bg1"/>
                  </a:solidFill>
                </a:rPr>
                <a:t>text</a:t>
              </a:r>
              <a:r>
                <a:rPr lang="en-US" sz="1400" dirty="0">
                  <a:solidFill>
                    <a:schemeClr val="bg1"/>
                  </a:solidFill>
                </a:rPr>
                <a:t>…</a:t>
              </a:r>
              <a:endParaRPr lang="en-MY" sz="1400" dirty="0">
                <a:solidFill>
                  <a:schemeClr val="bg1"/>
                </a:solidFill>
              </a:endParaRPr>
            </a:p>
          </p:txBody>
        </p:sp>
        <p:sp>
          <p:nvSpPr>
            <p:cNvPr id="152" name="TextBox 151">
              <a:extLst>
                <a:ext uri="{FF2B5EF4-FFF2-40B4-BE49-F238E27FC236}">
                  <a16:creationId xmlns:a16="http://schemas.microsoft.com/office/drawing/2014/main" id="{9CE9401A-E040-4C61-80F6-6A2ED3E559D1}"/>
                </a:ext>
              </a:extLst>
            </p:cNvPr>
            <p:cNvSpPr txBox="1"/>
            <p:nvPr/>
          </p:nvSpPr>
          <p:spPr>
            <a:xfrm>
              <a:off x="204091" y="2589579"/>
              <a:ext cx="3732618" cy="307777"/>
            </a:xfrm>
            <a:prstGeom prst="rect">
              <a:avLst/>
            </a:prstGeom>
            <a:noFill/>
          </p:spPr>
          <p:txBody>
            <a:bodyPr wrap="square" rtlCol="0">
              <a:spAutoFit/>
            </a:bodyPr>
            <a:lstStyle/>
            <a:p>
              <a:pPr marL="285750" indent="-285750">
                <a:buFont typeface="Arial" panose="020B0604020202020204" pitchFamily="34" charset="0"/>
                <a:buChar char="•"/>
              </a:pPr>
              <a:r>
                <a:rPr lang="en-US" sz="1400" dirty="0">
                  <a:solidFill>
                    <a:schemeClr val="bg1"/>
                  </a:solidFill>
                </a:rPr>
                <a:t>Text </a:t>
              </a:r>
              <a:r>
                <a:rPr lang="en-US" sz="1400" dirty="0" err="1">
                  <a:solidFill>
                    <a:schemeClr val="bg1"/>
                  </a:solidFill>
                </a:rPr>
                <a:t>text</a:t>
              </a:r>
              <a:r>
                <a:rPr lang="en-US" sz="1400" dirty="0">
                  <a:solidFill>
                    <a:schemeClr val="bg1"/>
                  </a:solidFill>
                </a:rPr>
                <a:t> </a:t>
              </a:r>
              <a:r>
                <a:rPr lang="en-US" sz="1400" dirty="0" err="1">
                  <a:solidFill>
                    <a:schemeClr val="bg1"/>
                  </a:solidFill>
                </a:rPr>
                <a:t>text</a:t>
              </a:r>
              <a:r>
                <a:rPr lang="en-US" sz="1400" dirty="0">
                  <a:solidFill>
                    <a:schemeClr val="bg1"/>
                  </a:solidFill>
                </a:rPr>
                <a:t> </a:t>
              </a:r>
              <a:r>
                <a:rPr lang="en-US" sz="1400" dirty="0" err="1">
                  <a:solidFill>
                    <a:schemeClr val="bg1"/>
                  </a:solidFill>
                </a:rPr>
                <a:t>text</a:t>
              </a:r>
              <a:r>
                <a:rPr lang="en-US" sz="1400" dirty="0">
                  <a:solidFill>
                    <a:schemeClr val="bg1"/>
                  </a:solidFill>
                </a:rPr>
                <a:t> </a:t>
              </a:r>
              <a:r>
                <a:rPr lang="en-US" sz="1400" dirty="0" err="1">
                  <a:solidFill>
                    <a:schemeClr val="bg1"/>
                  </a:solidFill>
                </a:rPr>
                <a:t>text</a:t>
              </a:r>
              <a:r>
                <a:rPr lang="en-US" sz="1400" dirty="0">
                  <a:solidFill>
                    <a:schemeClr val="bg1"/>
                  </a:solidFill>
                </a:rPr>
                <a:t> </a:t>
              </a:r>
              <a:r>
                <a:rPr lang="en-US" sz="1400" dirty="0" err="1">
                  <a:solidFill>
                    <a:schemeClr val="bg1"/>
                  </a:solidFill>
                </a:rPr>
                <a:t>text</a:t>
              </a:r>
              <a:r>
                <a:rPr lang="en-US" sz="1400" dirty="0">
                  <a:solidFill>
                    <a:schemeClr val="bg1"/>
                  </a:solidFill>
                </a:rPr>
                <a:t> </a:t>
              </a:r>
              <a:r>
                <a:rPr lang="en-US" sz="1400" dirty="0" err="1">
                  <a:solidFill>
                    <a:schemeClr val="bg1"/>
                  </a:solidFill>
                </a:rPr>
                <a:t>text</a:t>
              </a:r>
              <a:r>
                <a:rPr lang="en-US" sz="1400" dirty="0">
                  <a:solidFill>
                    <a:schemeClr val="bg1"/>
                  </a:solidFill>
                </a:rPr>
                <a:t> </a:t>
              </a:r>
              <a:r>
                <a:rPr lang="en-US" sz="1400" dirty="0" err="1">
                  <a:solidFill>
                    <a:schemeClr val="bg1"/>
                  </a:solidFill>
                </a:rPr>
                <a:t>text</a:t>
              </a:r>
              <a:r>
                <a:rPr lang="en-US" sz="1400" dirty="0">
                  <a:solidFill>
                    <a:schemeClr val="bg1"/>
                  </a:solidFill>
                </a:rPr>
                <a:t> </a:t>
              </a:r>
              <a:r>
                <a:rPr lang="en-US" sz="1400" dirty="0" err="1">
                  <a:solidFill>
                    <a:schemeClr val="bg1"/>
                  </a:solidFill>
                </a:rPr>
                <a:t>text</a:t>
              </a:r>
              <a:r>
                <a:rPr lang="en-US" sz="1400" dirty="0">
                  <a:solidFill>
                    <a:schemeClr val="bg1"/>
                  </a:solidFill>
                </a:rPr>
                <a:t>…</a:t>
              </a:r>
              <a:endParaRPr lang="en-MY" sz="1400" dirty="0">
                <a:solidFill>
                  <a:schemeClr val="bg1"/>
                </a:solidFill>
              </a:endParaRPr>
            </a:p>
          </p:txBody>
        </p:sp>
        <p:sp>
          <p:nvSpPr>
            <p:cNvPr id="177" name="TextBox 176">
              <a:extLst>
                <a:ext uri="{FF2B5EF4-FFF2-40B4-BE49-F238E27FC236}">
                  <a16:creationId xmlns:a16="http://schemas.microsoft.com/office/drawing/2014/main" id="{963760AF-B494-4CAC-84CB-EF43297C73B8}"/>
                </a:ext>
              </a:extLst>
            </p:cNvPr>
            <p:cNvSpPr txBox="1"/>
            <p:nvPr/>
          </p:nvSpPr>
          <p:spPr>
            <a:xfrm>
              <a:off x="204091" y="2990663"/>
              <a:ext cx="3732618" cy="307777"/>
            </a:xfrm>
            <a:prstGeom prst="rect">
              <a:avLst/>
            </a:prstGeom>
            <a:noFill/>
          </p:spPr>
          <p:txBody>
            <a:bodyPr wrap="square" rtlCol="0">
              <a:spAutoFit/>
            </a:bodyPr>
            <a:lstStyle/>
            <a:p>
              <a:pPr marL="285750" indent="-285750">
                <a:buFont typeface="Arial" panose="020B0604020202020204" pitchFamily="34" charset="0"/>
                <a:buChar char="•"/>
              </a:pPr>
              <a:r>
                <a:rPr lang="en-US" sz="1400" dirty="0">
                  <a:solidFill>
                    <a:schemeClr val="bg1"/>
                  </a:solidFill>
                </a:rPr>
                <a:t>Text </a:t>
              </a:r>
              <a:r>
                <a:rPr lang="en-US" sz="1400" dirty="0" err="1">
                  <a:solidFill>
                    <a:schemeClr val="bg1"/>
                  </a:solidFill>
                </a:rPr>
                <a:t>text</a:t>
              </a:r>
              <a:r>
                <a:rPr lang="en-US" sz="1400" dirty="0">
                  <a:solidFill>
                    <a:schemeClr val="bg1"/>
                  </a:solidFill>
                </a:rPr>
                <a:t> </a:t>
              </a:r>
              <a:r>
                <a:rPr lang="en-US" sz="1400" dirty="0" err="1">
                  <a:solidFill>
                    <a:schemeClr val="bg1"/>
                  </a:solidFill>
                </a:rPr>
                <a:t>text</a:t>
              </a:r>
              <a:r>
                <a:rPr lang="en-US" sz="1400" dirty="0">
                  <a:solidFill>
                    <a:schemeClr val="bg1"/>
                  </a:solidFill>
                </a:rPr>
                <a:t> </a:t>
              </a:r>
              <a:r>
                <a:rPr lang="en-US" sz="1400" dirty="0" err="1">
                  <a:solidFill>
                    <a:schemeClr val="bg1"/>
                  </a:solidFill>
                </a:rPr>
                <a:t>text</a:t>
              </a:r>
              <a:r>
                <a:rPr lang="en-US" sz="1400" dirty="0">
                  <a:solidFill>
                    <a:schemeClr val="bg1"/>
                  </a:solidFill>
                </a:rPr>
                <a:t> </a:t>
              </a:r>
              <a:r>
                <a:rPr lang="en-US" sz="1400" dirty="0" err="1">
                  <a:solidFill>
                    <a:schemeClr val="bg1"/>
                  </a:solidFill>
                </a:rPr>
                <a:t>text</a:t>
              </a:r>
              <a:r>
                <a:rPr lang="en-US" sz="1400" dirty="0">
                  <a:solidFill>
                    <a:schemeClr val="bg1"/>
                  </a:solidFill>
                </a:rPr>
                <a:t> </a:t>
              </a:r>
              <a:r>
                <a:rPr lang="en-US" sz="1400" dirty="0" err="1">
                  <a:solidFill>
                    <a:schemeClr val="bg1"/>
                  </a:solidFill>
                </a:rPr>
                <a:t>text</a:t>
              </a:r>
              <a:r>
                <a:rPr lang="en-US" sz="1400" dirty="0">
                  <a:solidFill>
                    <a:schemeClr val="bg1"/>
                  </a:solidFill>
                </a:rPr>
                <a:t> </a:t>
              </a:r>
              <a:r>
                <a:rPr lang="en-US" sz="1400" dirty="0" err="1">
                  <a:solidFill>
                    <a:schemeClr val="bg1"/>
                  </a:solidFill>
                </a:rPr>
                <a:t>text</a:t>
              </a:r>
              <a:r>
                <a:rPr lang="en-US" sz="1400" dirty="0">
                  <a:solidFill>
                    <a:schemeClr val="bg1"/>
                  </a:solidFill>
                </a:rPr>
                <a:t> </a:t>
              </a:r>
              <a:r>
                <a:rPr lang="en-US" sz="1400" dirty="0" err="1">
                  <a:solidFill>
                    <a:schemeClr val="bg1"/>
                  </a:solidFill>
                </a:rPr>
                <a:t>text</a:t>
              </a:r>
              <a:r>
                <a:rPr lang="en-US" sz="1400" dirty="0">
                  <a:solidFill>
                    <a:schemeClr val="bg1"/>
                  </a:solidFill>
                </a:rPr>
                <a:t> </a:t>
              </a:r>
              <a:r>
                <a:rPr lang="en-US" sz="1400" dirty="0" err="1">
                  <a:solidFill>
                    <a:schemeClr val="bg1"/>
                  </a:solidFill>
                </a:rPr>
                <a:t>text</a:t>
              </a:r>
              <a:r>
                <a:rPr lang="en-US" sz="1400" dirty="0">
                  <a:solidFill>
                    <a:schemeClr val="bg1"/>
                  </a:solidFill>
                </a:rPr>
                <a:t>…</a:t>
              </a:r>
              <a:endParaRPr lang="en-MY" sz="1400" dirty="0">
                <a:solidFill>
                  <a:schemeClr val="bg1"/>
                </a:solidFill>
              </a:endParaRPr>
            </a:p>
          </p:txBody>
        </p:sp>
        <p:sp>
          <p:nvSpPr>
            <p:cNvPr id="178" name="TextBox 177">
              <a:extLst>
                <a:ext uri="{FF2B5EF4-FFF2-40B4-BE49-F238E27FC236}">
                  <a16:creationId xmlns:a16="http://schemas.microsoft.com/office/drawing/2014/main" id="{1175A7CA-5690-4E49-9015-DC35C02AE596}"/>
                </a:ext>
              </a:extLst>
            </p:cNvPr>
            <p:cNvSpPr txBox="1"/>
            <p:nvPr/>
          </p:nvSpPr>
          <p:spPr>
            <a:xfrm>
              <a:off x="204898" y="3386824"/>
              <a:ext cx="3738678" cy="307777"/>
            </a:xfrm>
            <a:prstGeom prst="rect">
              <a:avLst/>
            </a:prstGeom>
            <a:noFill/>
          </p:spPr>
          <p:txBody>
            <a:bodyPr wrap="square" rtlCol="0">
              <a:spAutoFit/>
            </a:bodyPr>
            <a:lstStyle/>
            <a:p>
              <a:pPr marL="285750" indent="-285750">
                <a:buFont typeface="Arial" panose="020B0604020202020204" pitchFamily="34" charset="0"/>
                <a:buChar char="•"/>
              </a:pPr>
              <a:r>
                <a:rPr lang="en-US" sz="1400" dirty="0">
                  <a:solidFill>
                    <a:schemeClr val="bg1"/>
                  </a:solidFill>
                </a:rPr>
                <a:t>Text </a:t>
              </a:r>
              <a:r>
                <a:rPr lang="en-US" sz="1400" dirty="0" err="1">
                  <a:solidFill>
                    <a:schemeClr val="bg1"/>
                  </a:solidFill>
                </a:rPr>
                <a:t>text</a:t>
              </a:r>
              <a:r>
                <a:rPr lang="en-US" sz="1400" dirty="0">
                  <a:solidFill>
                    <a:schemeClr val="bg1"/>
                  </a:solidFill>
                </a:rPr>
                <a:t> </a:t>
              </a:r>
              <a:r>
                <a:rPr lang="en-US" sz="1400" dirty="0" err="1">
                  <a:solidFill>
                    <a:schemeClr val="bg1"/>
                  </a:solidFill>
                </a:rPr>
                <a:t>text</a:t>
              </a:r>
              <a:r>
                <a:rPr lang="en-US" sz="1400" dirty="0">
                  <a:solidFill>
                    <a:schemeClr val="bg1"/>
                  </a:solidFill>
                </a:rPr>
                <a:t> </a:t>
              </a:r>
              <a:r>
                <a:rPr lang="en-US" sz="1400" dirty="0" err="1">
                  <a:solidFill>
                    <a:schemeClr val="bg1"/>
                  </a:solidFill>
                </a:rPr>
                <a:t>text</a:t>
              </a:r>
              <a:r>
                <a:rPr lang="en-US" sz="1400" dirty="0">
                  <a:solidFill>
                    <a:schemeClr val="bg1"/>
                  </a:solidFill>
                </a:rPr>
                <a:t> </a:t>
              </a:r>
              <a:r>
                <a:rPr lang="en-US" sz="1400" dirty="0" err="1">
                  <a:solidFill>
                    <a:schemeClr val="bg1"/>
                  </a:solidFill>
                </a:rPr>
                <a:t>text</a:t>
              </a:r>
              <a:r>
                <a:rPr lang="en-US" sz="1400" dirty="0">
                  <a:solidFill>
                    <a:schemeClr val="bg1"/>
                  </a:solidFill>
                </a:rPr>
                <a:t> </a:t>
              </a:r>
              <a:r>
                <a:rPr lang="en-US" sz="1400" dirty="0" err="1">
                  <a:solidFill>
                    <a:schemeClr val="bg1"/>
                  </a:solidFill>
                </a:rPr>
                <a:t>text</a:t>
              </a:r>
              <a:r>
                <a:rPr lang="en-US" sz="1400" dirty="0">
                  <a:solidFill>
                    <a:schemeClr val="bg1"/>
                  </a:solidFill>
                </a:rPr>
                <a:t> </a:t>
              </a:r>
              <a:r>
                <a:rPr lang="en-US" sz="1400" dirty="0" err="1">
                  <a:solidFill>
                    <a:schemeClr val="bg1"/>
                  </a:solidFill>
                </a:rPr>
                <a:t>text</a:t>
              </a:r>
              <a:r>
                <a:rPr lang="en-US" sz="1400" dirty="0">
                  <a:solidFill>
                    <a:schemeClr val="bg1"/>
                  </a:solidFill>
                </a:rPr>
                <a:t> </a:t>
              </a:r>
              <a:r>
                <a:rPr lang="en-US" sz="1400" dirty="0" err="1">
                  <a:solidFill>
                    <a:schemeClr val="bg1"/>
                  </a:solidFill>
                </a:rPr>
                <a:t>text</a:t>
              </a:r>
              <a:r>
                <a:rPr lang="en-US" sz="1400" dirty="0">
                  <a:solidFill>
                    <a:schemeClr val="bg1"/>
                  </a:solidFill>
                </a:rPr>
                <a:t> </a:t>
              </a:r>
              <a:r>
                <a:rPr lang="en-US" sz="1400" dirty="0" err="1">
                  <a:solidFill>
                    <a:schemeClr val="bg1"/>
                  </a:solidFill>
                </a:rPr>
                <a:t>text</a:t>
              </a:r>
              <a:r>
                <a:rPr lang="en-US" sz="1400" dirty="0">
                  <a:solidFill>
                    <a:schemeClr val="bg1"/>
                  </a:solidFill>
                </a:rPr>
                <a:t>…</a:t>
              </a:r>
              <a:endParaRPr lang="en-MY" sz="1400" dirty="0">
                <a:solidFill>
                  <a:schemeClr val="bg1"/>
                </a:solidFill>
              </a:endParaRPr>
            </a:p>
          </p:txBody>
        </p:sp>
      </p:grpSp>
      <p:grpSp>
        <p:nvGrpSpPr>
          <p:cNvPr id="12" name="SUB POINT 2">
            <a:extLst>
              <a:ext uri="{FF2B5EF4-FFF2-40B4-BE49-F238E27FC236}">
                <a16:creationId xmlns:a16="http://schemas.microsoft.com/office/drawing/2014/main" id="{64945847-A7EC-45CA-9209-AF1919F39FC4}"/>
              </a:ext>
            </a:extLst>
          </p:cNvPr>
          <p:cNvGrpSpPr/>
          <p:nvPr/>
        </p:nvGrpSpPr>
        <p:grpSpPr>
          <a:xfrm>
            <a:off x="6097822" y="979088"/>
            <a:ext cx="5901908" cy="2899277"/>
            <a:chOff x="6097822" y="979088"/>
            <a:chExt cx="5901908" cy="2899277"/>
          </a:xfrm>
        </p:grpSpPr>
        <p:sp>
          <p:nvSpPr>
            <p:cNvPr id="134" name="Rectangle: Rounded Corners 133">
              <a:extLst>
                <a:ext uri="{FF2B5EF4-FFF2-40B4-BE49-F238E27FC236}">
                  <a16:creationId xmlns:a16="http://schemas.microsoft.com/office/drawing/2014/main" id="{F5291B32-EEC2-40EA-8738-023BFEC61C1E}"/>
                </a:ext>
              </a:extLst>
            </p:cNvPr>
            <p:cNvSpPr/>
            <p:nvPr/>
          </p:nvSpPr>
          <p:spPr>
            <a:xfrm>
              <a:off x="6104298" y="979088"/>
              <a:ext cx="5861086" cy="2899277"/>
            </a:xfrm>
            <a:prstGeom prst="roundRect">
              <a:avLst>
                <a:gd name="adj" fmla="val 6344"/>
              </a:avLst>
            </a:prstGeom>
            <a:gradFill flip="none" rotWithShape="1">
              <a:gsLst>
                <a:gs pos="23000">
                  <a:srgbClr val="945DA7"/>
                </a:gs>
                <a:gs pos="100000">
                  <a:srgbClr val="CB1885"/>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234" name="TextBox 233">
              <a:extLst>
                <a:ext uri="{FF2B5EF4-FFF2-40B4-BE49-F238E27FC236}">
                  <a16:creationId xmlns:a16="http://schemas.microsoft.com/office/drawing/2014/main" id="{CC6AAC2D-EE61-480D-8204-36E889CE09A2}"/>
                </a:ext>
              </a:extLst>
            </p:cNvPr>
            <p:cNvSpPr txBox="1"/>
            <p:nvPr/>
          </p:nvSpPr>
          <p:spPr>
            <a:xfrm>
              <a:off x="10191565" y="1031829"/>
              <a:ext cx="1808165" cy="400110"/>
            </a:xfrm>
            <a:prstGeom prst="rect">
              <a:avLst/>
            </a:prstGeom>
            <a:noFill/>
          </p:spPr>
          <p:txBody>
            <a:bodyPr wrap="square" rtlCol="0">
              <a:spAutoFit/>
            </a:bodyPr>
            <a:lstStyle/>
            <a:p>
              <a:pPr algn="ctr"/>
              <a:r>
                <a:rPr lang="en-US" sz="2000" b="1" dirty="0">
                  <a:solidFill>
                    <a:schemeClr val="bg1"/>
                  </a:solidFill>
                  <a:latin typeface="Microsoft YaHei UI" panose="020B0503020204020204" pitchFamily="34" charset="-122"/>
                  <a:ea typeface="Microsoft YaHei UI" panose="020B0503020204020204" pitchFamily="34" charset="-122"/>
                </a:rPr>
                <a:t>SUB POINT</a:t>
              </a:r>
              <a:endParaRPr lang="en-MY" sz="2000" b="1" dirty="0">
                <a:solidFill>
                  <a:schemeClr val="bg1"/>
                </a:solidFill>
                <a:latin typeface="Microsoft YaHei UI" panose="020B0503020204020204" pitchFamily="34" charset="-122"/>
                <a:ea typeface="Microsoft YaHei UI" panose="020B0503020204020204" pitchFamily="34" charset="-122"/>
              </a:endParaRPr>
            </a:p>
          </p:txBody>
        </p:sp>
        <p:grpSp>
          <p:nvGrpSpPr>
            <p:cNvPr id="277" name="Group 276">
              <a:extLst>
                <a:ext uri="{FF2B5EF4-FFF2-40B4-BE49-F238E27FC236}">
                  <a16:creationId xmlns:a16="http://schemas.microsoft.com/office/drawing/2014/main" id="{EEC2439F-7F51-46DC-9898-C71185B7F8CF}"/>
                </a:ext>
              </a:extLst>
            </p:cNvPr>
            <p:cNvGrpSpPr/>
            <p:nvPr/>
          </p:nvGrpSpPr>
          <p:grpSpPr>
            <a:xfrm>
              <a:off x="6097822" y="1451840"/>
              <a:ext cx="5768603" cy="307777"/>
              <a:chOff x="6052102" y="1451840"/>
              <a:chExt cx="5768603" cy="307777"/>
            </a:xfrm>
          </p:grpSpPr>
          <p:sp>
            <p:nvSpPr>
              <p:cNvPr id="235" name="TextBox 234">
                <a:extLst>
                  <a:ext uri="{FF2B5EF4-FFF2-40B4-BE49-F238E27FC236}">
                    <a16:creationId xmlns:a16="http://schemas.microsoft.com/office/drawing/2014/main" id="{9AD1147D-9B12-49CF-B0DA-74A82F767EE3}"/>
                  </a:ext>
                </a:extLst>
              </p:cNvPr>
              <p:cNvSpPr txBox="1"/>
              <p:nvPr/>
            </p:nvSpPr>
            <p:spPr>
              <a:xfrm>
                <a:off x="6052102" y="1451840"/>
                <a:ext cx="5609629" cy="307777"/>
              </a:xfrm>
              <a:prstGeom prst="rect">
                <a:avLst/>
              </a:prstGeom>
              <a:noFill/>
            </p:spPr>
            <p:txBody>
              <a:bodyPr wrap="square" rtlCol="0">
                <a:spAutoFit/>
              </a:bodyPr>
              <a:lstStyle/>
              <a:p>
                <a:r>
                  <a:rPr lang="en-US" sz="1400" dirty="0">
                    <a:solidFill>
                      <a:schemeClr val="bg1"/>
                    </a:solidFill>
                  </a:rPr>
                  <a:t>Text </a:t>
                </a:r>
                <a:r>
                  <a:rPr lang="en-US" sz="1400" dirty="0" err="1">
                    <a:solidFill>
                      <a:schemeClr val="bg1"/>
                    </a:solidFill>
                  </a:rPr>
                  <a:t>text</a:t>
                </a:r>
                <a:r>
                  <a:rPr lang="en-US" sz="1400" dirty="0">
                    <a:solidFill>
                      <a:schemeClr val="bg1"/>
                    </a:solidFill>
                  </a:rPr>
                  <a:t> </a:t>
                </a:r>
                <a:r>
                  <a:rPr lang="en-US" sz="1400" dirty="0" err="1">
                    <a:solidFill>
                      <a:schemeClr val="bg1"/>
                    </a:solidFill>
                  </a:rPr>
                  <a:t>text</a:t>
                </a:r>
                <a:r>
                  <a:rPr lang="en-US" sz="1400" dirty="0">
                    <a:solidFill>
                      <a:schemeClr val="bg1"/>
                    </a:solidFill>
                  </a:rPr>
                  <a:t> </a:t>
                </a:r>
                <a:r>
                  <a:rPr lang="en-US" sz="1400" dirty="0" err="1">
                    <a:solidFill>
                      <a:schemeClr val="bg1"/>
                    </a:solidFill>
                  </a:rPr>
                  <a:t>text</a:t>
                </a:r>
                <a:r>
                  <a:rPr lang="en-US" sz="1400" dirty="0">
                    <a:solidFill>
                      <a:schemeClr val="bg1"/>
                    </a:solidFill>
                  </a:rPr>
                  <a:t> </a:t>
                </a:r>
                <a:r>
                  <a:rPr lang="en-US" sz="1400" dirty="0" err="1">
                    <a:solidFill>
                      <a:schemeClr val="bg1"/>
                    </a:solidFill>
                  </a:rPr>
                  <a:t>text</a:t>
                </a:r>
                <a:r>
                  <a:rPr lang="en-US" sz="1400" dirty="0">
                    <a:solidFill>
                      <a:schemeClr val="bg1"/>
                    </a:solidFill>
                  </a:rPr>
                  <a:t> </a:t>
                </a:r>
                <a:r>
                  <a:rPr lang="en-US" sz="1400" dirty="0" err="1">
                    <a:solidFill>
                      <a:schemeClr val="bg1"/>
                    </a:solidFill>
                  </a:rPr>
                  <a:t>text</a:t>
                </a:r>
                <a:r>
                  <a:rPr lang="en-US" sz="1400" dirty="0">
                    <a:solidFill>
                      <a:schemeClr val="bg1"/>
                    </a:solidFill>
                  </a:rPr>
                  <a:t> </a:t>
                </a:r>
                <a:r>
                  <a:rPr lang="en-US" sz="1400" dirty="0" err="1">
                    <a:solidFill>
                      <a:schemeClr val="bg1"/>
                    </a:solidFill>
                  </a:rPr>
                  <a:t>text</a:t>
                </a:r>
                <a:r>
                  <a:rPr lang="en-US" sz="1400" dirty="0">
                    <a:solidFill>
                      <a:schemeClr val="bg1"/>
                    </a:solidFill>
                  </a:rPr>
                  <a:t> </a:t>
                </a:r>
                <a:r>
                  <a:rPr lang="en-US" sz="1400" dirty="0" err="1">
                    <a:solidFill>
                      <a:schemeClr val="bg1"/>
                    </a:solidFill>
                  </a:rPr>
                  <a:t>text</a:t>
                </a:r>
                <a:r>
                  <a:rPr lang="en-US" sz="1400" dirty="0">
                    <a:solidFill>
                      <a:schemeClr val="bg1"/>
                    </a:solidFill>
                  </a:rPr>
                  <a:t> </a:t>
                </a:r>
                <a:r>
                  <a:rPr lang="en-US" sz="1400" dirty="0" err="1">
                    <a:solidFill>
                      <a:schemeClr val="bg1"/>
                    </a:solidFill>
                  </a:rPr>
                  <a:t>text</a:t>
                </a:r>
                <a:r>
                  <a:rPr lang="en-US" sz="1400" dirty="0">
                    <a:solidFill>
                      <a:schemeClr val="bg1"/>
                    </a:solidFill>
                  </a:rPr>
                  <a:t> </a:t>
                </a:r>
                <a:r>
                  <a:rPr lang="en-US" sz="1400" dirty="0" err="1">
                    <a:solidFill>
                      <a:schemeClr val="bg1"/>
                    </a:solidFill>
                  </a:rPr>
                  <a:t>text</a:t>
                </a:r>
                <a:r>
                  <a:rPr lang="en-US" sz="1400" dirty="0">
                    <a:solidFill>
                      <a:schemeClr val="bg1"/>
                    </a:solidFill>
                  </a:rPr>
                  <a:t> </a:t>
                </a:r>
                <a:r>
                  <a:rPr lang="en-US" sz="1400" dirty="0" err="1">
                    <a:solidFill>
                      <a:schemeClr val="bg1"/>
                    </a:solidFill>
                  </a:rPr>
                  <a:t>text</a:t>
                </a:r>
                <a:r>
                  <a:rPr lang="en-US" sz="1400" dirty="0">
                    <a:solidFill>
                      <a:schemeClr val="bg1"/>
                    </a:solidFill>
                  </a:rPr>
                  <a:t> </a:t>
                </a:r>
                <a:r>
                  <a:rPr lang="en-US" sz="1400" dirty="0" err="1">
                    <a:solidFill>
                      <a:schemeClr val="bg1"/>
                    </a:solidFill>
                  </a:rPr>
                  <a:t>text</a:t>
                </a:r>
                <a:r>
                  <a:rPr lang="en-US" sz="1400" dirty="0">
                    <a:solidFill>
                      <a:schemeClr val="bg1"/>
                    </a:solidFill>
                  </a:rPr>
                  <a:t> </a:t>
                </a:r>
                <a:r>
                  <a:rPr lang="en-US" sz="1400" dirty="0" err="1">
                    <a:solidFill>
                      <a:schemeClr val="bg1"/>
                    </a:solidFill>
                  </a:rPr>
                  <a:t>text</a:t>
                </a:r>
                <a:r>
                  <a:rPr lang="en-US" sz="1400" dirty="0">
                    <a:solidFill>
                      <a:schemeClr val="bg1"/>
                    </a:solidFill>
                  </a:rPr>
                  <a:t> </a:t>
                </a:r>
                <a:r>
                  <a:rPr lang="en-US" sz="1400" dirty="0" err="1">
                    <a:solidFill>
                      <a:schemeClr val="bg1"/>
                    </a:solidFill>
                  </a:rPr>
                  <a:t>text</a:t>
                </a:r>
                <a:r>
                  <a:rPr lang="en-US" sz="1400" dirty="0">
                    <a:solidFill>
                      <a:schemeClr val="bg1"/>
                    </a:solidFill>
                  </a:rPr>
                  <a:t> </a:t>
                </a:r>
                <a:r>
                  <a:rPr lang="en-US" sz="1400" dirty="0" err="1">
                    <a:solidFill>
                      <a:schemeClr val="bg1"/>
                    </a:solidFill>
                  </a:rPr>
                  <a:t>text</a:t>
                </a:r>
                <a:r>
                  <a:rPr lang="en-US" sz="1400" dirty="0">
                    <a:solidFill>
                      <a:schemeClr val="bg1"/>
                    </a:solidFill>
                  </a:rPr>
                  <a:t> text……</a:t>
                </a:r>
                <a:endParaRPr lang="en-MY" sz="1400" dirty="0">
                  <a:solidFill>
                    <a:schemeClr val="bg1"/>
                  </a:solidFill>
                </a:endParaRPr>
              </a:p>
            </p:txBody>
          </p:sp>
          <p:sp>
            <p:nvSpPr>
              <p:cNvPr id="243" name="Flowchart: Connector 242">
                <a:extLst>
                  <a:ext uri="{FF2B5EF4-FFF2-40B4-BE49-F238E27FC236}">
                    <a16:creationId xmlns:a16="http://schemas.microsoft.com/office/drawing/2014/main" id="{DEC3C313-2824-4A5A-A410-A93BB38991C7}"/>
                  </a:ext>
                </a:extLst>
              </p:cNvPr>
              <p:cNvSpPr/>
              <p:nvPr/>
            </p:nvSpPr>
            <p:spPr>
              <a:xfrm>
                <a:off x="11755935" y="1593725"/>
                <a:ext cx="64770" cy="63014"/>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grpSp>
        <p:grpSp>
          <p:nvGrpSpPr>
            <p:cNvPr id="278" name="Group 277">
              <a:extLst>
                <a:ext uri="{FF2B5EF4-FFF2-40B4-BE49-F238E27FC236}">
                  <a16:creationId xmlns:a16="http://schemas.microsoft.com/office/drawing/2014/main" id="{4B89D326-2B45-4835-8878-26302DC82002}"/>
                </a:ext>
              </a:extLst>
            </p:cNvPr>
            <p:cNvGrpSpPr/>
            <p:nvPr/>
          </p:nvGrpSpPr>
          <p:grpSpPr>
            <a:xfrm>
              <a:off x="7439090" y="1842021"/>
              <a:ext cx="4560367" cy="307777"/>
              <a:chOff x="7393370" y="1842021"/>
              <a:chExt cx="4560367" cy="307777"/>
            </a:xfrm>
          </p:grpSpPr>
          <p:sp>
            <p:nvSpPr>
              <p:cNvPr id="236" name="TextBox 235">
                <a:extLst>
                  <a:ext uri="{FF2B5EF4-FFF2-40B4-BE49-F238E27FC236}">
                    <a16:creationId xmlns:a16="http://schemas.microsoft.com/office/drawing/2014/main" id="{95086377-59F9-4E3E-A026-9B81D5BB4C10}"/>
                  </a:ext>
                </a:extLst>
              </p:cNvPr>
              <p:cNvSpPr txBox="1"/>
              <p:nvPr/>
            </p:nvSpPr>
            <p:spPr>
              <a:xfrm>
                <a:off x="7393370" y="1842021"/>
                <a:ext cx="4560367" cy="307777"/>
              </a:xfrm>
              <a:prstGeom prst="rect">
                <a:avLst/>
              </a:prstGeom>
              <a:noFill/>
            </p:spPr>
            <p:txBody>
              <a:bodyPr wrap="square" rtlCol="0">
                <a:spAutoFit/>
              </a:bodyPr>
              <a:lstStyle/>
              <a:p>
                <a:r>
                  <a:rPr lang="en-US" sz="1400" dirty="0">
                    <a:solidFill>
                      <a:schemeClr val="bg1"/>
                    </a:solidFill>
                  </a:rPr>
                  <a:t>Text </a:t>
                </a:r>
                <a:r>
                  <a:rPr lang="en-US" sz="1400" dirty="0" err="1">
                    <a:solidFill>
                      <a:schemeClr val="bg1"/>
                    </a:solidFill>
                  </a:rPr>
                  <a:t>text</a:t>
                </a:r>
                <a:r>
                  <a:rPr lang="en-US" sz="1400" dirty="0">
                    <a:solidFill>
                      <a:schemeClr val="bg1"/>
                    </a:solidFill>
                  </a:rPr>
                  <a:t> </a:t>
                </a:r>
                <a:r>
                  <a:rPr lang="en-US" sz="1400" dirty="0" err="1">
                    <a:solidFill>
                      <a:schemeClr val="bg1"/>
                    </a:solidFill>
                  </a:rPr>
                  <a:t>text</a:t>
                </a:r>
                <a:r>
                  <a:rPr lang="en-US" sz="1400" dirty="0">
                    <a:solidFill>
                      <a:schemeClr val="bg1"/>
                    </a:solidFill>
                  </a:rPr>
                  <a:t> </a:t>
                </a:r>
                <a:r>
                  <a:rPr lang="en-US" sz="1400" dirty="0" err="1">
                    <a:solidFill>
                      <a:schemeClr val="bg1"/>
                    </a:solidFill>
                  </a:rPr>
                  <a:t>text</a:t>
                </a:r>
                <a:r>
                  <a:rPr lang="en-US" sz="1400" dirty="0">
                    <a:solidFill>
                      <a:schemeClr val="bg1"/>
                    </a:solidFill>
                  </a:rPr>
                  <a:t> </a:t>
                </a:r>
                <a:r>
                  <a:rPr lang="en-US" sz="1400" dirty="0" err="1">
                    <a:solidFill>
                      <a:schemeClr val="bg1"/>
                    </a:solidFill>
                  </a:rPr>
                  <a:t>text</a:t>
                </a:r>
                <a:r>
                  <a:rPr lang="en-US" sz="1400" dirty="0">
                    <a:solidFill>
                      <a:schemeClr val="bg1"/>
                    </a:solidFill>
                  </a:rPr>
                  <a:t> </a:t>
                </a:r>
                <a:r>
                  <a:rPr lang="en-US" sz="1400" dirty="0" err="1">
                    <a:solidFill>
                      <a:schemeClr val="bg1"/>
                    </a:solidFill>
                  </a:rPr>
                  <a:t>text</a:t>
                </a:r>
                <a:r>
                  <a:rPr lang="en-US" sz="1400" dirty="0">
                    <a:solidFill>
                      <a:schemeClr val="bg1"/>
                    </a:solidFill>
                  </a:rPr>
                  <a:t> </a:t>
                </a:r>
                <a:r>
                  <a:rPr lang="en-US" sz="1400" dirty="0" err="1">
                    <a:solidFill>
                      <a:schemeClr val="bg1"/>
                    </a:solidFill>
                  </a:rPr>
                  <a:t>text</a:t>
                </a:r>
                <a:r>
                  <a:rPr lang="en-US" sz="1400" dirty="0">
                    <a:solidFill>
                      <a:schemeClr val="bg1"/>
                    </a:solidFill>
                  </a:rPr>
                  <a:t> </a:t>
                </a:r>
                <a:r>
                  <a:rPr lang="en-US" sz="1400" dirty="0" err="1">
                    <a:solidFill>
                      <a:schemeClr val="bg1"/>
                    </a:solidFill>
                  </a:rPr>
                  <a:t>text</a:t>
                </a:r>
                <a:r>
                  <a:rPr lang="en-US" sz="1400" dirty="0">
                    <a:solidFill>
                      <a:schemeClr val="bg1"/>
                    </a:solidFill>
                  </a:rPr>
                  <a:t> </a:t>
                </a:r>
                <a:r>
                  <a:rPr lang="en-US" sz="1400" dirty="0" err="1">
                    <a:solidFill>
                      <a:schemeClr val="bg1"/>
                    </a:solidFill>
                  </a:rPr>
                  <a:t>text</a:t>
                </a:r>
                <a:r>
                  <a:rPr lang="en-US" sz="1400" dirty="0">
                    <a:solidFill>
                      <a:schemeClr val="bg1"/>
                    </a:solidFill>
                  </a:rPr>
                  <a:t> </a:t>
                </a:r>
                <a:r>
                  <a:rPr lang="en-US" sz="1400" dirty="0" err="1">
                    <a:solidFill>
                      <a:schemeClr val="bg1"/>
                    </a:solidFill>
                  </a:rPr>
                  <a:t>text</a:t>
                </a:r>
                <a:r>
                  <a:rPr lang="en-US" sz="1400" dirty="0">
                    <a:solidFill>
                      <a:schemeClr val="bg1"/>
                    </a:solidFill>
                  </a:rPr>
                  <a:t> </a:t>
                </a:r>
                <a:r>
                  <a:rPr lang="en-US" sz="1400" dirty="0" err="1">
                    <a:solidFill>
                      <a:schemeClr val="bg1"/>
                    </a:solidFill>
                  </a:rPr>
                  <a:t>text</a:t>
                </a:r>
                <a:r>
                  <a:rPr lang="en-US" sz="1400" dirty="0">
                    <a:solidFill>
                      <a:schemeClr val="bg1"/>
                    </a:solidFill>
                  </a:rPr>
                  <a:t> text…...</a:t>
                </a:r>
                <a:endParaRPr lang="en-MY" sz="1400" dirty="0">
                  <a:solidFill>
                    <a:schemeClr val="bg1"/>
                  </a:solidFill>
                </a:endParaRPr>
              </a:p>
            </p:txBody>
          </p:sp>
          <p:sp>
            <p:nvSpPr>
              <p:cNvPr id="245" name="Flowchart: Connector 244">
                <a:extLst>
                  <a:ext uri="{FF2B5EF4-FFF2-40B4-BE49-F238E27FC236}">
                    <a16:creationId xmlns:a16="http://schemas.microsoft.com/office/drawing/2014/main" id="{FDB90D07-11A5-4F7C-A6B2-AA981BA03005}"/>
                  </a:ext>
                </a:extLst>
              </p:cNvPr>
              <p:cNvSpPr/>
              <p:nvPr/>
            </p:nvSpPr>
            <p:spPr>
              <a:xfrm>
                <a:off x="11755947" y="2039388"/>
                <a:ext cx="64770" cy="63014"/>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grpSp>
        <p:grpSp>
          <p:nvGrpSpPr>
            <p:cNvPr id="279" name="Group 278">
              <a:extLst>
                <a:ext uri="{FF2B5EF4-FFF2-40B4-BE49-F238E27FC236}">
                  <a16:creationId xmlns:a16="http://schemas.microsoft.com/office/drawing/2014/main" id="{BEE780D1-4CC7-410A-AF63-769DD9C7EDB3}"/>
                </a:ext>
              </a:extLst>
            </p:cNvPr>
            <p:cNvGrpSpPr/>
            <p:nvPr/>
          </p:nvGrpSpPr>
          <p:grpSpPr>
            <a:xfrm>
              <a:off x="7808569" y="2250561"/>
              <a:ext cx="4057796" cy="307777"/>
              <a:chOff x="7762849" y="2250561"/>
              <a:chExt cx="4057796" cy="307777"/>
            </a:xfrm>
          </p:grpSpPr>
          <p:sp>
            <p:nvSpPr>
              <p:cNvPr id="237" name="TextBox 236">
                <a:extLst>
                  <a:ext uri="{FF2B5EF4-FFF2-40B4-BE49-F238E27FC236}">
                    <a16:creationId xmlns:a16="http://schemas.microsoft.com/office/drawing/2014/main" id="{B57482CB-EDBD-4CE1-A99E-8CE34AF762CE}"/>
                  </a:ext>
                </a:extLst>
              </p:cNvPr>
              <p:cNvSpPr txBox="1"/>
              <p:nvPr/>
            </p:nvSpPr>
            <p:spPr>
              <a:xfrm>
                <a:off x="7762849" y="2250561"/>
                <a:ext cx="3894007" cy="307777"/>
              </a:xfrm>
              <a:prstGeom prst="rect">
                <a:avLst/>
              </a:prstGeom>
              <a:noFill/>
            </p:spPr>
            <p:txBody>
              <a:bodyPr wrap="square" rtlCol="0">
                <a:spAutoFit/>
              </a:bodyPr>
              <a:lstStyle/>
              <a:p>
                <a:r>
                  <a:rPr lang="en-US" sz="1400" dirty="0">
                    <a:solidFill>
                      <a:schemeClr val="bg1"/>
                    </a:solidFill>
                  </a:rPr>
                  <a:t>Text </a:t>
                </a:r>
                <a:r>
                  <a:rPr lang="en-US" sz="1400" dirty="0" err="1">
                    <a:solidFill>
                      <a:schemeClr val="bg1"/>
                    </a:solidFill>
                  </a:rPr>
                  <a:t>text</a:t>
                </a:r>
                <a:r>
                  <a:rPr lang="en-US" sz="1400" dirty="0">
                    <a:solidFill>
                      <a:schemeClr val="bg1"/>
                    </a:solidFill>
                  </a:rPr>
                  <a:t> </a:t>
                </a:r>
                <a:r>
                  <a:rPr lang="en-US" sz="1400" dirty="0" err="1">
                    <a:solidFill>
                      <a:schemeClr val="bg1"/>
                    </a:solidFill>
                  </a:rPr>
                  <a:t>text</a:t>
                </a:r>
                <a:r>
                  <a:rPr lang="en-US" sz="1400" dirty="0">
                    <a:solidFill>
                      <a:schemeClr val="bg1"/>
                    </a:solidFill>
                  </a:rPr>
                  <a:t> </a:t>
                </a:r>
                <a:r>
                  <a:rPr lang="en-US" sz="1400" dirty="0" err="1">
                    <a:solidFill>
                      <a:schemeClr val="bg1"/>
                    </a:solidFill>
                  </a:rPr>
                  <a:t>text</a:t>
                </a:r>
                <a:r>
                  <a:rPr lang="en-US" sz="1400" dirty="0">
                    <a:solidFill>
                      <a:schemeClr val="bg1"/>
                    </a:solidFill>
                  </a:rPr>
                  <a:t> </a:t>
                </a:r>
                <a:r>
                  <a:rPr lang="en-US" sz="1400" dirty="0" err="1">
                    <a:solidFill>
                      <a:schemeClr val="bg1"/>
                    </a:solidFill>
                  </a:rPr>
                  <a:t>text</a:t>
                </a:r>
                <a:r>
                  <a:rPr lang="en-US" sz="1400" dirty="0">
                    <a:solidFill>
                      <a:schemeClr val="bg1"/>
                    </a:solidFill>
                  </a:rPr>
                  <a:t> </a:t>
                </a:r>
                <a:r>
                  <a:rPr lang="en-US" sz="1400" dirty="0" err="1">
                    <a:solidFill>
                      <a:schemeClr val="bg1"/>
                    </a:solidFill>
                  </a:rPr>
                  <a:t>text</a:t>
                </a:r>
                <a:r>
                  <a:rPr lang="en-US" sz="1400" dirty="0">
                    <a:solidFill>
                      <a:schemeClr val="bg1"/>
                    </a:solidFill>
                  </a:rPr>
                  <a:t> </a:t>
                </a:r>
                <a:r>
                  <a:rPr lang="en-US" sz="1400" dirty="0" err="1">
                    <a:solidFill>
                      <a:schemeClr val="bg1"/>
                    </a:solidFill>
                  </a:rPr>
                  <a:t>text</a:t>
                </a:r>
                <a:r>
                  <a:rPr lang="en-US" sz="1400" dirty="0">
                    <a:solidFill>
                      <a:schemeClr val="bg1"/>
                    </a:solidFill>
                  </a:rPr>
                  <a:t> </a:t>
                </a:r>
                <a:r>
                  <a:rPr lang="en-US" sz="1400" dirty="0" err="1">
                    <a:solidFill>
                      <a:schemeClr val="bg1"/>
                    </a:solidFill>
                  </a:rPr>
                  <a:t>text</a:t>
                </a:r>
                <a:r>
                  <a:rPr lang="en-US" sz="1400" dirty="0">
                    <a:solidFill>
                      <a:schemeClr val="bg1"/>
                    </a:solidFill>
                  </a:rPr>
                  <a:t> </a:t>
                </a:r>
                <a:r>
                  <a:rPr lang="en-US" sz="1400" dirty="0" err="1">
                    <a:solidFill>
                      <a:schemeClr val="bg1"/>
                    </a:solidFill>
                  </a:rPr>
                  <a:t>text</a:t>
                </a:r>
                <a:r>
                  <a:rPr lang="en-US" sz="1400" dirty="0">
                    <a:solidFill>
                      <a:schemeClr val="bg1"/>
                    </a:solidFill>
                  </a:rPr>
                  <a:t> </a:t>
                </a:r>
                <a:r>
                  <a:rPr lang="en-US" sz="1400" dirty="0" err="1">
                    <a:solidFill>
                      <a:schemeClr val="bg1"/>
                    </a:solidFill>
                  </a:rPr>
                  <a:t>text</a:t>
                </a:r>
                <a:r>
                  <a:rPr lang="en-US" sz="1400" dirty="0">
                    <a:solidFill>
                      <a:schemeClr val="bg1"/>
                    </a:solidFill>
                  </a:rPr>
                  <a:t> text….</a:t>
                </a:r>
                <a:endParaRPr lang="en-MY" sz="1400" dirty="0">
                  <a:solidFill>
                    <a:schemeClr val="bg1"/>
                  </a:solidFill>
                </a:endParaRPr>
              </a:p>
            </p:txBody>
          </p:sp>
          <p:sp>
            <p:nvSpPr>
              <p:cNvPr id="246" name="Flowchart: Connector 245">
                <a:extLst>
                  <a:ext uri="{FF2B5EF4-FFF2-40B4-BE49-F238E27FC236}">
                    <a16:creationId xmlns:a16="http://schemas.microsoft.com/office/drawing/2014/main" id="{59C8C002-42DD-42D9-A9FA-4FD924FE8E11}"/>
                  </a:ext>
                </a:extLst>
              </p:cNvPr>
              <p:cNvSpPr/>
              <p:nvPr/>
            </p:nvSpPr>
            <p:spPr>
              <a:xfrm>
                <a:off x="11755875" y="2407742"/>
                <a:ext cx="64770" cy="63014"/>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grpSp>
        <p:grpSp>
          <p:nvGrpSpPr>
            <p:cNvPr id="280" name="Group 279">
              <a:extLst>
                <a:ext uri="{FF2B5EF4-FFF2-40B4-BE49-F238E27FC236}">
                  <a16:creationId xmlns:a16="http://schemas.microsoft.com/office/drawing/2014/main" id="{858FC838-1FA0-4D3C-8C40-D622E4C522A7}"/>
                </a:ext>
              </a:extLst>
            </p:cNvPr>
            <p:cNvGrpSpPr/>
            <p:nvPr/>
          </p:nvGrpSpPr>
          <p:grpSpPr>
            <a:xfrm>
              <a:off x="8039763" y="2625689"/>
              <a:ext cx="3826602" cy="307777"/>
              <a:chOff x="7994043" y="2625689"/>
              <a:chExt cx="3826602" cy="307777"/>
            </a:xfrm>
          </p:grpSpPr>
          <p:sp>
            <p:nvSpPr>
              <p:cNvPr id="238" name="TextBox 237">
                <a:extLst>
                  <a:ext uri="{FF2B5EF4-FFF2-40B4-BE49-F238E27FC236}">
                    <a16:creationId xmlns:a16="http://schemas.microsoft.com/office/drawing/2014/main" id="{1766F0F2-68C3-4766-8378-AF371BF2BCEE}"/>
                  </a:ext>
                </a:extLst>
              </p:cNvPr>
              <p:cNvSpPr txBox="1"/>
              <p:nvPr/>
            </p:nvSpPr>
            <p:spPr>
              <a:xfrm>
                <a:off x="7994043" y="2625689"/>
                <a:ext cx="3727486" cy="307777"/>
              </a:xfrm>
              <a:prstGeom prst="rect">
                <a:avLst/>
              </a:prstGeom>
              <a:noFill/>
            </p:spPr>
            <p:txBody>
              <a:bodyPr wrap="square" rtlCol="0">
                <a:spAutoFit/>
              </a:bodyPr>
              <a:lstStyle/>
              <a:p>
                <a:r>
                  <a:rPr lang="en-US" sz="1400" dirty="0">
                    <a:solidFill>
                      <a:schemeClr val="bg1"/>
                    </a:solidFill>
                  </a:rPr>
                  <a:t>Text </a:t>
                </a:r>
                <a:r>
                  <a:rPr lang="en-US" sz="1400" dirty="0" err="1">
                    <a:solidFill>
                      <a:schemeClr val="bg1"/>
                    </a:solidFill>
                  </a:rPr>
                  <a:t>text</a:t>
                </a:r>
                <a:r>
                  <a:rPr lang="en-US" sz="1400" dirty="0">
                    <a:solidFill>
                      <a:schemeClr val="bg1"/>
                    </a:solidFill>
                  </a:rPr>
                  <a:t> </a:t>
                </a:r>
                <a:r>
                  <a:rPr lang="en-US" sz="1400" dirty="0" err="1">
                    <a:solidFill>
                      <a:schemeClr val="bg1"/>
                    </a:solidFill>
                  </a:rPr>
                  <a:t>text</a:t>
                </a:r>
                <a:r>
                  <a:rPr lang="en-US" sz="1400" dirty="0">
                    <a:solidFill>
                      <a:schemeClr val="bg1"/>
                    </a:solidFill>
                  </a:rPr>
                  <a:t> </a:t>
                </a:r>
                <a:r>
                  <a:rPr lang="en-US" sz="1400" dirty="0" err="1">
                    <a:solidFill>
                      <a:schemeClr val="bg1"/>
                    </a:solidFill>
                  </a:rPr>
                  <a:t>text</a:t>
                </a:r>
                <a:r>
                  <a:rPr lang="en-US" sz="1400" dirty="0">
                    <a:solidFill>
                      <a:schemeClr val="bg1"/>
                    </a:solidFill>
                  </a:rPr>
                  <a:t> </a:t>
                </a:r>
                <a:r>
                  <a:rPr lang="en-US" sz="1400" dirty="0" err="1">
                    <a:solidFill>
                      <a:schemeClr val="bg1"/>
                    </a:solidFill>
                  </a:rPr>
                  <a:t>text</a:t>
                </a:r>
                <a:r>
                  <a:rPr lang="en-US" sz="1400" dirty="0">
                    <a:solidFill>
                      <a:schemeClr val="bg1"/>
                    </a:solidFill>
                  </a:rPr>
                  <a:t> </a:t>
                </a:r>
                <a:r>
                  <a:rPr lang="en-US" sz="1400" dirty="0" err="1">
                    <a:solidFill>
                      <a:schemeClr val="bg1"/>
                    </a:solidFill>
                  </a:rPr>
                  <a:t>text</a:t>
                </a:r>
                <a:r>
                  <a:rPr lang="en-US" sz="1400" dirty="0">
                    <a:solidFill>
                      <a:schemeClr val="bg1"/>
                    </a:solidFill>
                  </a:rPr>
                  <a:t> </a:t>
                </a:r>
                <a:r>
                  <a:rPr lang="en-US" sz="1400" dirty="0" err="1">
                    <a:solidFill>
                      <a:schemeClr val="bg1"/>
                    </a:solidFill>
                  </a:rPr>
                  <a:t>text</a:t>
                </a:r>
                <a:r>
                  <a:rPr lang="en-US" sz="1400" dirty="0">
                    <a:solidFill>
                      <a:schemeClr val="bg1"/>
                    </a:solidFill>
                  </a:rPr>
                  <a:t> </a:t>
                </a:r>
                <a:r>
                  <a:rPr lang="en-US" sz="1400" dirty="0" err="1">
                    <a:solidFill>
                      <a:schemeClr val="bg1"/>
                    </a:solidFill>
                  </a:rPr>
                  <a:t>text</a:t>
                </a:r>
                <a:r>
                  <a:rPr lang="en-US" sz="1400" dirty="0">
                    <a:solidFill>
                      <a:schemeClr val="bg1"/>
                    </a:solidFill>
                  </a:rPr>
                  <a:t> </a:t>
                </a:r>
                <a:r>
                  <a:rPr lang="en-US" sz="1400" dirty="0" err="1">
                    <a:solidFill>
                      <a:schemeClr val="bg1"/>
                    </a:solidFill>
                  </a:rPr>
                  <a:t>text</a:t>
                </a:r>
                <a:r>
                  <a:rPr lang="en-US" sz="1400" dirty="0">
                    <a:solidFill>
                      <a:schemeClr val="bg1"/>
                    </a:solidFill>
                  </a:rPr>
                  <a:t> </a:t>
                </a:r>
                <a:r>
                  <a:rPr lang="en-US" sz="1400" dirty="0" err="1">
                    <a:solidFill>
                      <a:schemeClr val="bg1"/>
                    </a:solidFill>
                  </a:rPr>
                  <a:t>text</a:t>
                </a:r>
                <a:r>
                  <a:rPr lang="en-US" sz="1400" dirty="0">
                    <a:solidFill>
                      <a:schemeClr val="bg1"/>
                    </a:solidFill>
                  </a:rPr>
                  <a:t> </a:t>
                </a:r>
                <a:r>
                  <a:rPr lang="en-US" sz="1400" dirty="0" err="1">
                    <a:solidFill>
                      <a:schemeClr val="bg1"/>
                    </a:solidFill>
                  </a:rPr>
                  <a:t>text</a:t>
                </a:r>
                <a:endParaRPr lang="en-MY" sz="1400" dirty="0">
                  <a:solidFill>
                    <a:schemeClr val="bg1"/>
                  </a:solidFill>
                </a:endParaRPr>
              </a:p>
            </p:txBody>
          </p:sp>
          <p:sp>
            <p:nvSpPr>
              <p:cNvPr id="247" name="Flowchart: Connector 246">
                <a:extLst>
                  <a:ext uri="{FF2B5EF4-FFF2-40B4-BE49-F238E27FC236}">
                    <a16:creationId xmlns:a16="http://schemas.microsoft.com/office/drawing/2014/main" id="{D498052F-B168-405D-9011-A6F7FB3AB02E}"/>
                  </a:ext>
                </a:extLst>
              </p:cNvPr>
              <p:cNvSpPr/>
              <p:nvPr/>
            </p:nvSpPr>
            <p:spPr>
              <a:xfrm>
                <a:off x="11755875" y="2754306"/>
                <a:ext cx="64770" cy="63014"/>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grpSp>
        <p:grpSp>
          <p:nvGrpSpPr>
            <p:cNvPr id="281" name="Group 280">
              <a:extLst>
                <a:ext uri="{FF2B5EF4-FFF2-40B4-BE49-F238E27FC236}">
                  <a16:creationId xmlns:a16="http://schemas.microsoft.com/office/drawing/2014/main" id="{A4C382C1-E38F-441C-A8C6-A14B3F3E9577}"/>
                </a:ext>
              </a:extLst>
            </p:cNvPr>
            <p:cNvGrpSpPr/>
            <p:nvPr/>
          </p:nvGrpSpPr>
          <p:grpSpPr>
            <a:xfrm>
              <a:off x="8255664" y="3009793"/>
              <a:ext cx="3610701" cy="307777"/>
              <a:chOff x="8209944" y="3009793"/>
              <a:chExt cx="3610701" cy="307777"/>
            </a:xfrm>
          </p:grpSpPr>
          <p:sp>
            <p:nvSpPr>
              <p:cNvPr id="239" name="TextBox 238">
                <a:extLst>
                  <a:ext uri="{FF2B5EF4-FFF2-40B4-BE49-F238E27FC236}">
                    <a16:creationId xmlns:a16="http://schemas.microsoft.com/office/drawing/2014/main" id="{7D1EC61C-8A26-406B-B804-95EA4C0D786C}"/>
                  </a:ext>
                </a:extLst>
              </p:cNvPr>
              <p:cNvSpPr txBox="1"/>
              <p:nvPr/>
            </p:nvSpPr>
            <p:spPr>
              <a:xfrm>
                <a:off x="8209944" y="3009793"/>
                <a:ext cx="3511585" cy="307777"/>
              </a:xfrm>
              <a:prstGeom prst="rect">
                <a:avLst/>
              </a:prstGeom>
              <a:noFill/>
            </p:spPr>
            <p:txBody>
              <a:bodyPr wrap="square" rtlCol="0">
                <a:spAutoFit/>
              </a:bodyPr>
              <a:lstStyle/>
              <a:p>
                <a:r>
                  <a:rPr lang="en-US" sz="1400" dirty="0">
                    <a:solidFill>
                      <a:schemeClr val="bg1"/>
                    </a:solidFill>
                  </a:rPr>
                  <a:t>Text </a:t>
                </a:r>
                <a:r>
                  <a:rPr lang="en-US" sz="1400" dirty="0" err="1">
                    <a:solidFill>
                      <a:schemeClr val="bg1"/>
                    </a:solidFill>
                  </a:rPr>
                  <a:t>text</a:t>
                </a:r>
                <a:r>
                  <a:rPr lang="en-US" sz="1400" dirty="0">
                    <a:solidFill>
                      <a:schemeClr val="bg1"/>
                    </a:solidFill>
                  </a:rPr>
                  <a:t> </a:t>
                </a:r>
                <a:r>
                  <a:rPr lang="en-US" sz="1400" dirty="0" err="1">
                    <a:solidFill>
                      <a:schemeClr val="bg1"/>
                    </a:solidFill>
                  </a:rPr>
                  <a:t>text</a:t>
                </a:r>
                <a:r>
                  <a:rPr lang="en-US" sz="1400" dirty="0">
                    <a:solidFill>
                      <a:schemeClr val="bg1"/>
                    </a:solidFill>
                  </a:rPr>
                  <a:t> </a:t>
                </a:r>
                <a:r>
                  <a:rPr lang="en-US" sz="1400" dirty="0" err="1">
                    <a:solidFill>
                      <a:schemeClr val="bg1"/>
                    </a:solidFill>
                  </a:rPr>
                  <a:t>text</a:t>
                </a:r>
                <a:r>
                  <a:rPr lang="en-US" sz="1400" dirty="0">
                    <a:solidFill>
                      <a:schemeClr val="bg1"/>
                    </a:solidFill>
                  </a:rPr>
                  <a:t> </a:t>
                </a:r>
                <a:r>
                  <a:rPr lang="en-US" sz="1400" dirty="0" err="1">
                    <a:solidFill>
                      <a:schemeClr val="bg1"/>
                    </a:solidFill>
                  </a:rPr>
                  <a:t>text</a:t>
                </a:r>
                <a:r>
                  <a:rPr lang="en-US" sz="1400" dirty="0">
                    <a:solidFill>
                      <a:schemeClr val="bg1"/>
                    </a:solidFill>
                  </a:rPr>
                  <a:t> </a:t>
                </a:r>
                <a:r>
                  <a:rPr lang="en-US" sz="1400" dirty="0" err="1">
                    <a:solidFill>
                      <a:schemeClr val="bg1"/>
                    </a:solidFill>
                  </a:rPr>
                  <a:t>text</a:t>
                </a:r>
                <a:r>
                  <a:rPr lang="en-US" sz="1400" dirty="0">
                    <a:solidFill>
                      <a:schemeClr val="bg1"/>
                    </a:solidFill>
                  </a:rPr>
                  <a:t> </a:t>
                </a:r>
                <a:r>
                  <a:rPr lang="en-US" sz="1400" dirty="0" err="1">
                    <a:solidFill>
                      <a:schemeClr val="bg1"/>
                    </a:solidFill>
                  </a:rPr>
                  <a:t>text</a:t>
                </a:r>
                <a:r>
                  <a:rPr lang="en-US" sz="1400" dirty="0">
                    <a:solidFill>
                      <a:schemeClr val="bg1"/>
                    </a:solidFill>
                  </a:rPr>
                  <a:t> </a:t>
                </a:r>
                <a:r>
                  <a:rPr lang="en-US" sz="1400" dirty="0" err="1">
                    <a:solidFill>
                      <a:schemeClr val="bg1"/>
                    </a:solidFill>
                  </a:rPr>
                  <a:t>text</a:t>
                </a:r>
                <a:r>
                  <a:rPr lang="en-US" sz="1400" dirty="0">
                    <a:solidFill>
                      <a:schemeClr val="bg1"/>
                    </a:solidFill>
                  </a:rPr>
                  <a:t> </a:t>
                </a:r>
                <a:r>
                  <a:rPr lang="en-US" sz="1400" dirty="0" err="1">
                    <a:solidFill>
                      <a:schemeClr val="bg1"/>
                    </a:solidFill>
                  </a:rPr>
                  <a:t>text</a:t>
                </a:r>
                <a:r>
                  <a:rPr lang="en-US" sz="1400" dirty="0">
                    <a:solidFill>
                      <a:schemeClr val="bg1"/>
                    </a:solidFill>
                  </a:rPr>
                  <a:t> </a:t>
                </a:r>
                <a:r>
                  <a:rPr lang="en-US" sz="1400" dirty="0" err="1">
                    <a:solidFill>
                      <a:schemeClr val="bg1"/>
                    </a:solidFill>
                  </a:rPr>
                  <a:t>text</a:t>
                </a:r>
                <a:r>
                  <a:rPr lang="en-US" sz="1400" dirty="0">
                    <a:solidFill>
                      <a:schemeClr val="bg1"/>
                    </a:solidFill>
                  </a:rPr>
                  <a:t>…</a:t>
                </a:r>
                <a:endParaRPr lang="en-MY" sz="1400" dirty="0">
                  <a:solidFill>
                    <a:schemeClr val="bg1"/>
                  </a:solidFill>
                </a:endParaRPr>
              </a:p>
            </p:txBody>
          </p:sp>
          <p:sp>
            <p:nvSpPr>
              <p:cNvPr id="248" name="Flowchart: Connector 247">
                <a:extLst>
                  <a:ext uri="{FF2B5EF4-FFF2-40B4-BE49-F238E27FC236}">
                    <a16:creationId xmlns:a16="http://schemas.microsoft.com/office/drawing/2014/main" id="{DC709B90-4E70-4E31-A366-D541F88675BF}"/>
                  </a:ext>
                </a:extLst>
              </p:cNvPr>
              <p:cNvSpPr/>
              <p:nvPr/>
            </p:nvSpPr>
            <p:spPr>
              <a:xfrm>
                <a:off x="11755875" y="3191365"/>
                <a:ext cx="64770" cy="63014"/>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grpSp>
        <p:grpSp>
          <p:nvGrpSpPr>
            <p:cNvPr id="282" name="Group 281">
              <a:extLst>
                <a:ext uri="{FF2B5EF4-FFF2-40B4-BE49-F238E27FC236}">
                  <a16:creationId xmlns:a16="http://schemas.microsoft.com/office/drawing/2014/main" id="{FD2AAC88-26D1-43A0-9B13-09C56D3CE0DD}"/>
                </a:ext>
              </a:extLst>
            </p:cNvPr>
            <p:cNvGrpSpPr/>
            <p:nvPr/>
          </p:nvGrpSpPr>
          <p:grpSpPr>
            <a:xfrm>
              <a:off x="8383470" y="3423542"/>
              <a:ext cx="3482926" cy="307777"/>
              <a:chOff x="8337750" y="3423542"/>
              <a:chExt cx="3482926" cy="307777"/>
            </a:xfrm>
          </p:grpSpPr>
          <p:sp>
            <p:nvSpPr>
              <p:cNvPr id="240" name="TextBox 239">
                <a:extLst>
                  <a:ext uri="{FF2B5EF4-FFF2-40B4-BE49-F238E27FC236}">
                    <a16:creationId xmlns:a16="http://schemas.microsoft.com/office/drawing/2014/main" id="{9E8A1976-C9E7-4E1E-8DD0-F8A0A44BBA68}"/>
                  </a:ext>
                </a:extLst>
              </p:cNvPr>
              <p:cNvSpPr txBox="1"/>
              <p:nvPr/>
            </p:nvSpPr>
            <p:spPr>
              <a:xfrm>
                <a:off x="8337750" y="3423542"/>
                <a:ext cx="3447063" cy="307777"/>
              </a:xfrm>
              <a:prstGeom prst="rect">
                <a:avLst/>
              </a:prstGeom>
              <a:noFill/>
            </p:spPr>
            <p:txBody>
              <a:bodyPr wrap="square" rtlCol="0">
                <a:spAutoFit/>
              </a:bodyPr>
              <a:lstStyle/>
              <a:p>
                <a:r>
                  <a:rPr lang="en-US" sz="1400" dirty="0">
                    <a:solidFill>
                      <a:schemeClr val="bg1"/>
                    </a:solidFill>
                  </a:rPr>
                  <a:t>Text </a:t>
                </a:r>
                <a:r>
                  <a:rPr lang="en-US" sz="1400" dirty="0" err="1">
                    <a:solidFill>
                      <a:schemeClr val="bg1"/>
                    </a:solidFill>
                  </a:rPr>
                  <a:t>text</a:t>
                </a:r>
                <a:r>
                  <a:rPr lang="en-US" sz="1400" dirty="0">
                    <a:solidFill>
                      <a:schemeClr val="bg1"/>
                    </a:solidFill>
                  </a:rPr>
                  <a:t> </a:t>
                </a:r>
                <a:r>
                  <a:rPr lang="en-US" sz="1400" dirty="0" err="1">
                    <a:solidFill>
                      <a:schemeClr val="bg1"/>
                    </a:solidFill>
                  </a:rPr>
                  <a:t>text</a:t>
                </a:r>
                <a:r>
                  <a:rPr lang="en-US" sz="1400" dirty="0">
                    <a:solidFill>
                      <a:schemeClr val="bg1"/>
                    </a:solidFill>
                  </a:rPr>
                  <a:t> </a:t>
                </a:r>
                <a:r>
                  <a:rPr lang="en-US" sz="1400" dirty="0" err="1">
                    <a:solidFill>
                      <a:schemeClr val="bg1"/>
                    </a:solidFill>
                  </a:rPr>
                  <a:t>text</a:t>
                </a:r>
                <a:r>
                  <a:rPr lang="en-US" sz="1400" dirty="0">
                    <a:solidFill>
                      <a:schemeClr val="bg1"/>
                    </a:solidFill>
                  </a:rPr>
                  <a:t> </a:t>
                </a:r>
                <a:r>
                  <a:rPr lang="en-US" sz="1400" dirty="0" err="1">
                    <a:solidFill>
                      <a:schemeClr val="bg1"/>
                    </a:solidFill>
                  </a:rPr>
                  <a:t>text</a:t>
                </a:r>
                <a:r>
                  <a:rPr lang="en-US" sz="1400" dirty="0">
                    <a:solidFill>
                      <a:schemeClr val="bg1"/>
                    </a:solidFill>
                  </a:rPr>
                  <a:t> </a:t>
                </a:r>
                <a:r>
                  <a:rPr lang="en-US" sz="1400" dirty="0" err="1">
                    <a:solidFill>
                      <a:schemeClr val="bg1"/>
                    </a:solidFill>
                  </a:rPr>
                  <a:t>text</a:t>
                </a:r>
                <a:r>
                  <a:rPr lang="en-US" sz="1400" dirty="0">
                    <a:solidFill>
                      <a:schemeClr val="bg1"/>
                    </a:solidFill>
                  </a:rPr>
                  <a:t> </a:t>
                </a:r>
                <a:r>
                  <a:rPr lang="en-US" sz="1400" dirty="0" err="1">
                    <a:solidFill>
                      <a:schemeClr val="bg1"/>
                    </a:solidFill>
                  </a:rPr>
                  <a:t>text</a:t>
                </a:r>
                <a:r>
                  <a:rPr lang="en-US" sz="1400" dirty="0">
                    <a:solidFill>
                      <a:schemeClr val="bg1"/>
                    </a:solidFill>
                  </a:rPr>
                  <a:t> </a:t>
                </a:r>
                <a:r>
                  <a:rPr lang="en-US" sz="1400" dirty="0" err="1">
                    <a:solidFill>
                      <a:schemeClr val="bg1"/>
                    </a:solidFill>
                  </a:rPr>
                  <a:t>text</a:t>
                </a:r>
                <a:r>
                  <a:rPr lang="en-US" sz="1400" dirty="0">
                    <a:solidFill>
                      <a:schemeClr val="bg1"/>
                    </a:solidFill>
                  </a:rPr>
                  <a:t> </a:t>
                </a:r>
                <a:r>
                  <a:rPr lang="en-US" sz="1400" dirty="0" err="1">
                    <a:solidFill>
                      <a:schemeClr val="bg1"/>
                    </a:solidFill>
                  </a:rPr>
                  <a:t>text</a:t>
                </a:r>
                <a:r>
                  <a:rPr lang="en-US" sz="1400" dirty="0">
                    <a:solidFill>
                      <a:schemeClr val="bg1"/>
                    </a:solidFill>
                  </a:rPr>
                  <a:t> </a:t>
                </a:r>
                <a:r>
                  <a:rPr lang="en-US" sz="1400" dirty="0" err="1">
                    <a:solidFill>
                      <a:schemeClr val="bg1"/>
                    </a:solidFill>
                  </a:rPr>
                  <a:t>text</a:t>
                </a:r>
                <a:r>
                  <a:rPr lang="en-US" sz="1400" dirty="0">
                    <a:solidFill>
                      <a:schemeClr val="bg1"/>
                    </a:solidFill>
                  </a:rPr>
                  <a:t>.</a:t>
                </a:r>
                <a:endParaRPr lang="en-MY" sz="1400" dirty="0">
                  <a:solidFill>
                    <a:schemeClr val="bg1"/>
                  </a:solidFill>
                </a:endParaRPr>
              </a:p>
            </p:txBody>
          </p:sp>
          <p:sp>
            <p:nvSpPr>
              <p:cNvPr id="249" name="Flowchart: Connector 248">
                <a:extLst>
                  <a:ext uri="{FF2B5EF4-FFF2-40B4-BE49-F238E27FC236}">
                    <a16:creationId xmlns:a16="http://schemas.microsoft.com/office/drawing/2014/main" id="{6DD1BB62-C732-4604-A7B4-54D1C6557901}"/>
                  </a:ext>
                </a:extLst>
              </p:cNvPr>
              <p:cNvSpPr/>
              <p:nvPr/>
            </p:nvSpPr>
            <p:spPr>
              <a:xfrm>
                <a:off x="11755906" y="3556139"/>
                <a:ext cx="64770" cy="63014"/>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grpSp>
      </p:grpSp>
      <p:grpSp>
        <p:nvGrpSpPr>
          <p:cNvPr id="13" name="SUB POINT 3">
            <a:extLst>
              <a:ext uri="{FF2B5EF4-FFF2-40B4-BE49-F238E27FC236}">
                <a16:creationId xmlns:a16="http://schemas.microsoft.com/office/drawing/2014/main" id="{1DBF2651-176C-4A9E-AF1B-875FCBAD0A13}"/>
              </a:ext>
            </a:extLst>
          </p:cNvPr>
          <p:cNvGrpSpPr/>
          <p:nvPr/>
        </p:nvGrpSpPr>
        <p:grpSpPr>
          <a:xfrm>
            <a:off x="6104298" y="3965635"/>
            <a:ext cx="5895159" cy="2742997"/>
            <a:chOff x="6104298" y="3965635"/>
            <a:chExt cx="5895159" cy="2742997"/>
          </a:xfrm>
        </p:grpSpPr>
        <p:sp>
          <p:nvSpPr>
            <p:cNvPr id="136" name="Rectangle: Rounded Corners 135">
              <a:extLst>
                <a:ext uri="{FF2B5EF4-FFF2-40B4-BE49-F238E27FC236}">
                  <a16:creationId xmlns:a16="http://schemas.microsoft.com/office/drawing/2014/main" id="{7B6F98EA-412C-4207-AFCA-4086662EB816}"/>
                </a:ext>
              </a:extLst>
            </p:cNvPr>
            <p:cNvSpPr/>
            <p:nvPr/>
          </p:nvSpPr>
          <p:spPr>
            <a:xfrm>
              <a:off x="6107403" y="3965635"/>
              <a:ext cx="5863617" cy="2742997"/>
            </a:xfrm>
            <a:prstGeom prst="roundRect">
              <a:avLst>
                <a:gd name="adj" fmla="val 6344"/>
              </a:avLst>
            </a:prstGeom>
            <a:gradFill flip="none" rotWithShape="1">
              <a:gsLst>
                <a:gs pos="23000">
                  <a:srgbClr val="945DA7"/>
                </a:gs>
                <a:gs pos="100000">
                  <a:srgbClr val="CE108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289" name="TextBox 288">
              <a:extLst>
                <a:ext uri="{FF2B5EF4-FFF2-40B4-BE49-F238E27FC236}">
                  <a16:creationId xmlns:a16="http://schemas.microsoft.com/office/drawing/2014/main" id="{31BA8F3C-1B58-46B5-B274-00374BA9AF92}"/>
                </a:ext>
              </a:extLst>
            </p:cNvPr>
            <p:cNvSpPr txBox="1"/>
            <p:nvPr/>
          </p:nvSpPr>
          <p:spPr>
            <a:xfrm>
              <a:off x="10191292" y="4000200"/>
              <a:ext cx="1808165" cy="400110"/>
            </a:xfrm>
            <a:prstGeom prst="rect">
              <a:avLst/>
            </a:prstGeom>
            <a:noFill/>
          </p:spPr>
          <p:txBody>
            <a:bodyPr wrap="square" rtlCol="0">
              <a:spAutoFit/>
            </a:bodyPr>
            <a:lstStyle/>
            <a:p>
              <a:pPr algn="ctr"/>
              <a:r>
                <a:rPr lang="en-US" sz="2000" b="1" dirty="0">
                  <a:solidFill>
                    <a:schemeClr val="bg1"/>
                  </a:solidFill>
                  <a:latin typeface="Microsoft YaHei UI" panose="020B0503020204020204" pitchFamily="34" charset="-122"/>
                  <a:ea typeface="Microsoft YaHei UI" panose="020B0503020204020204" pitchFamily="34" charset="-122"/>
                </a:rPr>
                <a:t>SUB POINT</a:t>
              </a:r>
              <a:endParaRPr lang="en-MY" sz="2000" b="1" dirty="0">
                <a:solidFill>
                  <a:schemeClr val="bg1"/>
                </a:solidFill>
                <a:latin typeface="Microsoft YaHei UI" panose="020B0503020204020204" pitchFamily="34" charset="-122"/>
                <a:ea typeface="Microsoft YaHei UI" panose="020B0503020204020204" pitchFamily="34" charset="-122"/>
              </a:endParaRPr>
            </a:p>
          </p:txBody>
        </p:sp>
        <p:grpSp>
          <p:nvGrpSpPr>
            <p:cNvPr id="290" name="Group 289">
              <a:extLst>
                <a:ext uri="{FF2B5EF4-FFF2-40B4-BE49-F238E27FC236}">
                  <a16:creationId xmlns:a16="http://schemas.microsoft.com/office/drawing/2014/main" id="{143531BD-D341-4E10-A580-2EC3A03008CC}"/>
                </a:ext>
              </a:extLst>
            </p:cNvPr>
            <p:cNvGrpSpPr/>
            <p:nvPr/>
          </p:nvGrpSpPr>
          <p:grpSpPr>
            <a:xfrm>
              <a:off x="8399973" y="4429589"/>
              <a:ext cx="3459552" cy="307777"/>
              <a:chOff x="8361153" y="1496742"/>
              <a:chExt cx="3459552" cy="307777"/>
            </a:xfrm>
          </p:grpSpPr>
          <p:sp>
            <p:nvSpPr>
              <p:cNvPr id="291" name="TextBox 290">
                <a:extLst>
                  <a:ext uri="{FF2B5EF4-FFF2-40B4-BE49-F238E27FC236}">
                    <a16:creationId xmlns:a16="http://schemas.microsoft.com/office/drawing/2014/main" id="{EBEF2F24-7DCF-45D9-92BB-34B9DABC1423}"/>
                  </a:ext>
                </a:extLst>
              </p:cNvPr>
              <p:cNvSpPr txBox="1"/>
              <p:nvPr/>
            </p:nvSpPr>
            <p:spPr>
              <a:xfrm>
                <a:off x="8361153" y="1496742"/>
                <a:ext cx="3394722" cy="307777"/>
              </a:xfrm>
              <a:prstGeom prst="rect">
                <a:avLst/>
              </a:prstGeom>
              <a:noFill/>
            </p:spPr>
            <p:txBody>
              <a:bodyPr wrap="square" rtlCol="0">
                <a:spAutoFit/>
              </a:bodyPr>
              <a:lstStyle/>
              <a:p>
                <a:r>
                  <a:rPr lang="en-US" sz="1400" dirty="0">
                    <a:solidFill>
                      <a:schemeClr val="bg1"/>
                    </a:solidFill>
                  </a:rPr>
                  <a:t>Text </a:t>
                </a:r>
                <a:r>
                  <a:rPr lang="en-US" sz="1400" dirty="0" err="1">
                    <a:solidFill>
                      <a:schemeClr val="bg1"/>
                    </a:solidFill>
                  </a:rPr>
                  <a:t>text</a:t>
                </a:r>
                <a:r>
                  <a:rPr lang="en-US" sz="1400" dirty="0">
                    <a:solidFill>
                      <a:schemeClr val="bg1"/>
                    </a:solidFill>
                  </a:rPr>
                  <a:t> </a:t>
                </a:r>
                <a:r>
                  <a:rPr lang="en-US" sz="1400" dirty="0" err="1">
                    <a:solidFill>
                      <a:schemeClr val="bg1"/>
                    </a:solidFill>
                  </a:rPr>
                  <a:t>text</a:t>
                </a:r>
                <a:r>
                  <a:rPr lang="en-US" sz="1400" dirty="0">
                    <a:solidFill>
                      <a:schemeClr val="bg1"/>
                    </a:solidFill>
                  </a:rPr>
                  <a:t> </a:t>
                </a:r>
                <a:r>
                  <a:rPr lang="en-US" sz="1400" dirty="0" err="1">
                    <a:solidFill>
                      <a:schemeClr val="bg1"/>
                    </a:solidFill>
                  </a:rPr>
                  <a:t>text</a:t>
                </a:r>
                <a:r>
                  <a:rPr lang="en-US" sz="1400" dirty="0">
                    <a:solidFill>
                      <a:schemeClr val="bg1"/>
                    </a:solidFill>
                  </a:rPr>
                  <a:t> </a:t>
                </a:r>
                <a:r>
                  <a:rPr lang="en-US" sz="1400" dirty="0" err="1">
                    <a:solidFill>
                      <a:schemeClr val="bg1"/>
                    </a:solidFill>
                  </a:rPr>
                  <a:t>text</a:t>
                </a:r>
                <a:r>
                  <a:rPr lang="en-US" sz="1400" dirty="0">
                    <a:solidFill>
                      <a:schemeClr val="bg1"/>
                    </a:solidFill>
                  </a:rPr>
                  <a:t> </a:t>
                </a:r>
                <a:r>
                  <a:rPr lang="en-US" sz="1400" dirty="0" err="1">
                    <a:solidFill>
                      <a:schemeClr val="bg1"/>
                    </a:solidFill>
                  </a:rPr>
                  <a:t>text</a:t>
                </a:r>
                <a:r>
                  <a:rPr lang="en-US" sz="1400" dirty="0">
                    <a:solidFill>
                      <a:schemeClr val="bg1"/>
                    </a:solidFill>
                  </a:rPr>
                  <a:t> </a:t>
                </a:r>
                <a:r>
                  <a:rPr lang="en-US" sz="1400" dirty="0" err="1">
                    <a:solidFill>
                      <a:schemeClr val="bg1"/>
                    </a:solidFill>
                  </a:rPr>
                  <a:t>text</a:t>
                </a:r>
                <a:r>
                  <a:rPr lang="en-US" sz="1400" dirty="0">
                    <a:solidFill>
                      <a:schemeClr val="bg1"/>
                    </a:solidFill>
                  </a:rPr>
                  <a:t> </a:t>
                </a:r>
                <a:r>
                  <a:rPr lang="en-US" sz="1400" dirty="0" err="1">
                    <a:solidFill>
                      <a:schemeClr val="bg1"/>
                    </a:solidFill>
                  </a:rPr>
                  <a:t>text</a:t>
                </a:r>
                <a:r>
                  <a:rPr lang="en-US" sz="1400" dirty="0">
                    <a:solidFill>
                      <a:schemeClr val="bg1"/>
                    </a:solidFill>
                  </a:rPr>
                  <a:t> </a:t>
                </a:r>
                <a:r>
                  <a:rPr lang="en-US" sz="1400" dirty="0" err="1">
                    <a:solidFill>
                      <a:schemeClr val="bg1"/>
                    </a:solidFill>
                  </a:rPr>
                  <a:t>text</a:t>
                </a:r>
                <a:r>
                  <a:rPr lang="en-US" sz="1400" dirty="0">
                    <a:solidFill>
                      <a:schemeClr val="bg1"/>
                    </a:solidFill>
                  </a:rPr>
                  <a:t> </a:t>
                </a:r>
                <a:r>
                  <a:rPr lang="en-US" sz="1400" dirty="0" err="1">
                    <a:solidFill>
                      <a:schemeClr val="bg1"/>
                    </a:solidFill>
                  </a:rPr>
                  <a:t>text</a:t>
                </a:r>
                <a:endParaRPr lang="en-MY" sz="1400" dirty="0">
                  <a:solidFill>
                    <a:schemeClr val="bg1"/>
                  </a:solidFill>
                </a:endParaRPr>
              </a:p>
            </p:txBody>
          </p:sp>
          <p:sp>
            <p:nvSpPr>
              <p:cNvPr id="292" name="Flowchart: Connector 291">
                <a:extLst>
                  <a:ext uri="{FF2B5EF4-FFF2-40B4-BE49-F238E27FC236}">
                    <a16:creationId xmlns:a16="http://schemas.microsoft.com/office/drawing/2014/main" id="{AFB83B9C-139D-4907-934A-AEEEFF61FB7B}"/>
                  </a:ext>
                </a:extLst>
              </p:cNvPr>
              <p:cNvSpPr/>
              <p:nvPr/>
            </p:nvSpPr>
            <p:spPr>
              <a:xfrm>
                <a:off x="11755935" y="1593725"/>
                <a:ext cx="64770" cy="63014"/>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grpSp>
        <p:grpSp>
          <p:nvGrpSpPr>
            <p:cNvPr id="293" name="Group 292">
              <a:extLst>
                <a:ext uri="{FF2B5EF4-FFF2-40B4-BE49-F238E27FC236}">
                  <a16:creationId xmlns:a16="http://schemas.microsoft.com/office/drawing/2014/main" id="{E14E7A03-731E-4617-975E-B36C261E3A4E}"/>
                </a:ext>
              </a:extLst>
            </p:cNvPr>
            <p:cNvGrpSpPr/>
            <p:nvPr/>
          </p:nvGrpSpPr>
          <p:grpSpPr>
            <a:xfrm>
              <a:off x="8159378" y="4819037"/>
              <a:ext cx="3700159" cy="307777"/>
              <a:chOff x="8120558" y="1886190"/>
              <a:chExt cx="3700159" cy="307777"/>
            </a:xfrm>
          </p:grpSpPr>
          <p:sp>
            <p:nvSpPr>
              <p:cNvPr id="294" name="TextBox 293">
                <a:extLst>
                  <a:ext uri="{FF2B5EF4-FFF2-40B4-BE49-F238E27FC236}">
                    <a16:creationId xmlns:a16="http://schemas.microsoft.com/office/drawing/2014/main" id="{F7FD58DA-DC33-4A5E-A553-A5476271256D}"/>
                  </a:ext>
                </a:extLst>
              </p:cNvPr>
              <p:cNvSpPr txBox="1"/>
              <p:nvPr/>
            </p:nvSpPr>
            <p:spPr>
              <a:xfrm>
                <a:off x="8120558" y="1886190"/>
                <a:ext cx="3557845" cy="307777"/>
              </a:xfrm>
              <a:prstGeom prst="rect">
                <a:avLst/>
              </a:prstGeom>
              <a:noFill/>
            </p:spPr>
            <p:txBody>
              <a:bodyPr wrap="square" rtlCol="0">
                <a:spAutoFit/>
              </a:bodyPr>
              <a:lstStyle/>
              <a:p>
                <a:r>
                  <a:rPr lang="en-US" sz="1400" dirty="0">
                    <a:solidFill>
                      <a:schemeClr val="bg1"/>
                    </a:solidFill>
                  </a:rPr>
                  <a:t>Text </a:t>
                </a:r>
                <a:r>
                  <a:rPr lang="en-US" sz="1400" dirty="0" err="1">
                    <a:solidFill>
                      <a:schemeClr val="bg1"/>
                    </a:solidFill>
                  </a:rPr>
                  <a:t>text</a:t>
                </a:r>
                <a:r>
                  <a:rPr lang="en-US" sz="1400" dirty="0">
                    <a:solidFill>
                      <a:schemeClr val="bg1"/>
                    </a:solidFill>
                  </a:rPr>
                  <a:t> </a:t>
                </a:r>
                <a:r>
                  <a:rPr lang="en-US" sz="1400" dirty="0" err="1">
                    <a:solidFill>
                      <a:schemeClr val="bg1"/>
                    </a:solidFill>
                  </a:rPr>
                  <a:t>text</a:t>
                </a:r>
                <a:r>
                  <a:rPr lang="en-US" sz="1400" dirty="0">
                    <a:solidFill>
                      <a:schemeClr val="bg1"/>
                    </a:solidFill>
                  </a:rPr>
                  <a:t> </a:t>
                </a:r>
                <a:r>
                  <a:rPr lang="en-US" sz="1400" dirty="0" err="1">
                    <a:solidFill>
                      <a:schemeClr val="bg1"/>
                    </a:solidFill>
                  </a:rPr>
                  <a:t>text</a:t>
                </a:r>
                <a:r>
                  <a:rPr lang="en-US" sz="1400" dirty="0">
                    <a:solidFill>
                      <a:schemeClr val="bg1"/>
                    </a:solidFill>
                  </a:rPr>
                  <a:t> </a:t>
                </a:r>
                <a:r>
                  <a:rPr lang="en-US" sz="1400" dirty="0" err="1">
                    <a:solidFill>
                      <a:schemeClr val="bg1"/>
                    </a:solidFill>
                  </a:rPr>
                  <a:t>text</a:t>
                </a:r>
                <a:r>
                  <a:rPr lang="en-US" sz="1400" dirty="0">
                    <a:solidFill>
                      <a:schemeClr val="bg1"/>
                    </a:solidFill>
                  </a:rPr>
                  <a:t> </a:t>
                </a:r>
                <a:r>
                  <a:rPr lang="en-US" sz="1400" dirty="0" err="1">
                    <a:solidFill>
                      <a:schemeClr val="bg1"/>
                    </a:solidFill>
                  </a:rPr>
                  <a:t>text</a:t>
                </a:r>
                <a:r>
                  <a:rPr lang="en-US" sz="1400" dirty="0">
                    <a:solidFill>
                      <a:schemeClr val="bg1"/>
                    </a:solidFill>
                  </a:rPr>
                  <a:t> </a:t>
                </a:r>
                <a:r>
                  <a:rPr lang="en-US" sz="1400" dirty="0" err="1">
                    <a:solidFill>
                      <a:schemeClr val="bg1"/>
                    </a:solidFill>
                  </a:rPr>
                  <a:t>text</a:t>
                </a:r>
                <a:r>
                  <a:rPr lang="en-US" sz="1400" dirty="0">
                    <a:solidFill>
                      <a:schemeClr val="bg1"/>
                    </a:solidFill>
                  </a:rPr>
                  <a:t> </a:t>
                </a:r>
                <a:r>
                  <a:rPr lang="en-US" sz="1400" dirty="0" err="1">
                    <a:solidFill>
                      <a:schemeClr val="bg1"/>
                    </a:solidFill>
                  </a:rPr>
                  <a:t>text</a:t>
                </a:r>
                <a:r>
                  <a:rPr lang="en-US" sz="1400" dirty="0">
                    <a:solidFill>
                      <a:schemeClr val="bg1"/>
                    </a:solidFill>
                  </a:rPr>
                  <a:t> </a:t>
                </a:r>
                <a:r>
                  <a:rPr lang="en-US" sz="1400" dirty="0" err="1">
                    <a:solidFill>
                      <a:schemeClr val="bg1"/>
                    </a:solidFill>
                  </a:rPr>
                  <a:t>text</a:t>
                </a:r>
                <a:r>
                  <a:rPr lang="en-US" sz="1400" dirty="0">
                    <a:solidFill>
                      <a:schemeClr val="bg1"/>
                    </a:solidFill>
                  </a:rPr>
                  <a:t> text….</a:t>
                </a:r>
                <a:endParaRPr lang="en-MY" sz="1400" dirty="0">
                  <a:solidFill>
                    <a:schemeClr val="bg1"/>
                  </a:solidFill>
                </a:endParaRPr>
              </a:p>
            </p:txBody>
          </p:sp>
          <p:sp>
            <p:nvSpPr>
              <p:cNvPr id="295" name="Flowchart: Connector 294">
                <a:extLst>
                  <a:ext uri="{FF2B5EF4-FFF2-40B4-BE49-F238E27FC236}">
                    <a16:creationId xmlns:a16="http://schemas.microsoft.com/office/drawing/2014/main" id="{078DBB9D-9D14-4174-9292-A0994B7BF67A}"/>
                  </a:ext>
                </a:extLst>
              </p:cNvPr>
              <p:cNvSpPr/>
              <p:nvPr/>
            </p:nvSpPr>
            <p:spPr>
              <a:xfrm>
                <a:off x="11755947" y="2039388"/>
                <a:ext cx="64770" cy="63014"/>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grpSp>
        <p:grpSp>
          <p:nvGrpSpPr>
            <p:cNvPr id="296" name="Group 295">
              <a:extLst>
                <a:ext uri="{FF2B5EF4-FFF2-40B4-BE49-F238E27FC236}">
                  <a16:creationId xmlns:a16="http://schemas.microsoft.com/office/drawing/2014/main" id="{1DE59E21-0CA9-4FB2-B660-B061457C3B1A}"/>
                </a:ext>
              </a:extLst>
            </p:cNvPr>
            <p:cNvGrpSpPr/>
            <p:nvPr/>
          </p:nvGrpSpPr>
          <p:grpSpPr>
            <a:xfrm>
              <a:off x="7848151" y="5183361"/>
              <a:ext cx="4011314" cy="307777"/>
              <a:chOff x="7809331" y="2250514"/>
              <a:chExt cx="4011314" cy="307777"/>
            </a:xfrm>
          </p:grpSpPr>
          <p:sp>
            <p:nvSpPr>
              <p:cNvPr id="297" name="TextBox 296">
                <a:extLst>
                  <a:ext uri="{FF2B5EF4-FFF2-40B4-BE49-F238E27FC236}">
                    <a16:creationId xmlns:a16="http://schemas.microsoft.com/office/drawing/2014/main" id="{6B212F05-6507-4949-B51F-F270BC6E6B4D}"/>
                  </a:ext>
                </a:extLst>
              </p:cNvPr>
              <p:cNvSpPr txBox="1"/>
              <p:nvPr/>
            </p:nvSpPr>
            <p:spPr>
              <a:xfrm>
                <a:off x="7809331" y="2250514"/>
                <a:ext cx="3869072" cy="307777"/>
              </a:xfrm>
              <a:prstGeom prst="rect">
                <a:avLst/>
              </a:prstGeom>
              <a:noFill/>
            </p:spPr>
            <p:txBody>
              <a:bodyPr wrap="square" rtlCol="0">
                <a:spAutoFit/>
              </a:bodyPr>
              <a:lstStyle/>
              <a:p>
                <a:r>
                  <a:rPr lang="en-US" sz="1400" dirty="0">
                    <a:solidFill>
                      <a:schemeClr val="bg1"/>
                    </a:solidFill>
                  </a:rPr>
                  <a:t>Text </a:t>
                </a:r>
                <a:r>
                  <a:rPr lang="en-US" sz="1400" dirty="0" err="1">
                    <a:solidFill>
                      <a:schemeClr val="bg1"/>
                    </a:solidFill>
                  </a:rPr>
                  <a:t>text</a:t>
                </a:r>
                <a:r>
                  <a:rPr lang="en-US" sz="1400" dirty="0">
                    <a:solidFill>
                      <a:schemeClr val="bg1"/>
                    </a:solidFill>
                  </a:rPr>
                  <a:t> text </a:t>
                </a:r>
                <a:r>
                  <a:rPr lang="en-US" sz="1400" dirty="0" err="1">
                    <a:solidFill>
                      <a:schemeClr val="bg1"/>
                    </a:solidFill>
                  </a:rPr>
                  <a:t>text</a:t>
                </a:r>
                <a:r>
                  <a:rPr lang="en-US" sz="1400" dirty="0">
                    <a:solidFill>
                      <a:schemeClr val="bg1"/>
                    </a:solidFill>
                  </a:rPr>
                  <a:t> </a:t>
                </a:r>
                <a:r>
                  <a:rPr lang="en-US" sz="1400" dirty="0" err="1">
                    <a:solidFill>
                      <a:schemeClr val="bg1"/>
                    </a:solidFill>
                  </a:rPr>
                  <a:t>text</a:t>
                </a:r>
                <a:r>
                  <a:rPr lang="en-US" sz="1400" dirty="0">
                    <a:solidFill>
                      <a:schemeClr val="bg1"/>
                    </a:solidFill>
                  </a:rPr>
                  <a:t> </a:t>
                </a:r>
                <a:r>
                  <a:rPr lang="en-US" sz="1400" dirty="0" err="1">
                    <a:solidFill>
                      <a:schemeClr val="bg1"/>
                    </a:solidFill>
                  </a:rPr>
                  <a:t>text</a:t>
                </a:r>
                <a:r>
                  <a:rPr lang="en-US" sz="1400" dirty="0">
                    <a:solidFill>
                      <a:schemeClr val="bg1"/>
                    </a:solidFill>
                  </a:rPr>
                  <a:t> </a:t>
                </a:r>
                <a:r>
                  <a:rPr lang="en-US" sz="1400" dirty="0" err="1">
                    <a:solidFill>
                      <a:schemeClr val="bg1"/>
                    </a:solidFill>
                  </a:rPr>
                  <a:t>text</a:t>
                </a:r>
                <a:r>
                  <a:rPr lang="en-US" sz="1400" dirty="0">
                    <a:solidFill>
                      <a:schemeClr val="bg1"/>
                    </a:solidFill>
                  </a:rPr>
                  <a:t> </a:t>
                </a:r>
                <a:r>
                  <a:rPr lang="en-US" sz="1400" dirty="0" err="1">
                    <a:solidFill>
                      <a:schemeClr val="bg1"/>
                    </a:solidFill>
                  </a:rPr>
                  <a:t>text</a:t>
                </a:r>
                <a:r>
                  <a:rPr lang="en-US" sz="1400" dirty="0">
                    <a:solidFill>
                      <a:schemeClr val="bg1"/>
                    </a:solidFill>
                  </a:rPr>
                  <a:t> </a:t>
                </a:r>
                <a:r>
                  <a:rPr lang="en-US" sz="1400" dirty="0" err="1">
                    <a:solidFill>
                      <a:schemeClr val="bg1"/>
                    </a:solidFill>
                  </a:rPr>
                  <a:t>text</a:t>
                </a:r>
                <a:r>
                  <a:rPr lang="en-US" sz="1400" dirty="0">
                    <a:solidFill>
                      <a:schemeClr val="bg1"/>
                    </a:solidFill>
                  </a:rPr>
                  <a:t> </a:t>
                </a:r>
                <a:r>
                  <a:rPr lang="en-US" sz="1400" dirty="0" err="1">
                    <a:solidFill>
                      <a:schemeClr val="bg1"/>
                    </a:solidFill>
                  </a:rPr>
                  <a:t>text</a:t>
                </a:r>
                <a:r>
                  <a:rPr lang="en-US" sz="1400" dirty="0">
                    <a:solidFill>
                      <a:schemeClr val="bg1"/>
                    </a:solidFill>
                  </a:rPr>
                  <a:t> </a:t>
                </a:r>
                <a:r>
                  <a:rPr lang="en-US" sz="1400" dirty="0" err="1">
                    <a:solidFill>
                      <a:schemeClr val="bg1"/>
                    </a:solidFill>
                  </a:rPr>
                  <a:t>text</a:t>
                </a:r>
                <a:r>
                  <a:rPr lang="en-US" sz="1400" dirty="0">
                    <a:solidFill>
                      <a:schemeClr val="bg1"/>
                    </a:solidFill>
                  </a:rPr>
                  <a:t>...</a:t>
                </a:r>
                <a:endParaRPr lang="en-MY" sz="1400" dirty="0">
                  <a:solidFill>
                    <a:schemeClr val="bg1"/>
                  </a:solidFill>
                </a:endParaRPr>
              </a:p>
            </p:txBody>
          </p:sp>
          <p:sp>
            <p:nvSpPr>
              <p:cNvPr id="298" name="Flowchart: Connector 297">
                <a:extLst>
                  <a:ext uri="{FF2B5EF4-FFF2-40B4-BE49-F238E27FC236}">
                    <a16:creationId xmlns:a16="http://schemas.microsoft.com/office/drawing/2014/main" id="{75C86639-2FF6-45FA-8442-E7B1AA4E4D9C}"/>
                  </a:ext>
                </a:extLst>
              </p:cNvPr>
              <p:cNvSpPr/>
              <p:nvPr/>
            </p:nvSpPr>
            <p:spPr>
              <a:xfrm>
                <a:off x="11755875" y="2407742"/>
                <a:ext cx="64770" cy="63014"/>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grpSp>
        <p:grpSp>
          <p:nvGrpSpPr>
            <p:cNvPr id="299" name="Group 298">
              <a:extLst>
                <a:ext uri="{FF2B5EF4-FFF2-40B4-BE49-F238E27FC236}">
                  <a16:creationId xmlns:a16="http://schemas.microsoft.com/office/drawing/2014/main" id="{BDCA8C6A-5EA7-4F2D-AFF6-7981BD13F4C5}"/>
                </a:ext>
              </a:extLst>
            </p:cNvPr>
            <p:cNvGrpSpPr/>
            <p:nvPr/>
          </p:nvGrpSpPr>
          <p:grpSpPr>
            <a:xfrm>
              <a:off x="7439091" y="5580644"/>
              <a:ext cx="4420374" cy="307777"/>
              <a:chOff x="7400271" y="2647797"/>
              <a:chExt cx="4420374" cy="307777"/>
            </a:xfrm>
          </p:grpSpPr>
          <p:sp>
            <p:nvSpPr>
              <p:cNvPr id="300" name="TextBox 299">
                <a:extLst>
                  <a:ext uri="{FF2B5EF4-FFF2-40B4-BE49-F238E27FC236}">
                    <a16:creationId xmlns:a16="http://schemas.microsoft.com/office/drawing/2014/main" id="{5DE2D898-5D11-4011-A969-EC6F4EB62264}"/>
                  </a:ext>
                </a:extLst>
              </p:cNvPr>
              <p:cNvSpPr txBox="1"/>
              <p:nvPr/>
            </p:nvSpPr>
            <p:spPr>
              <a:xfrm>
                <a:off x="7400271" y="2647797"/>
                <a:ext cx="4250738" cy="307777"/>
              </a:xfrm>
              <a:prstGeom prst="rect">
                <a:avLst/>
              </a:prstGeom>
              <a:noFill/>
            </p:spPr>
            <p:txBody>
              <a:bodyPr wrap="square" rtlCol="0">
                <a:spAutoFit/>
              </a:bodyPr>
              <a:lstStyle/>
              <a:p>
                <a:r>
                  <a:rPr lang="en-US" sz="1400" dirty="0">
                    <a:solidFill>
                      <a:schemeClr val="bg1"/>
                    </a:solidFill>
                  </a:rPr>
                  <a:t>Text </a:t>
                </a:r>
                <a:r>
                  <a:rPr lang="en-US" sz="1400" dirty="0" err="1">
                    <a:solidFill>
                      <a:schemeClr val="bg1"/>
                    </a:solidFill>
                  </a:rPr>
                  <a:t>text</a:t>
                </a:r>
                <a:r>
                  <a:rPr lang="en-US" sz="1400" dirty="0">
                    <a:solidFill>
                      <a:schemeClr val="bg1"/>
                    </a:solidFill>
                  </a:rPr>
                  <a:t> </a:t>
                </a:r>
                <a:r>
                  <a:rPr lang="en-US" sz="1400" dirty="0" err="1">
                    <a:solidFill>
                      <a:schemeClr val="bg1"/>
                    </a:solidFill>
                  </a:rPr>
                  <a:t>text</a:t>
                </a:r>
                <a:r>
                  <a:rPr lang="en-US" sz="1400" dirty="0">
                    <a:solidFill>
                      <a:schemeClr val="bg1"/>
                    </a:solidFill>
                  </a:rPr>
                  <a:t> </a:t>
                </a:r>
                <a:r>
                  <a:rPr lang="en-US" sz="1400" dirty="0" err="1">
                    <a:solidFill>
                      <a:schemeClr val="bg1"/>
                    </a:solidFill>
                  </a:rPr>
                  <a:t>text</a:t>
                </a:r>
                <a:r>
                  <a:rPr lang="en-US" sz="1400" dirty="0">
                    <a:solidFill>
                      <a:schemeClr val="bg1"/>
                    </a:solidFill>
                  </a:rPr>
                  <a:t> </a:t>
                </a:r>
                <a:r>
                  <a:rPr lang="en-US" sz="1400" dirty="0" err="1">
                    <a:solidFill>
                      <a:schemeClr val="bg1"/>
                    </a:solidFill>
                  </a:rPr>
                  <a:t>text</a:t>
                </a:r>
                <a:r>
                  <a:rPr lang="en-US" sz="1400" dirty="0">
                    <a:solidFill>
                      <a:schemeClr val="bg1"/>
                    </a:solidFill>
                  </a:rPr>
                  <a:t> </a:t>
                </a:r>
                <a:r>
                  <a:rPr lang="en-US" sz="1400" dirty="0" err="1">
                    <a:solidFill>
                      <a:schemeClr val="bg1"/>
                    </a:solidFill>
                  </a:rPr>
                  <a:t>text</a:t>
                </a:r>
                <a:r>
                  <a:rPr lang="en-US" sz="1400" dirty="0">
                    <a:solidFill>
                      <a:schemeClr val="bg1"/>
                    </a:solidFill>
                  </a:rPr>
                  <a:t> </a:t>
                </a:r>
                <a:r>
                  <a:rPr lang="en-US" sz="1400" dirty="0" err="1">
                    <a:solidFill>
                      <a:schemeClr val="bg1"/>
                    </a:solidFill>
                  </a:rPr>
                  <a:t>text</a:t>
                </a:r>
                <a:r>
                  <a:rPr lang="en-US" sz="1400" dirty="0">
                    <a:solidFill>
                      <a:schemeClr val="bg1"/>
                    </a:solidFill>
                  </a:rPr>
                  <a:t> </a:t>
                </a:r>
                <a:r>
                  <a:rPr lang="en-US" sz="1400" dirty="0" err="1">
                    <a:solidFill>
                      <a:schemeClr val="bg1"/>
                    </a:solidFill>
                  </a:rPr>
                  <a:t>text</a:t>
                </a:r>
                <a:r>
                  <a:rPr lang="en-US" sz="1400" dirty="0">
                    <a:solidFill>
                      <a:schemeClr val="bg1"/>
                    </a:solidFill>
                  </a:rPr>
                  <a:t> </a:t>
                </a:r>
                <a:r>
                  <a:rPr lang="en-US" sz="1400" dirty="0" err="1">
                    <a:solidFill>
                      <a:schemeClr val="bg1"/>
                    </a:solidFill>
                  </a:rPr>
                  <a:t>text</a:t>
                </a:r>
                <a:r>
                  <a:rPr lang="en-US" sz="1400" dirty="0">
                    <a:solidFill>
                      <a:schemeClr val="bg1"/>
                    </a:solidFill>
                  </a:rPr>
                  <a:t> </a:t>
                </a:r>
                <a:r>
                  <a:rPr lang="en-US" sz="1400" dirty="0" err="1">
                    <a:solidFill>
                      <a:schemeClr val="bg1"/>
                    </a:solidFill>
                  </a:rPr>
                  <a:t>text</a:t>
                </a:r>
                <a:r>
                  <a:rPr lang="en-US" sz="1400" dirty="0">
                    <a:solidFill>
                      <a:schemeClr val="bg1"/>
                    </a:solidFill>
                  </a:rPr>
                  <a:t> </a:t>
                </a:r>
                <a:r>
                  <a:rPr lang="en-US" sz="1400" dirty="0" err="1">
                    <a:solidFill>
                      <a:schemeClr val="bg1"/>
                    </a:solidFill>
                  </a:rPr>
                  <a:t>text</a:t>
                </a:r>
                <a:r>
                  <a:rPr lang="en-US" sz="1400" dirty="0">
                    <a:solidFill>
                      <a:schemeClr val="bg1"/>
                    </a:solidFill>
                  </a:rPr>
                  <a:t> text….. </a:t>
                </a:r>
                <a:endParaRPr lang="en-MY" sz="1400" dirty="0">
                  <a:solidFill>
                    <a:schemeClr val="bg1"/>
                  </a:solidFill>
                </a:endParaRPr>
              </a:p>
            </p:txBody>
          </p:sp>
          <p:sp>
            <p:nvSpPr>
              <p:cNvPr id="301" name="Flowchart: Connector 300">
                <a:extLst>
                  <a:ext uri="{FF2B5EF4-FFF2-40B4-BE49-F238E27FC236}">
                    <a16:creationId xmlns:a16="http://schemas.microsoft.com/office/drawing/2014/main" id="{D9157E2E-7BAD-4219-9588-B287FF2329D1}"/>
                  </a:ext>
                </a:extLst>
              </p:cNvPr>
              <p:cNvSpPr/>
              <p:nvPr/>
            </p:nvSpPr>
            <p:spPr>
              <a:xfrm>
                <a:off x="11755875" y="2754306"/>
                <a:ext cx="64770" cy="63014"/>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grpSp>
        <p:grpSp>
          <p:nvGrpSpPr>
            <p:cNvPr id="302" name="Group 301">
              <a:extLst>
                <a:ext uri="{FF2B5EF4-FFF2-40B4-BE49-F238E27FC236}">
                  <a16:creationId xmlns:a16="http://schemas.microsoft.com/office/drawing/2014/main" id="{E1BCB2DE-96E1-4FB1-8F17-8AEF9C6BDC57}"/>
                </a:ext>
              </a:extLst>
            </p:cNvPr>
            <p:cNvGrpSpPr/>
            <p:nvPr/>
          </p:nvGrpSpPr>
          <p:grpSpPr>
            <a:xfrm>
              <a:off x="6497760" y="5924871"/>
              <a:ext cx="5361705" cy="307777"/>
              <a:chOff x="6458940" y="3014068"/>
              <a:chExt cx="5361705" cy="290080"/>
            </a:xfrm>
          </p:grpSpPr>
          <p:sp>
            <p:nvSpPr>
              <p:cNvPr id="303" name="TextBox 302">
                <a:extLst>
                  <a:ext uri="{FF2B5EF4-FFF2-40B4-BE49-F238E27FC236}">
                    <a16:creationId xmlns:a16="http://schemas.microsoft.com/office/drawing/2014/main" id="{4EFDF57E-B52B-4D5E-AF4E-C9EA8398612D}"/>
                  </a:ext>
                </a:extLst>
              </p:cNvPr>
              <p:cNvSpPr txBox="1"/>
              <p:nvPr/>
            </p:nvSpPr>
            <p:spPr>
              <a:xfrm>
                <a:off x="6458940" y="3014068"/>
                <a:ext cx="5185380" cy="290080"/>
              </a:xfrm>
              <a:prstGeom prst="rect">
                <a:avLst/>
              </a:prstGeom>
              <a:noFill/>
            </p:spPr>
            <p:txBody>
              <a:bodyPr wrap="square" rtlCol="0">
                <a:spAutoFit/>
              </a:bodyPr>
              <a:lstStyle/>
              <a:p>
                <a:r>
                  <a:rPr lang="en-US" sz="1400" dirty="0">
                    <a:solidFill>
                      <a:schemeClr val="bg1"/>
                    </a:solidFill>
                  </a:rPr>
                  <a:t>Text </a:t>
                </a:r>
                <a:r>
                  <a:rPr lang="en-US" sz="1400" dirty="0" err="1">
                    <a:solidFill>
                      <a:schemeClr val="bg1"/>
                    </a:solidFill>
                  </a:rPr>
                  <a:t>text</a:t>
                </a:r>
                <a:r>
                  <a:rPr lang="en-US" sz="1400" dirty="0">
                    <a:solidFill>
                      <a:schemeClr val="bg1"/>
                    </a:solidFill>
                  </a:rPr>
                  <a:t> </a:t>
                </a:r>
                <a:r>
                  <a:rPr lang="en-US" sz="1400" dirty="0" err="1">
                    <a:solidFill>
                      <a:schemeClr val="bg1"/>
                    </a:solidFill>
                  </a:rPr>
                  <a:t>text</a:t>
                </a:r>
                <a:r>
                  <a:rPr lang="en-US" sz="1400" dirty="0">
                    <a:solidFill>
                      <a:schemeClr val="bg1"/>
                    </a:solidFill>
                  </a:rPr>
                  <a:t> </a:t>
                </a:r>
                <a:r>
                  <a:rPr lang="en-US" sz="1400" dirty="0" err="1">
                    <a:solidFill>
                      <a:schemeClr val="bg1"/>
                    </a:solidFill>
                  </a:rPr>
                  <a:t>text</a:t>
                </a:r>
                <a:r>
                  <a:rPr lang="en-US" sz="1400" dirty="0">
                    <a:solidFill>
                      <a:schemeClr val="bg1"/>
                    </a:solidFill>
                  </a:rPr>
                  <a:t> </a:t>
                </a:r>
                <a:r>
                  <a:rPr lang="en-US" sz="1400" dirty="0" err="1">
                    <a:solidFill>
                      <a:schemeClr val="bg1"/>
                    </a:solidFill>
                  </a:rPr>
                  <a:t>text</a:t>
                </a:r>
                <a:r>
                  <a:rPr lang="en-US" sz="1400" dirty="0">
                    <a:solidFill>
                      <a:schemeClr val="bg1"/>
                    </a:solidFill>
                  </a:rPr>
                  <a:t> </a:t>
                </a:r>
                <a:r>
                  <a:rPr lang="en-US" sz="1400" dirty="0" err="1">
                    <a:solidFill>
                      <a:schemeClr val="bg1"/>
                    </a:solidFill>
                  </a:rPr>
                  <a:t>text</a:t>
                </a:r>
                <a:r>
                  <a:rPr lang="en-US" sz="1400" dirty="0">
                    <a:solidFill>
                      <a:schemeClr val="bg1"/>
                    </a:solidFill>
                  </a:rPr>
                  <a:t> </a:t>
                </a:r>
                <a:r>
                  <a:rPr lang="en-US" sz="1400" dirty="0" err="1">
                    <a:solidFill>
                      <a:schemeClr val="bg1"/>
                    </a:solidFill>
                  </a:rPr>
                  <a:t>text</a:t>
                </a:r>
                <a:r>
                  <a:rPr lang="en-US" sz="1400" dirty="0">
                    <a:solidFill>
                      <a:schemeClr val="bg1"/>
                    </a:solidFill>
                  </a:rPr>
                  <a:t> </a:t>
                </a:r>
                <a:r>
                  <a:rPr lang="en-US" sz="1400" dirty="0" err="1">
                    <a:solidFill>
                      <a:schemeClr val="bg1"/>
                    </a:solidFill>
                  </a:rPr>
                  <a:t>text</a:t>
                </a:r>
                <a:r>
                  <a:rPr lang="en-US" sz="1400" dirty="0">
                    <a:solidFill>
                      <a:schemeClr val="bg1"/>
                    </a:solidFill>
                  </a:rPr>
                  <a:t> </a:t>
                </a:r>
                <a:r>
                  <a:rPr lang="en-US" sz="1400" dirty="0" err="1">
                    <a:solidFill>
                      <a:schemeClr val="bg1"/>
                    </a:solidFill>
                  </a:rPr>
                  <a:t>text</a:t>
                </a:r>
                <a:r>
                  <a:rPr lang="en-US" sz="1400" dirty="0">
                    <a:solidFill>
                      <a:schemeClr val="bg1"/>
                    </a:solidFill>
                  </a:rPr>
                  <a:t> </a:t>
                </a:r>
                <a:r>
                  <a:rPr lang="en-US" sz="1400" dirty="0" err="1">
                    <a:solidFill>
                      <a:schemeClr val="bg1"/>
                    </a:solidFill>
                  </a:rPr>
                  <a:t>text</a:t>
                </a:r>
                <a:r>
                  <a:rPr lang="en-US" sz="1400" dirty="0">
                    <a:solidFill>
                      <a:schemeClr val="bg1"/>
                    </a:solidFill>
                  </a:rPr>
                  <a:t> </a:t>
                </a:r>
                <a:r>
                  <a:rPr lang="en-US" sz="1400" dirty="0" err="1">
                    <a:solidFill>
                      <a:schemeClr val="bg1"/>
                    </a:solidFill>
                  </a:rPr>
                  <a:t>text</a:t>
                </a:r>
                <a:r>
                  <a:rPr lang="en-US" sz="1400" dirty="0">
                    <a:solidFill>
                      <a:schemeClr val="bg1"/>
                    </a:solidFill>
                  </a:rPr>
                  <a:t> </a:t>
                </a:r>
                <a:r>
                  <a:rPr lang="en-US" sz="1400" dirty="0" err="1">
                    <a:solidFill>
                      <a:schemeClr val="bg1"/>
                    </a:solidFill>
                  </a:rPr>
                  <a:t>text</a:t>
                </a:r>
                <a:r>
                  <a:rPr lang="en-US" sz="1400" dirty="0">
                    <a:solidFill>
                      <a:schemeClr val="bg1"/>
                    </a:solidFill>
                  </a:rPr>
                  <a:t> </a:t>
                </a:r>
                <a:r>
                  <a:rPr lang="en-US" sz="1400" dirty="0" err="1">
                    <a:solidFill>
                      <a:schemeClr val="bg1"/>
                    </a:solidFill>
                  </a:rPr>
                  <a:t>text</a:t>
                </a:r>
                <a:r>
                  <a:rPr lang="en-US" sz="1400" dirty="0">
                    <a:solidFill>
                      <a:schemeClr val="bg1"/>
                    </a:solidFill>
                  </a:rPr>
                  <a:t> </a:t>
                </a:r>
                <a:r>
                  <a:rPr lang="en-US" sz="1400" dirty="0" err="1">
                    <a:solidFill>
                      <a:schemeClr val="bg1"/>
                    </a:solidFill>
                  </a:rPr>
                  <a:t>text</a:t>
                </a:r>
                <a:r>
                  <a:rPr lang="en-US" sz="1400" dirty="0">
                    <a:solidFill>
                      <a:schemeClr val="bg1"/>
                    </a:solidFill>
                  </a:rPr>
                  <a:t> text….</a:t>
                </a:r>
                <a:endParaRPr lang="en-MY" sz="1400" dirty="0">
                  <a:solidFill>
                    <a:schemeClr val="bg1"/>
                  </a:solidFill>
                </a:endParaRPr>
              </a:p>
            </p:txBody>
          </p:sp>
          <p:sp>
            <p:nvSpPr>
              <p:cNvPr id="304" name="Flowchart: Connector 303">
                <a:extLst>
                  <a:ext uri="{FF2B5EF4-FFF2-40B4-BE49-F238E27FC236}">
                    <a16:creationId xmlns:a16="http://schemas.microsoft.com/office/drawing/2014/main" id="{9999F431-CEF2-46B1-978A-BF37AD14A5D4}"/>
                  </a:ext>
                </a:extLst>
              </p:cNvPr>
              <p:cNvSpPr/>
              <p:nvPr/>
            </p:nvSpPr>
            <p:spPr>
              <a:xfrm>
                <a:off x="11755875" y="3191365"/>
                <a:ext cx="64770" cy="63014"/>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grpSp>
        <p:grpSp>
          <p:nvGrpSpPr>
            <p:cNvPr id="305" name="Group 304">
              <a:extLst>
                <a:ext uri="{FF2B5EF4-FFF2-40B4-BE49-F238E27FC236}">
                  <a16:creationId xmlns:a16="http://schemas.microsoft.com/office/drawing/2014/main" id="{2052C864-374E-4D36-B2F4-F2D4340595A6}"/>
                </a:ext>
              </a:extLst>
            </p:cNvPr>
            <p:cNvGrpSpPr/>
            <p:nvPr/>
          </p:nvGrpSpPr>
          <p:grpSpPr>
            <a:xfrm>
              <a:off x="6104298" y="6293414"/>
              <a:ext cx="5755167" cy="307777"/>
              <a:chOff x="6065478" y="3039063"/>
              <a:chExt cx="5755167" cy="290080"/>
            </a:xfrm>
          </p:grpSpPr>
          <p:sp>
            <p:nvSpPr>
              <p:cNvPr id="306" name="TextBox 305">
                <a:extLst>
                  <a:ext uri="{FF2B5EF4-FFF2-40B4-BE49-F238E27FC236}">
                    <a16:creationId xmlns:a16="http://schemas.microsoft.com/office/drawing/2014/main" id="{C7686496-C84A-41E5-8B09-D00776230C0A}"/>
                  </a:ext>
                </a:extLst>
              </p:cNvPr>
              <p:cNvSpPr txBox="1"/>
              <p:nvPr/>
            </p:nvSpPr>
            <p:spPr>
              <a:xfrm>
                <a:off x="6065478" y="3039063"/>
                <a:ext cx="5554071" cy="290080"/>
              </a:xfrm>
              <a:prstGeom prst="rect">
                <a:avLst/>
              </a:prstGeom>
              <a:noFill/>
            </p:spPr>
            <p:txBody>
              <a:bodyPr wrap="square" rtlCol="0">
                <a:spAutoFit/>
              </a:bodyPr>
              <a:lstStyle/>
              <a:p>
                <a:r>
                  <a:rPr lang="en-US" sz="1400" dirty="0">
                    <a:solidFill>
                      <a:schemeClr val="bg1"/>
                    </a:solidFill>
                  </a:rPr>
                  <a:t>Text </a:t>
                </a:r>
                <a:r>
                  <a:rPr lang="en-US" sz="1400" dirty="0" err="1">
                    <a:solidFill>
                      <a:schemeClr val="bg1"/>
                    </a:solidFill>
                  </a:rPr>
                  <a:t>text</a:t>
                </a:r>
                <a:r>
                  <a:rPr lang="en-US" sz="1400" dirty="0">
                    <a:solidFill>
                      <a:schemeClr val="bg1"/>
                    </a:solidFill>
                  </a:rPr>
                  <a:t> </a:t>
                </a:r>
                <a:r>
                  <a:rPr lang="en-US" sz="1400" dirty="0" err="1">
                    <a:solidFill>
                      <a:schemeClr val="bg1"/>
                    </a:solidFill>
                  </a:rPr>
                  <a:t>text</a:t>
                </a:r>
                <a:r>
                  <a:rPr lang="en-US" sz="1400" dirty="0">
                    <a:solidFill>
                      <a:schemeClr val="bg1"/>
                    </a:solidFill>
                  </a:rPr>
                  <a:t> </a:t>
                </a:r>
                <a:r>
                  <a:rPr lang="en-US" sz="1400" dirty="0" err="1">
                    <a:solidFill>
                      <a:schemeClr val="bg1"/>
                    </a:solidFill>
                  </a:rPr>
                  <a:t>text</a:t>
                </a:r>
                <a:r>
                  <a:rPr lang="en-US" sz="1400" dirty="0">
                    <a:solidFill>
                      <a:schemeClr val="bg1"/>
                    </a:solidFill>
                  </a:rPr>
                  <a:t> </a:t>
                </a:r>
                <a:r>
                  <a:rPr lang="en-US" sz="1400" dirty="0" err="1">
                    <a:solidFill>
                      <a:schemeClr val="bg1"/>
                    </a:solidFill>
                  </a:rPr>
                  <a:t>text</a:t>
                </a:r>
                <a:r>
                  <a:rPr lang="en-US" sz="1400" dirty="0">
                    <a:solidFill>
                      <a:schemeClr val="bg1"/>
                    </a:solidFill>
                  </a:rPr>
                  <a:t> </a:t>
                </a:r>
                <a:r>
                  <a:rPr lang="en-US" sz="1400" dirty="0" err="1">
                    <a:solidFill>
                      <a:schemeClr val="bg1"/>
                    </a:solidFill>
                  </a:rPr>
                  <a:t>text</a:t>
                </a:r>
                <a:r>
                  <a:rPr lang="en-US" sz="1400" dirty="0">
                    <a:solidFill>
                      <a:schemeClr val="bg1"/>
                    </a:solidFill>
                  </a:rPr>
                  <a:t> </a:t>
                </a:r>
                <a:r>
                  <a:rPr lang="en-US" sz="1400" dirty="0" err="1">
                    <a:solidFill>
                      <a:schemeClr val="bg1"/>
                    </a:solidFill>
                  </a:rPr>
                  <a:t>text</a:t>
                </a:r>
                <a:r>
                  <a:rPr lang="en-US" sz="1400" dirty="0">
                    <a:solidFill>
                      <a:schemeClr val="bg1"/>
                    </a:solidFill>
                  </a:rPr>
                  <a:t> </a:t>
                </a:r>
                <a:r>
                  <a:rPr lang="en-US" sz="1400" dirty="0" err="1">
                    <a:solidFill>
                      <a:schemeClr val="bg1"/>
                    </a:solidFill>
                  </a:rPr>
                  <a:t>text</a:t>
                </a:r>
                <a:r>
                  <a:rPr lang="en-US" sz="1400" dirty="0">
                    <a:solidFill>
                      <a:schemeClr val="bg1"/>
                    </a:solidFill>
                  </a:rPr>
                  <a:t> </a:t>
                </a:r>
                <a:r>
                  <a:rPr lang="en-US" sz="1400" dirty="0" err="1">
                    <a:solidFill>
                      <a:schemeClr val="bg1"/>
                    </a:solidFill>
                  </a:rPr>
                  <a:t>text</a:t>
                </a:r>
                <a:r>
                  <a:rPr lang="en-US" sz="1400" dirty="0">
                    <a:solidFill>
                      <a:schemeClr val="bg1"/>
                    </a:solidFill>
                  </a:rPr>
                  <a:t> </a:t>
                </a:r>
                <a:r>
                  <a:rPr lang="en-US" sz="1400" dirty="0" err="1">
                    <a:solidFill>
                      <a:schemeClr val="bg1"/>
                    </a:solidFill>
                  </a:rPr>
                  <a:t>text</a:t>
                </a:r>
                <a:r>
                  <a:rPr lang="en-US" sz="1400" dirty="0">
                    <a:solidFill>
                      <a:schemeClr val="bg1"/>
                    </a:solidFill>
                  </a:rPr>
                  <a:t> </a:t>
                </a:r>
                <a:r>
                  <a:rPr lang="en-US" sz="1400" dirty="0" err="1">
                    <a:solidFill>
                      <a:schemeClr val="bg1"/>
                    </a:solidFill>
                  </a:rPr>
                  <a:t>text</a:t>
                </a:r>
                <a:r>
                  <a:rPr lang="en-US" sz="1400" dirty="0">
                    <a:solidFill>
                      <a:schemeClr val="bg1"/>
                    </a:solidFill>
                  </a:rPr>
                  <a:t> </a:t>
                </a:r>
                <a:r>
                  <a:rPr lang="en-US" sz="1400" dirty="0" err="1">
                    <a:solidFill>
                      <a:schemeClr val="bg1"/>
                    </a:solidFill>
                  </a:rPr>
                  <a:t>text</a:t>
                </a:r>
                <a:r>
                  <a:rPr lang="en-US" sz="1400" dirty="0">
                    <a:solidFill>
                      <a:schemeClr val="bg1"/>
                    </a:solidFill>
                  </a:rPr>
                  <a:t> </a:t>
                </a:r>
                <a:r>
                  <a:rPr lang="en-US" sz="1400" dirty="0" err="1">
                    <a:solidFill>
                      <a:schemeClr val="bg1"/>
                    </a:solidFill>
                  </a:rPr>
                  <a:t>text</a:t>
                </a:r>
                <a:r>
                  <a:rPr lang="en-US" sz="1400" dirty="0">
                    <a:solidFill>
                      <a:schemeClr val="bg1"/>
                    </a:solidFill>
                  </a:rPr>
                  <a:t> </a:t>
                </a:r>
                <a:r>
                  <a:rPr lang="en-US" sz="1400" dirty="0" err="1">
                    <a:solidFill>
                      <a:schemeClr val="bg1"/>
                    </a:solidFill>
                  </a:rPr>
                  <a:t>text</a:t>
                </a:r>
                <a:r>
                  <a:rPr lang="en-US" sz="1400" dirty="0">
                    <a:solidFill>
                      <a:schemeClr val="bg1"/>
                    </a:solidFill>
                  </a:rPr>
                  <a:t> </a:t>
                </a:r>
                <a:r>
                  <a:rPr lang="en-US" sz="1400" dirty="0" err="1">
                    <a:solidFill>
                      <a:schemeClr val="bg1"/>
                    </a:solidFill>
                  </a:rPr>
                  <a:t>text</a:t>
                </a:r>
                <a:r>
                  <a:rPr lang="en-US" sz="1400" dirty="0">
                    <a:solidFill>
                      <a:schemeClr val="bg1"/>
                    </a:solidFill>
                  </a:rPr>
                  <a:t> text…..</a:t>
                </a:r>
                <a:endParaRPr lang="en-MY" sz="1400" dirty="0">
                  <a:solidFill>
                    <a:schemeClr val="bg1"/>
                  </a:solidFill>
                </a:endParaRPr>
              </a:p>
            </p:txBody>
          </p:sp>
          <p:sp>
            <p:nvSpPr>
              <p:cNvPr id="307" name="Flowchart: Connector 306">
                <a:extLst>
                  <a:ext uri="{FF2B5EF4-FFF2-40B4-BE49-F238E27FC236}">
                    <a16:creationId xmlns:a16="http://schemas.microsoft.com/office/drawing/2014/main" id="{971EB6D6-BE47-4EA9-B2F5-015948957EB7}"/>
                  </a:ext>
                </a:extLst>
              </p:cNvPr>
              <p:cNvSpPr/>
              <p:nvPr/>
            </p:nvSpPr>
            <p:spPr>
              <a:xfrm>
                <a:off x="11755875" y="3191365"/>
                <a:ext cx="64770" cy="63014"/>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grpSp>
      </p:grpSp>
      <p:grpSp>
        <p:nvGrpSpPr>
          <p:cNvPr id="14" name="SUB POINT 4">
            <a:extLst>
              <a:ext uri="{FF2B5EF4-FFF2-40B4-BE49-F238E27FC236}">
                <a16:creationId xmlns:a16="http://schemas.microsoft.com/office/drawing/2014/main" id="{6946AAFC-3F6F-4734-85B4-E1D58350494C}"/>
              </a:ext>
            </a:extLst>
          </p:cNvPr>
          <p:cNvGrpSpPr/>
          <p:nvPr/>
        </p:nvGrpSpPr>
        <p:grpSpPr>
          <a:xfrm>
            <a:off x="207997" y="3973132"/>
            <a:ext cx="5811783" cy="2764634"/>
            <a:chOff x="207997" y="3973132"/>
            <a:chExt cx="5811783" cy="2764634"/>
          </a:xfrm>
        </p:grpSpPr>
        <p:sp>
          <p:nvSpPr>
            <p:cNvPr id="135" name="Rectangle: Rounded Corners 134">
              <a:extLst>
                <a:ext uri="{FF2B5EF4-FFF2-40B4-BE49-F238E27FC236}">
                  <a16:creationId xmlns:a16="http://schemas.microsoft.com/office/drawing/2014/main" id="{6CB0FE1C-16EC-42A3-8460-DC53818C6118}"/>
                </a:ext>
              </a:extLst>
            </p:cNvPr>
            <p:cNvSpPr/>
            <p:nvPr/>
          </p:nvSpPr>
          <p:spPr>
            <a:xfrm>
              <a:off x="228101" y="3973132"/>
              <a:ext cx="5791679" cy="2764634"/>
            </a:xfrm>
            <a:prstGeom prst="roundRect">
              <a:avLst>
                <a:gd name="adj" fmla="val 6344"/>
              </a:avLst>
            </a:prstGeom>
            <a:gradFill flip="none" rotWithShape="1">
              <a:gsLst>
                <a:gs pos="23000">
                  <a:srgbClr val="945DA7"/>
                </a:gs>
                <a:gs pos="100000">
                  <a:srgbClr val="CD128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91" name="TextBox 190">
              <a:extLst>
                <a:ext uri="{FF2B5EF4-FFF2-40B4-BE49-F238E27FC236}">
                  <a16:creationId xmlns:a16="http://schemas.microsoft.com/office/drawing/2014/main" id="{E6DD1CDD-8F43-4207-A43C-EF4718F0B43C}"/>
                </a:ext>
              </a:extLst>
            </p:cNvPr>
            <p:cNvSpPr txBox="1"/>
            <p:nvPr/>
          </p:nvSpPr>
          <p:spPr>
            <a:xfrm>
              <a:off x="210612" y="4009154"/>
              <a:ext cx="1808165" cy="400110"/>
            </a:xfrm>
            <a:prstGeom prst="rect">
              <a:avLst/>
            </a:prstGeom>
            <a:noFill/>
          </p:spPr>
          <p:txBody>
            <a:bodyPr wrap="square" rtlCol="0">
              <a:spAutoFit/>
            </a:bodyPr>
            <a:lstStyle/>
            <a:p>
              <a:pPr algn="ctr"/>
              <a:r>
                <a:rPr lang="en-US" sz="2000" b="1" dirty="0">
                  <a:solidFill>
                    <a:schemeClr val="bg1"/>
                  </a:solidFill>
                  <a:latin typeface="Microsoft YaHei UI" panose="020B0503020204020204" pitchFamily="34" charset="-122"/>
                  <a:ea typeface="Microsoft YaHei UI" panose="020B0503020204020204" pitchFamily="34" charset="-122"/>
                </a:rPr>
                <a:t>SUB POINT</a:t>
              </a:r>
              <a:endParaRPr lang="en-MY" sz="2000" b="1" dirty="0">
                <a:solidFill>
                  <a:schemeClr val="bg1"/>
                </a:solidFill>
                <a:latin typeface="Microsoft YaHei UI" panose="020B0503020204020204" pitchFamily="34" charset="-122"/>
                <a:ea typeface="Microsoft YaHei UI" panose="020B0503020204020204" pitchFamily="34" charset="-122"/>
              </a:endParaRPr>
            </a:p>
          </p:txBody>
        </p:sp>
        <p:sp>
          <p:nvSpPr>
            <p:cNvPr id="192" name="TextBox 191">
              <a:extLst>
                <a:ext uri="{FF2B5EF4-FFF2-40B4-BE49-F238E27FC236}">
                  <a16:creationId xmlns:a16="http://schemas.microsoft.com/office/drawing/2014/main" id="{DEA6B126-E32E-4B32-8F3D-D97CB477AE3D}"/>
                </a:ext>
              </a:extLst>
            </p:cNvPr>
            <p:cNvSpPr txBox="1"/>
            <p:nvPr/>
          </p:nvSpPr>
          <p:spPr>
            <a:xfrm>
              <a:off x="207997" y="4462785"/>
              <a:ext cx="3653059" cy="307777"/>
            </a:xfrm>
            <a:prstGeom prst="rect">
              <a:avLst/>
            </a:prstGeom>
            <a:noFill/>
          </p:spPr>
          <p:txBody>
            <a:bodyPr wrap="square" rtlCol="0">
              <a:spAutoFit/>
            </a:bodyPr>
            <a:lstStyle/>
            <a:p>
              <a:pPr marL="285750" indent="-285750">
                <a:buFont typeface="Arial" panose="020B0604020202020204" pitchFamily="34" charset="0"/>
                <a:buChar char="•"/>
              </a:pPr>
              <a:r>
                <a:rPr lang="en-US" sz="1400" dirty="0">
                  <a:solidFill>
                    <a:schemeClr val="bg1"/>
                  </a:solidFill>
                </a:rPr>
                <a:t>Text </a:t>
              </a:r>
              <a:r>
                <a:rPr lang="en-US" sz="1400" dirty="0" err="1">
                  <a:solidFill>
                    <a:schemeClr val="bg1"/>
                  </a:solidFill>
                </a:rPr>
                <a:t>text</a:t>
              </a:r>
              <a:r>
                <a:rPr lang="en-US" sz="1400" dirty="0">
                  <a:solidFill>
                    <a:schemeClr val="bg1"/>
                  </a:solidFill>
                </a:rPr>
                <a:t> </a:t>
              </a:r>
              <a:r>
                <a:rPr lang="en-US" sz="1400" dirty="0" err="1">
                  <a:solidFill>
                    <a:schemeClr val="bg1"/>
                  </a:solidFill>
                </a:rPr>
                <a:t>text</a:t>
              </a:r>
              <a:r>
                <a:rPr lang="en-US" sz="1400" dirty="0">
                  <a:solidFill>
                    <a:schemeClr val="bg1"/>
                  </a:solidFill>
                </a:rPr>
                <a:t> </a:t>
              </a:r>
              <a:r>
                <a:rPr lang="en-US" sz="1400" dirty="0" err="1">
                  <a:solidFill>
                    <a:schemeClr val="bg1"/>
                  </a:solidFill>
                </a:rPr>
                <a:t>text</a:t>
              </a:r>
              <a:r>
                <a:rPr lang="en-US" sz="1400" dirty="0">
                  <a:solidFill>
                    <a:schemeClr val="bg1"/>
                  </a:solidFill>
                </a:rPr>
                <a:t> </a:t>
              </a:r>
              <a:r>
                <a:rPr lang="en-US" sz="1400" dirty="0" err="1">
                  <a:solidFill>
                    <a:schemeClr val="bg1"/>
                  </a:solidFill>
                </a:rPr>
                <a:t>text</a:t>
              </a:r>
              <a:r>
                <a:rPr lang="en-US" sz="1400" dirty="0">
                  <a:solidFill>
                    <a:schemeClr val="bg1"/>
                  </a:solidFill>
                </a:rPr>
                <a:t> </a:t>
              </a:r>
              <a:r>
                <a:rPr lang="en-US" sz="1400" dirty="0" err="1">
                  <a:solidFill>
                    <a:schemeClr val="bg1"/>
                  </a:solidFill>
                </a:rPr>
                <a:t>text</a:t>
              </a:r>
              <a:r>
                <a:rPr lang="en-US" sz="1400" dirty="0">
                  <a:solidFill>
                    <a:schemeClr val="bg1"/>
                  </a:solidFill>
                </a:rPr>
                <a:t> </a:t>
              </a:r>
              <a:r>
                <a:rPr lang="en-US" sz="1400" dirty="0" err="1">
                  <a:solidFill>
                    <a:schemeClr val="bg1"/>
                  </a:solidFill>
                </a:rPr>
                <a:t>text</a:t>
              </a:r>
              <a:r>
                <a:rPr lang="en-US" sz="1400" dirty="0">
                  <a:solidFill>
                    <a:schemeClr val="bg1"/>
                  </a:solidFill>
                </a:rPr>
                <a:t> </a:t>
              </a:r>
              <a:r>
                <a:rPr lang="en-US" sz="1400" dirty="0" err="1">
                  <a:solidFill>
                    <a:schemeClr val="bg1"/>
                  </a:solidFill>
                </a:rPr>
                <a:t>text</a:t>
              </a:r>
              <a:r>
                <a:rPr lang="en-US" sz="1400" dirty="0">
                  <a:solidFill>
                    <a:schemeClr val="bg1"/>
                  </a:solidFill>
                </a:rPr>
                <a:t> </a:t>
              </a:r>
              <a:r>
                <a:rPr lang="en-US" sz="1400" dirty="0" err="1">
                  <a:solidFill>
                    <a:schemeClr val="bg1"/>
                  </a:solidFill>
                </a:rPr>
                <a:t>text</a:t>
              </a:r>
              <a:r>
                <a:rPr lang="en-US" sz="1400" dirty="0">
                  <a:solidFill>
                    <a:schemeClr val="bg1"/>
                  </a:solidFill>
                </a:rPr>
                <a:t>…</a:t>
              </a:r>
              <a:endParaRPr lang="en-MY" sz="1400" dirty="0">
                <a:solidFill>
                  <a:schemeClr val="bg1"/>
                </a:solidFill>
              </a:endParaRPr>
            </a:p>
          </p:txBody>
        </p:sp>
        <p:sp>
          <p:nvSpPr>
            <p:cNvPr id="193" name="TextBox 192">
              <a:extLst>
                <a:ext uri="{FF2B5EF4-FFF2-40B4-BE49-F238E27FC236}">
                  <a16:creationId xmlns:a16="http://schemas.microsoft.com/office/drawing/2014/main" id="{E4307DAF-FCC5-433A-9FC5-22E02BCE62C8}"/>
                </a:ext>
              </a:extLst>
            </p:cNvPr>
            <p:cNvSpPr txBox="1"/>
            <p:nvPr/>
          </p:nvSpPr>
          <p:spPr>
            <a:xfrm>
              <a:off x="211240" y="4817552"/>
              <a:ext cx="3740510" cy="307777"/>
            </a:xfrm>
            <a:prstGeom prst="rect">
              <a:avLst/>
            </a:prstGeom>
            <a:noFill/>
          </p:spPr>
          <p:txBody>
            <a:bodyPr wrap="square" rtlCol="0">
              <a:spAutoFit/>
            </a:bodyPr>
            <a:lstStyle/>
            <a:p>
              <a:pPr marL="285750" indent="-285750">
                <a:buFont typeface="Arial" panose="020B0604020202020204" pitchFamily="34" charset="0"/>
                <a:buChar char="•"/>
              </a:pPr>
              <a:r>
                <a:rPr lang="en-US" sz="1400" dirty="0">
                  <a:solidFill>
                    <a:schemeClr val="bg1"/>
                  </a:solidFill>
                </a:rPr>
                <a:t>Text </a:t>
              </a:r>
              <a:r>
                <a:rPr lang="en-US" sz="1400" dirty="0" err="1">
                  <a:solidFill>
                    <a:schemeClr val="bg1"/>
                  </a:solidFill>
                </a:rPr>
                <a:t>text</a:t>
              </a:r>
              <a:r>
                <a:rPr lang="en-US" sz="1400" dirty="0">
                  <a:solidFill>
                    <a:schemeClr val="bg1"/>
                  </a:solidFill>
                </a:rPr>
                <a:t> </a:t>
              </a:r>
              <a:r>
                <a:rPr lang="en-US" sz="1400" dirty="0" err="1">
                  <a:solidFill>
                    <a:schemeClr val="bg1"/>
                  </a:solidFill>
                </a:rPr>
                <a:t>text</a:t>
              </a:r>
              <a:r>
                <a:rPr lang="en-US" sz="1400" dirty="0">
                  <a:solidFill>
                    <a:schemeClr val="bg1"/>
                  </a:solidFill>
                </a:rPr>
                <a:t> </a:t>
              </a:r>
              <a:r>
                <a:rPr lang="en-US" sz="1400" dirty="0" err="1">
                  <a:solidFill>
                    <a:schemeClr val="bg1"/>
                  </a:solidFill>
                </a:rPr>
                <a:t>text</a:t>
              </a:r>
              <a:r>
                <a:rPr lang="en-US" sz="1400" dirty="0">
                  <a:solidFill>
                    <a:schemeClr val="bg1"/>
                  </a:solidFill>
                </a:rPr>
                <a:t> </a:t>
              </a:r>
              <a:r>
                <a:rPr lang="en-US" sz="1400" dirty="0" err="1">
                  <a:solidFill>
                    <a:schemeClr val="bg1"/>
                  </a:solidFill>
                </a:rPr>
                <a:t>text</a:t>
              </a:r>
              <a:r>
                <a:rPr lang="en-US" sz="1400" dirty="0">
                  <a:solidFill>
                    <a:schemeClr val="bg1"/>
                  </a:solidFill>
                </a:rPr>
                <a:t> </a:t>
              </a:r>
              <a:r>
                <a:rPr lang="en-US" sz="1400" dirty="0" err="1">
                  <a:solidFill>
                    <a:schemeClr val="bg1"/>
                  </a:solidFill>
                </a:rPr>
                <a:t>text</a:t>
              </a:r>
              <a:r>
                <a:rPr lang="en-US" sz="1400" dirty="0">
                  <a:solidFill>
                    <a:schemeClr val="bg1"/>
                  </a:solidFill>
                </a:rPr>
                <a:t> </a:t>
              </a:r>
              <a:r>
                <a:rPr lang="en-US" sz="1400" dirty="0" err="1">
                  <a:solidFill>
                    <a:schemeClr val="bg1"/>
                  </a:solidFill>
                </a:rPr>
                <a:t>text</a:t>
              </a:r>
              <a:r>
                <a:rPr lang="en-US" sz="1400" dirty="0">
                  <a:solidFill>
                    <a:schemeClr val="bg1"/>
                  </a:solidFill>
                </a:rPr>
                <a:t> </a:t>
              </a:r>
              <a:r>
                <a:rPr lang="en-US" sz="1400" dirty="0" err="1">
                  <a:solidFill>
                    <a:schemeClr val="bg1"/>
                  </a:solidFill>
                </a:rPr>
                <a:t>text</a:t>
              </a:r>
              <a:r>
                <a:rPr lang="en-US" sz="1400" dirty="0">
                  <a:solidFill>
                    <a:schemeClr val="bg1"/>
                  </a:solidFill>
                </a:rPr>
                <a:t> </a:t>
              </a:r>
              <a:r>
                <a:rPr lang="en-US" sz="1400" dirty="0" err="1">
                  <a:solidFill>
                    <a:schemeClr val="bg1"/>
                  </a:solidFill>
                </a:rPr>
                <a:t>text</a:t>
              </a:r>
              <a:r>
                <a:rPr lang="en-US" sz="1400" dirty="0">
                  <a:solidFill>
                    <a:schemeClr val="bg1"/>
                  </a:solidFill>
                </a:rPr>
                <a:t>…</a:t>
              </a:r>
              <a:endParaRPr lang="en-MY" sz="1400" dirty="0">
                <a:solidFill>
                  <a:schemeClr val="bg1"/>
                </a:solidFill>
              </a:endParaRPr>
            </a:p>
          </p:txBody>
        </p:sp>
        <p:sp>
          <p:nvSpPr>
            <p:cNvPr id="195" name="TextBox 194">
              <a:extLst>
                <a:ext uri="{FF2B5EF4-FFF2-40B4-BE49-F238E27FC236}">
                  <a16:creationId xmlns:a16="http://schemas.microsoft.com/office/drawing/2014/main" id="{03E9CE09-45DC-4E3B-894C-E804BB0BF110}"/>
                </a:ext>
              </a:extLst>
            </p:cNvPr>
            <p:cNvSpPr txBox="1"/>
            <p:nvPr/>
          </p:nvSpPr>
          <p:spPr>
            <a:xfrm>
              <a:off x="208574" y="5180570"/>
              <a:ext cx="4095381" cy="307777"/>
            </a:xfrm>
            <a:prstGeom prst="rect">
              <a:avLst/>
            </a:prstGeom>
            <a:noFill/>
          </p:spPr>
          <p:txBody>
            <a:bodyPr wrap="square" rtlCol="0">
              <a:spAutoFit/>
            </a:bodyPr>
            <a:lstStyle/>
            <a:p>
              <a:pPr marL="285750" indent="-285750">
                <a:buFont typeface="Arial" panose="020B0604020202020204" pitchFamily="34" charset="0"/>
                <a:buChar char="•"/>
              </a:pPr>
              <a:r>
                <a:rPr lang="en-US" sz="1400" dirty="0">
                  <a:solidFill>
                    <a:schemeClr val="bg1"/>
                  </a:solidFill>
                </a:rPr>
                <a:t>Text </a:t>
              </a:r>
              <a:r>
                <a:rPr lang="en-US" sz="1400" dirty="0" err="1">
                  <a:solidFill>
                    <a:schemeClr val="bg1"/>
                  </a:solidFill>
                </a:rPr>
                <a:t>text</a:t>
              </a:r>
              <a:r>
                <a:rPr lang="en-US" sz="1400" dirty="0">
                  <a:solidFill>
                    <a:schemeClr val="bg1"/>
                  </a:solidFill>
                </a:rPr>
                <a:t> </a:t>
              </a:r>
              <a:r>
                <a:rPr lang="en-US" sz="1400" dirty="0" err="1">
                  <a:solidFill>
                    <a:schemeClr val="bg1"/>
                  </a:solidFill>
                </a:rPr>
                <a:t>text</a:t>
              </a:r>
              <a:r>
                <a:rPr lang="en-US" sz="1400" dirty="0">
                  <a:solidFill>
                    <a:schemeClr val="bg1"/>
                  </a:solidFill>
                </a:rPr>
                <a:t> </a:t>
              </a:r>
              <a:r>
                <a:rPr lang="en-US" sz="1400" dirty="0" err="1">
                  <a:solidFill>
                    <a:schemeClr val="bg1"/>
                  </a:solidFill>
                </a:rPr>
                <a:t>text</a:t>
              </a:r>
              <a:r>
                <a:rPr lang="en-US" sz="1400" dirty="0">
                  <a:solidFill>
                    <a:schemeClr val="bg1"/>
                  </a:solidFill>
                </a:rPr>
                <a:t> </a:t>
              </a:r>
              <a:r>
                <a:rPr lang="en-US" sz="1400" dirty="0" err="1">
                  <a:solidFill>
                    <a:schemeClr val="bg1"/>
                  </a:solidFill>
                </a:rPr>
                <a:t>text</a:t>
              </a:r>
              <a:r>
                <a:rPr lang="en-US" sz="1400" dirty="0">
                  <a:solidFill>
                    <a:schemeClr val="bg1"/>
                  </a:solidFill>
                </a:rPr>
                <a:t> </a:t>
              </a:r>
              <a:r>
                <a:rPr lang="en-US" sz="1400" dirty="0" err="1">
                  <a:solidFill>
                    <a:schemeClr val="bg1"/>
                  </a:solidFill>
                </a:rPr>
                <a:t>text</a:t>
              </a:r>
              <a:r>
                <a:rPr lang="en-US" sz="1400" dirty="0">
                  <a:solidFill>
                    <a:schemeClr val="bg1"/>
                  </a:solidFill>
                </a:rPr>
                <a:t> </a:t>
              </a:r>
              <a:r>
                <a:rPr lang="en-US" sz="1400" dirty="0" err="1">
                  <a:solidFill>
                    <a:schemeClr val="bg1"/>
                  </a:solidFill>
                </a:rPr>
                <a:t>text</a:t>
              </a:r>
              <a:r>
                <a:rPr lang="en-US" sz="1400" dirty="0">
                  <a:solidFill>
                    <a:schemeClr val="bg1"/>
                  </a:solidFill>
                </a:rPr>
                <a:t> </a:t>
              </a:r>
              <a:r>
                <a:rPr lang="en-US" sz="1400" dirty="0" err="1">
                  <a:solidFill>
                    <a:schemeClr val="bg1"/>
                  </a:solidFill>
                </a:rPr>
                <a:t>text</a:t>
              </a:r>
              <a:r>
                <a:rPr lang="en-US" sz="1400" dirty="0">
                  <a:solidFill>
                    <a:schemeClr val="bg1"/>
                  </a:solidFill>
                </a:rPr>
                <a:t> </a:t>
              </a:r>
              <a:r>
                <a:rPr lang="en-US" sz="1400" dirty="0" err="1">
                  <a:solidFill>
                    <a:schemeClr val="bg1"/>
                  </a:solidFill>
                </a:rPr>
                <a:t>text</a:t>
              </a:r>
              <a:r>
                <a:rPr lang="en-US" sz="1400" dirty="0">
                  <a:solidFill>
                    <a:schemeClr val="bg1"/>
                  </a:solidFill>
                </a:rPr>
                <a:t> </a:t>
              </a:r>
              <a:r>
                <a:rPr lang="en-US" sz="1400" dirty="0" err="1">
                  <a:solidFill>
                    <a:schemeClr val="bg1"/>
                  </a:solidFill>
                </a:rPr>
                <a:t>text</a:t>
              </a:r>
              <a:r>
                <a:rPr lang="en-US" sz="1400" dirty="0">
                  <a:solidFill>
                    <a:schemeClr val="bg1"/>
                  </a:solidFill>
                </a:rPr>
                <a:t>…</a:t>
              </a:r>
              <a:endParaRPr lang="en-MY" sz="1400" dirty="0">
                <a:solidFill>
                  <a:schemeClr val="bg1"/>
                </a:solidFill>
              </a:endParaRPr>
            </a:p>
          </p:txBody>
        </p:sp>
        <p:sp>
          <p:nvSpPr>
            <p:cNvPr id="196" name="TextBox 195">
              <a:extLst>
                <a:ext uri="{FF2B5EF4-FFF2-40B4-BE49-F238E27FC236}">
                  <a16:creationId xmlns:a16="http://schemas.microsoft.com/office/drawing/2014/main" id="{156BCD93-D4F3-415F-B630-32FAA3C07DB4}"/>
                </a:ext>
              </a:extLst>
            </p:cNvPr>
            <p:cNvSpPr txBox="1"/>
            <p:nvPr/>
          </p:nvSpPr>
          <p:spPr>
            <a:xfrm>
              <a:off x="213571" y="5521723"/>
              <a:ext cx="4558133" cy="307777"/>
            </a:xfrm>
            <a:prstGeom prst="rect">
              <a:avLst/>
            </a:prstGeom>
            <a:noFill/>
          </p:spPr>
          <p:txBody>
            <a:bodyPr wrap="square" rtlCol="0">
              <a:spAutoFit/>
            </a:bodyPr>
            <a:lstStyle/>
            <a:p>
              <a:pPr marL="285750" indent="-285750">
                <a:buFont typeface="Arial" panose="020B0604020202020204" pitchFamily="34" charset="0"/>
                <a:buChar char="•"/>
              </a:pPr>
              <a:r>
                <a:rPr lang="en-US" sz="1400" dirty="0">
                  <a:solidFill>
                    <a:schemeClr val="bg1"/>
                  </a:solidFill>
                </a:rPr>
                <a:t>Text </a:t>
              </a:r>
              <a:r>
                <a:rPr lang="en-US" sz="1400" dirty="0" err="1">
                  <a:solidFill>
                    <a:schemeClr val="bg1"/>
                  </a:solidFill>
                </a:rPr>
                <a:t>text</a:t>
              </a:r>
              <a:r>
                <a:rPr lang="en-US" sz="1400" dirty="0">
                  <a:solidFill>
                    <a:schemeClr val="bg1"/>
                  </a:solidFill>
                </a:rPr>
                <a:t> </a:t>
              </a:r>
              <a:r>
                <a:rPr lang="en-US" sz="1400" dirty="0" err="1">
                  <a:solidFill>
                    <a:schemeClr val="bg1"/>
                  </a:solidFill>
                </a:rPr>
                <a:t>text</a:t>
              </a:r>
              <a:r>
                <a:rPr lang="en-US" sz="1400" dirty="0">
                  <a:solidFill>
                    <a:schemeClr val="bg1"/>
                  </a:solidFill>
                </a:rPr>
                <a:t> </a:t>
              </a:r>
              <a:r>
                <a:rPr lang="en-US" sz="1400" dirty="0" err="1">
                  <a:solidFill>
                    <a:schemeClr val="bg1"/>
                  </a:solidFill>
                </a:rPr>
                <a:t>text</a:t>
              </a:r>
              <a:r>
                <a:rPr lang="en-US" sz="1400" dirty="0">
                  <a:solidFill>
                    <a:schemeClr val="bg1"/>
                  </a:solidFill>
                </a:rPr>
                <a:t> </a:t>
              </a:r>
              <a:r>
                <a:rPr lang="en-US" sz="1400" dirty="0" err="1">
                  <a:solidFill>
                    <a:schemeClr val="bg1"/>
                  </a:solidFill>
                </a:rPr>
                <a:t>text</a:t>
              </a:r>
              <a:r>
                <a:rPr lang="en-US" sz="1400" dirty="0">
                  <a:solidFill>
                    <a:schemeClr val="bg1"/>
                  </a:solidFill>
                </a:rPr>
                <a:t> </a:t>
              </a:r>
              <a:r>
                <a:rPr lang="en-US" sz="1400" dirty="0" err="1">
                  <a:solidFill>
                    <a:schemeClr val="bg1"/>
                  </a:solidFill>
                </a:rPr>
                <a:t>text</a:t>
              </a:r>
              <a:r>
                <a:rPr lang="en-US" sz="1400" dirty="0">
                  <a:solidFill>
                    <a:schemeClr val="bg1"/>
                  </a:solidFill>
                </a:rPr>
                <a:t> </a:t>
              </a:r>
              <a:r>
                <a:rPr lang="en-US" sz="1400" dirty="0" err="1">
                  <a:solidFill>
                    <a:schemeClr val="bg1"/>
                  </a:solidFill>
                </a:rPr>
                <a:t>text</a:t>
              </a:r>
              <a:r>
                <a:rPr lang="en-US" sz="1400" dirty="0">
                  <a:solidFill>
                    <a:schemeClr val="bg1"/>
                  </a:solidFill>
                </a:rPr>
                <a:t> </a:t>
              </a:r>
              <a:r>
                <a:rPr lang="en-US" sz="1400" dirty="0" err="1">
                  <a:solidFill>
                    <a:schemeClr val="bg1"/>
                  </a:solidFill>
                </a:rPr>
                <a:t>text</a:t>
              </a:r>
              <a:r>
                <a:rPr lang="en-US" sz="1400" dirty="0">
                  <a:solidFill>
                    <a:schemeClr val="bg1"/>
                  </a:solidFill>
                </a:rPr>
                <a:t> </a:t>
              </a:r>
              <a:r>
                <a:rPr lang="en-US" sz="1400" dirty="0" err="1">
                  <a:solidFill>
                    <a:schemeClr val="bg1"/>
                  </a:solidFill>
                </a:rPr>
                <a:t>text</a:t>
              </a:r>
              <a:r>
                <a:rPr lang="en-US" sz="1400" dirty="0">
                  <a:solidFill>
                    <a:schemeClr val="bg1"/>
                  </a:solidFill>
                </a:rPr>
                <a:t> </a:t>
              </a:r>
              <a:r>
                <a:rPr lang="en-US" sz="1400" dirty="0" err="1">
                  <a:solidFill>
                    <a:schemeClr val="bg1"/>
                  </a:solidFill>
                </a:rPr>
                <a:t>text</a:t>
              </a:r>
              <a:r>
                <a:rPr lang="en-US" sz="1400" dirty="0">
                  <a:solidFill>
                    <a:schemeClr val="bg1"/>
                  </a:solidFill>
                </a:rPr>
                <a:t> </a:t>
              </a:r>
              <a:r>
                <a:rPr lang="en-US" sz="1400" dirty="0" err="1">
                  <a:solidFill>
                    <a:schemeClr val="bg1"/>
                  </a:solidFill>
                </a:rPr>
                <a:t>text</a:t>
              </a:r>
              <a:r>
                <a:rPr lang="en-US" sz="1400" dirty="0">
                  <a:solidFill>
                    <a:schemeClr val="bg1"/>
                  </a:solidFill>
                </a:rPr>
                <a:t> </a:t>
              </a:r>
              <a:r>
                <a:rPr lang="en-US" sz="1400" dirty="0" err="1">
                  <a:solidFill>
                    <a:schemeClr val="bg1"/>
                  </a:solidFill>
                </a:rPr>
                <a:t>text</a:t>
              </a:r>
              <a:r>
                <a:rPr lang="en-US" sz="1400" dirty="0">
                  <a:solidFill>
                    <a:schemeClr val="bg1"/>
                  </a:solidFill>
                </a:rPr>
                <a:t>…</a:t>
              </a:r>
              <a:endParaRPr lang="en-MY" sz="1400" dirty="0">
                <a:solidFill>
                  <a:schemeClr val="bg1"/>
                </a:solidFill>
              </a:endParaRPr>
            </a:p>
          </p:txBody>
        </p:sp>
        <p:sp>
          <p:nvSpPr>
            <p:cNvPr id="203" name="TextBox 202">
              <a:extLst>
                <a:ext uri="{FF2B5EF4-FFF2-40B4-BE49-F238E27FC236}">
                  <a16:creationId xmlns:a16="http://schemas.microsoft.com/office/drawing/2014/main" id="{C99F7050-F13C-4227-8492-8F05561E9B3A}"/>
                </a:ext>
              </a:extLst>
            </p:cNvPr>
            <p:cNvSpPr txBox="1"/>
            <p:nvPr/>
          </p:nvSpPr>
          <p:spPr>
            <a:xfrm>
              <a:off x="218105" y="5876087"/>
              <a:ext cx="5462729" cy="307777"/>
            </a:xfrm>
            <a:prstGeom prst="rect">
              <a:avLst/>
            </a:prstGeom>
            <a:noFill/>
          </p:spPr>
          <p:txBody>
            <a:bodyPr wrap="square" rtlCol="0">
              <a:spAutoFit/>
            </a:bodyPr>
            <a:lstStyle/>
            <a:p>
              <a:pPr marL="285750" indent="-285750">
                <a:buFont typeface="Arial" panose="020B0604020202020204" pitchFamily="34" charset="0"/>
                <a:buChar char="•"/>
              </a:pPr>
              <a:r>
                <a:rPr lang="en-US" sz="1400" dirty="0">
                  <a:solidFill>
                    <a:schemeClr val="bg1"/>
                  </a:solidFill>
                </a:rPr>
                <a:t>Text </a:t>
              </a:r>
              <a:r>
                <a:rPr lang="en-US" sz="1400" dirty="0" err="1">
                  <a:solidFill>
                    <a:schemeClr val="bg1"/>
                  </a:solidFill>
                </a:rPr>
                <a:t>text</a:t>
              </a:r>
              <a:r>
                <a:rPr lang="en-US" sz="1400" dirty="0">
                  <a:solidFill>
                    <a:schemeClr val="bg1"/>
                  </a:solidFill>
                </a:rPr>
                <a:t> </a:t>
              </a:r>
              <a:r>
                <a:rPr lang="en-US" sz="1400" dirty="0" err="1">
                  <a:solidFill>
                    <a:schemeClr val="bg1"/>
                  </a:solidFill>
                </a:rPr>
                <a:t>text</a:t>
              </a:r>
              <a:r>
                <a:rPr lang="en-US" sz="1400" dirty="0">
                  <a:solidFill>
                    <a:schemeClr val="bg1"/>
                  </a:solidFill>
                </a:rPr>
                <a:t> </a:t>
              </a:r>
              <a:r>
                <a:rPr lang="en-US" sz="1400" dirty="0" err="1">
                  <a:solidFill>
                    <a:schemeClr val="bg1"/>
                  </a:solidFill>
                </a:rPr>
                <a:t>text</a:t>
              </a:r>
              <a:r>
                <a:rPr lang="en-US" sz="1400" dirty="0">
                  <a:solidFill>
                    <a:schemeClr val="bg1"/>
                  </a:solidFill>
                </a:rPr>
                <a:t> </a:t>
              </a:r>
              <a:r>
                <a:rPr lang="en-US" sz="1400" dirty="0" err="1">
                  <a:solidFill>
                    <a:schemeClr val="bg1"/>
                  </a:solidFill>
                </a:rPr>
                <a:t>text</a:t>
              </a:r>
              <a:r>
                <a:rPr lang="en-US" sz="1400" dirty="0">
                  <a:solidFill>
                    <a:schemeClr val="bg1"/>
                  </a:solidFill>
                </a:rPr>
                <a:t> </a:t>
              </a:r>
              <a:r>
                <a:rPr lang="en-US" sz="1400" dirty="0" err="1">
                  <a:solidFill>
                    <a:schemeClr val="bg1"/>
                  </a:solidFill>
                </a:rPr>
                <a:t>text</a:t>
              </a:r>
              <a:r>
                <a:rPr lang="en-US" sz="1400" dirty="0">
                  <a:solidFill>
                    <a:schemeClr val="bg1"/>
                  </a:solidFill>
                </a:rPr>
                <a:t> </a:t>
              </a:r>
              <a:r>
                <a:rPr lang="en-US" sz="1400" dirty="0" err="1">
                  <a:solidFill>
                    <a:schemeClr val="bg1"/>
                  </a:solidFill>
                </a:rPr>
                <a:t>text</a:t>
              </a:r>
              <a:r>
                <a:rPr lang="en-US" sz="1400" dirty="0">
                  <a:solidFill>
                    <a:schemeClr val="bg1"/>
                  </a:solidFill>
                </a:rPr>
                <a:t> </a:t>
              </a:r>
              <a:r>
                <a:rPr lang="en-US" sz="1400" dirty="0" err="1">
                  <a:solidFill>
                    <a:schemeClr val="bg1"/>
                  </a:solidFill>
                </a:rPr>
                <a:t>text</a:t>
              </a:r>
              <a:r>
                <a:rPr lang="en-US" sz="1400" dirty="0">
                  <a:solidFill>
                    <a:schemeClr val="bg1"/>
                  </a:solidFill>
                </a:rPr>
                <a:t> </a:t>
              </a:r>
              <a:r>
                <a:rPr lang="en-US" sz="1400" dirty="0" err="1">
                  <a:solidFill>
                    <a:schemeClr val="bg1"/>
                  </a:solidFill>
                </a:rPr>
                <a:t>text</a:t>
              </a:r>
              <a:r>
                <a:rPr lang="en-US" sz="1400" dirty="0">
                  <a:solidFill>
                    <a:schemeClr val="bg1"/>
                  </a:solidFill>
                </a:rPr>
                <a:t> </a:t>
              </a:r>
              <a:r>
                <a:rPr lang="en-US" sz="1400" dirty="0" err="1">
                  <a:solidFill>
                    <a:schemeClr val="bg1"/>
                  </a:solidFill>
                </a:rPr>
                <a:t>text</a:t>
              </a:r>
              <a:r>
                <a:rPr lang="en-US" sz="1400" dirty="0">
                  <a:solidFill>
                    <a:schemeClr val="bg1"/>
                  </a:solidFill>
                </a:rPr>
                <a:t> </a:t>
              </a:r>
              <a:r>
                <a:rPr lang="en-US" sz="1400" dirty="0" err="1">
                  <a:solidFill>
                    <a:schemeClr val="bg1"/>
                  </a:solidFill>
                </a:rPr>
                <a:t>text</a:t>
              </a:r>
              <a:r>
                <a:rPr lang="en-US" sz="1400" dirty="0">
                  <a:solidFill>
                    <a:schemeClr val="bg1"/>
                  </a:solidFill>
                </a:rPr>
                <a:t> </a:t>
              </a:r>
              <a:r>
                <a:rPr lang="en-US" sz="1400" dirty="0" err="1">
                  <a:solidFill>
                    <a:schemeClr val="bg1"/>
                  </a:solidFill>
                </a:rPr>
                <a:t>text</a:t>
              </a:r>
              <a:r>
                <a:rPr lang="en-US" sz="1400" dirty="0">
                  <a:solidFill>
                    <a:schemeClr val="bg1"/>
                  </a:solidFill>
                </a:rPr>
                <a:t> </a:t>
              </a:r>
              <a:r>
                <a:rPr lang="en-US" sz="1400" dirty="0" err="1">
                  <a:solidFill>
                    <a:schemeClr val="bg1"/>
                  </a:solidFill>
                </a:rPr>
                <a:t>text</a:t>
              </a:r>
              <a:r>
                <a:rPr lang="en-US" sz="1400" dirty="0">
                  <a:solidFill>
                    <a:schemeClr val="bg1"/>
                  </a:solidFill>
                </a:rPr>
                <a:t> </a:t>
              </a:r>
              <a:r>
                <a:rPr lang="en-US" sz="1400" dirty="0" err="1">
                  <a:solidFill>
                    <a:schemeClr val="bg1"/>
                  </a:solidFill>
                </a:rPr>
                <a:t>text</a:t>
              </a:r>
              <a:r>
                <a:rPr lang="en-US" sz="1400" dirty="0">
                  <a:solidFill>
                    <a:schemeClr val="bg1"/>
                  </a:solidFill>
                </a:rPr>
                <a:t>…</a:t>
              </a:r>
              <a:endParaRPr lang="en-MY" sz="1400" dirty="0">
                <a:solidFill>
                  <a:schemeClr val="bg1"/>
                </a:solidFill>
              </a:endParaRPr>
            </a:p>
          </p:txBody>
        </p:sp>
      </p:grpSp>
      <p:grpSp>
        <p:nvGrpSpPr>
          <p:cNvPr id="3" name="MAIN POINTS">
            <a:extLst>
              <a:ext uri="{FF2B5EF4-FFF2-40B4-BE49-F238E27FC236}">
                <a16:creationId xmlns:a16="http://schemas.microsoft.com/office/drawing/2014/main" id="{990766F8-371E-4529-8611-8F31A928CCC6}"/>
              </a:ext>
            </a:extLst>
          </p:cNvPr>
          <p:cNvGrpSpPr/>
          <p:nvPr/>
        </p:nvGrpSpPr>
        <p:grpSpPr>
          <a:xfrm>
            <a:off x="3709536" y="1865840"/>
            <a:ext cx="4699848" cy="4159032"/>
            <a:chOff x="3709536" y="1865840"/>
            <a:chExt cx="4699848" cy="4159032"/>
          </a:xfrm>
        </p:grpSpPr>
        <p:sp>
          <p:nvSpPr>
            <p:cNvPr id="131" name="Flowchart: Connector 130">
              <a:extLst>
                <a:ext uri="{FF2B5EF4-FFF2-40B4-BE49-F238E27FC236}">
                  <a16:creationId xmlns:a16="http://schemas.microsoft.com/office/drawing/2014/main" id="{AEF0F68C-154D-40E8-9B5C-25119A319253}"/>
                </a:ext>
              </a:extLst>
            </p:cNvPr>
            <p:cNvSpPr/>
            <p:nvPr/>
          </p:nvSpPr>
          <p:spPr>
            <a:xfrm>
              <a:off x="3709536" y="1865840"/>
              <a:ext cx="4699848" cy="4159032"/>
            </a:xfrm>
            <a:prstGeom prst="flowChartConnector">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02" name="Freeform: Shape 101">
              <a:extLst>
                <a:ext uri="{FF2B5EF4-FFF2-40B4-BE49-F238E27FC236}">
                  <a16:creationId xmlns:a16="http://schemas.microsoft.com/office/drawing/2014/main" id="{A1DA45B7-B015-465C-871C-89980E38B670}"/>
                </a:ext>
              </a:extLst>
            </p:cNvPr>
            <p:cNvSpPr/>
            <p:nvPr/>
          </p:nvSpPr>
          <p:spPr>
            <a:xfrm>
              <a:off x="3869426" y="1953877"/>
              <a:ext cx="4447587" cy="3890805"/>
            </a:xfrm>
            <a:custGeom>
              <a:avLst/>
              <a:gdLst>
                <a:gd name="connsiteX0" fmla="*/ 2275840 w 4551680"/>
                <a:gd name="connsiteY0" fmla="*/ 0 h 4551680"/>
                <a:gd name="connsiteX1" fmla="*/ 4551680 w 4551680"/>
                <a:gd name="connsiteY1" fmla="*/ 2275840 h 4551680"/>
                <a:gd name="connsiteX2" fmla="*/ 2275840 w 4551680"/>
                <a:gd name="connsiteY2" fmla="*/ 2275840 h 4551680"/>
                <a:gd name="connsiteX3" fmla="*/ 2275840 w 4551680"/>
                <a:gd name="connsiteY3" fmla="*/ 0 h 4551680"/>
              </a:gdLst>
              <a:ahLst/>
              <a:cxnLst>
                <a:cxn ang="0">
                  <a:pos x="connsiteX0" y="connsiteY0"/>
                </a:cxn>
                <a:cxn ang="0">
                  <a:pos x="connsiteX1" y="connsiteY1"/>
                </a:cxn>
                <a:cxn ang="0">
                  <a:pos x="connsiteX2" y="connsiteY2"/>
                </a:cxn>
                <a:cxn ang="0">
                  <a:pos x="connsiteX3" y="connsiteY3"/>
                </a:cxn>
              </a:cxnLst>
              <a:rect l="l" t="t" r="r" b="b"/>
              <a:pathLst>
                <a:path w="4551680" h="4551680">
                  <a:moveTo>
                    <a:pt x="2275840" y="0"/>
                  </a:moveTo>
                  <a:cubicBezTo>
                    <a:pt x="3532752" y="0"/>
                    <a:pt x="4551680" y="1018928"/>
                    <a:pt x="4551680" y="2275840"/>
                  </a:cubicBezTo>
                  <a:lnTo>
                    <a:pt x="2275840" y="2275840"/>
                  </a:lnTo>
                  <a:lnTo>
                    <a:pt x="2275840" y="0"/>
                  </a:lnTo>
                  <a:close/>
                </a:path>
              </a:pathLst>
            </a:custGeom>
            <a:solidFill>
              <a:srgbClr val="F68C5A"/>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395169" tIns="909370" rIns="611345" bIns="2422264" numCol="1" spcCol="1270" anchor="ctr" anchorCtr="0">
              <a:noAutofit/>
            </a:bodyPr>
            <a:lstStyle/>
            <a:p>
              <a:pPr algn="ctr" defTabSz="2355850">
                <a:lnSpc>
                  <a:spcPct val="90000"/>
                </a:lnSpc>
                <a:spcBef>
                  <a:spcPct val="0"/>
                </a:spcBef>
                <a:spcAft>
                  <a:spcPct val="35000"/>
                </a:spcAft>
              </a:pPr>
              <a:endParaRPr lang="en-MY" sz="5300" dirty="0"/>
            </a:p>
          </p:txBody>
        </p:sp>
        <p:sp>
          <p:nvSpPr>
            <p:cNvPr id="126" name="Freeform: Shape 125">
              <a:extLst>
                <a:ext uri="{FF2B5EF4-FFF2-40B4-BE49-F238E27FC236}">
                  <a16:creationId xmlns:a16="http://schemas.microsoft.com/office/drawing/2014/main" id="{9BD1B61F-B838-44DB-81D1-22CAE9EEB68E}"/>
                </a:ext>
              </a:extLst>
            </p:cNvPr>
            <p:cNvSpPr/>
            <p:nvPr/>
          </p:nvSpPr>
          <p:spPr>
            <a:xfrm flipH="1">
              <a:off x="3818539" y="1961079"/>
              <a:ext cx="4439218" cy="3890805"/>
            </a:xfrm>
            <a:custGeom>
              <a:avLst/>
              <a:gdLst>
                <a:gd name="connsiteX0" fmla="*/ 2275840 w 4551680"/>
                <a:gd name="connsiteY0" fmla="*/ 0 h 4551680"/>
                <a:gd name="connsiteX1" fmla="*/ 4551680 w 4551680"/>
                <a:gd name="connsiteY1" fmla="*/ 2275840 h 4551680"/>
                <a:gd name="connsiteX2" fmla="*/ 2275840 w 4551680"/>
                <a:gd name="connsiteY2" fmla="*/ 2275840 h 4551680"/>
                <a:gd name="connsiteX3" fmla="*/ 2275840 w 4551680"/>
                <a:gd name="connsiteY3" fmla="*/ 0 h 4551680"/>
              </a:gdLst>
              <a:ahLst/>
              <a:cxnLst>
                <a:cxn ang="0">
                  <a:pos x="connsiteX0" y="connsiteY0"/>
                </a:cxn>
                <a:cxn ang="0">
                  <a:pos x="connsiteX1" y="connsiteY1"/>
                </a:cxn>
                <a:cxn ang="0">
                  <a:pos x="connsiteX2" y="connsiteY2"/>
                </a:cxn>
                <a:cxn ang="0">
                  <a:pos x="connsiteX3" y="connsiteY3"/>
                </a:cxn>
              </a:cxnLst>
              <a:rect l="l" t="t" r="r" b="b"/>
              <a:pathLst>
                <a:path w="4551680" h="4551680">
                  <a:moveTo>
                    <a:pt x="2275840" y="0"/>
                  </a:moveTo>
                  <a:cubicBezTo>
                    <a:pt x="3532752" y="0"/>
                    <a:pt x="4551680" y="1018928"/>
                    <a:pt x="4551680" y="2275840"/>
                  </a:cubicBezTo>
                  <a:lnTo>
                    <a:pt x="2275840" y="2275840"/>
                  </a:lnTo>
                  <a:lnTo>
                    <a:pt x="2275840" y="0"/>
                  </a:lnTo>
                  <a:close/>
                </a:path>
              </a:pathLst>
            </a:custGeom>
            <a:solidFill>
              <a:srgbClr val="F2565A"/>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395169" tIns="909370" rIns="611345" bIns="2422264" numCol="1" spcCol="1270" anchor="ctr" anchorCtr="0">
              <a:noAutofit/>
            </a:bodyPr>
            <a:lstStyle/>
            <a:p>
              <a:pPr marL="0" lvl="0" indent="0" algn="ctr" defTabSz="2355850">
                <a:lnSpc>
                  <a:spcPct val="90000"/>
                </a:lnSpc>
                <a:spcBef>
                  <a:spcPct val="0"/>
                </a:spcBef>
                <a:spcAft>
                  <a:spcPct val="35000"/>
                </a:spcAft>
                <a:buNone/>
              </a:pPr>
              <a:endParaRPr lang="en-MY" sz="5300" kern="1200" dirty="0"/>
            </a:p>
          </p:txBody>
        </p:sp>
        <p:sp>
          <p:nvSpPr>
            <p:cNvPr id="129" name="Freeform: Shape 128">
              <a:extLst>
                <a:ext uri="{FF2B5EF4-FFF2-40B4-BE49-F238E27FC236}">
                  <a16:creationId xmlns:a16="http://schemas.microsoft.com/office/drawing/2014/main" id="{FA33322B-F00F-4872-AD12-E0D978AF3F73}"/>
                </a:ext>
              </a:extLst>
            </p:cNvPr>
            <p:cNvSpPr/>
            <p:nvPr/>
          </p:nvSpPr>
          <p:spPr>
            <a:xfrm rot="10800000">
              <a:off x="3818540" y="1968573"/>
              <a:ext cx="4447587" cy="3965463"/>
            </a:xfrm>
            <a:custGeom>
              <a:avLst/>
              <a:gdLst>
                <a:gd name="connsiteX0" fmla="*/ 2275840 w 4551680"/>
                <a:gd name="connsiteY0" fmla="*/ 0 h 4551680"/>
                <a:gd name="connsiteX1" fmla="*/ 4551680 w 4551680"/>
                <a:gd name="connsiteY1" fmla="*/ 2275840 h 4551680"/>
                <a:gd name="connsiteX2" fmla="*/ 2275840 w 4551680"/>
                <a:gd name="connsiteY2" fmla="*/ 2275840 h 4551680"/>
                <a:gd name="connsiteX3" fmla="*/ 2275840 w 4551680"/>
                <a:gd name="connsiteY3" fmla="*/ 0 h 4551680"/>
              </a:gdLst>
              <a:ahLst/>
              <a:cxnLst>
                <a:cxn ang="0">
                  <a:pos x="connsiteX0" y="connsiteY0"/>
                </a:cxn>
                <a:cxn ang="0">
                  <a:pos x="connsiteX1" y="connsiteY1"/>
                </a:cxn>
                <a:cxn ang="0">
                  <a:pos x="connsiteX2" y="connsiteY2"/>
                </a:cxn>
                <a:cxn ang="0">
                  <a:pos x="connsiteX3" y="connsiteY3"/>
                </a:cxn>
              </a:cxnLst>
              <a:rect l="l" t="t" r="r" b="b"/>
              <a:pathLst>
                <a:path w="4551680" h="4551680">
                  <a:moveTo>
                    <a:pt x="2275840" y="0"/>
                  </a:moveTo>
                  <a:cubicBezTo>
                    <a:pt x="3532752" y="0"/>
                    <a:pt x="4551680" y="1018928"/>
                    <a:pt x="4551680" y="2275840"/>
                  </a:cubicBezTo>
                  <a:lnTo>
                    <a:pt x="2275840" y="2275840"/>
                  </a:lnTo>
                  <a:lnTo>
                    <a:pt x="2275840" y="0"/>
                  </a:lnTo>
                  <a:close/>
                </a:path>
              </a:pathLst>
            </a:custGeom>
            <a:solidFill>
              <a:srgbClr val="47BA79"/>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395169" tIns="909370" rIns="611345" bIns="2422264" numCol="1" spcCol="1270" anchor="ctr" anchorCtr="0">
              <a:noAutofit/>
            </a:bodyPr>
            <a:lstStyle/>
            <a:p>
              <a:pPr marL="0" lvl="0" indent="0" algn="ctr" defTabSz="2355850">
                <a:lnSpc>
                  <a:spcPct val="90000"/>
                </a:lnSpc>
                <a:spcBef>
                  <a:spcPct val="0"/>
                </a:spcBef>
                <a:spcAft>
                  <a:spcPct val="35000"/>
                </a:spcAft>
                <a:buNone/>
              </a:pPr>
              <a:endParaRPr lang="en-MY" sz="5300" kern="1200" dirty="0"/>
            </a:p>
          </p:txBody>
        </p:sp>
        <p:sp>
          <p:nvSpPr>
            <p:cNvPr id="130" name="Freeform: Shape 129">
              <a:extLst>
                <a:ext uri="{FF2B5EF4-FFF2-40B4-BE49-F238E27FC236}">
                  <a16:creationId xmlns:a16="http://schemas.microsoft.com/office/drawing/2014/main" id="{7C487A2B-B715-4E3A-BC28-D2A2CB13F34E}"/>
                </a:ext>
              </a:extLst>
            </p:cNvPr>
            <p:cNvSpPr/>
            <p:nvPr/>
          </p:nvSpPr>
          <p:spPr>
            <a:xfrm rot="10800000" flipH="1">
              <a:off x="3869427" y="1961079"/>
              <a:ext cx="4447588" cy="3965462"/>
            </a:xfrm>
            <a:custGeom>
              <a:avLst/>
              <a:gdLst>
                <a:gd name="connsiteX0" fmla="*/ 2275840 w 4551680"/>
                <a:gd name="connsiteY0" fmla="*/ 0 h 4551680"/>
                <a:gd name="connsiteX1" fmla="*/ 4551680 w 4551680"/>
                <a:gd name="connsiteY1" fmla="*/ 2275840 h 4551680"/>
                <a:gd name="connsiteX2" fmla="*/ 2275840 w 4551680"/>
                <a:gd name="connsiteY2" fmla="*/ 2275840 h 4551680"/>
                <a:gd name="connsiteX3" fmla="*/ 2275840 w 4551680"/>
                <a:gd name="connsiteY3" fmla="*/ 0 h 4551680"/>
              </a:gdLst>
              <a:ahLst/>
              <a:cxnLst>
                <a:cxn ang="0">
                  <a:pos x="connsiteX0" y="connsiteY0"/>
                </a:cxn>
                <a:cxn ang="0">
                  <a:pos x="connsiteX1" y="connsiteY1"/>
                </a:cxn>
                <a:cxn ang="0">
                  <a:pos x="connsiteX2" y="connsiteY2"/>
                </a:cxn>
                <a:cxn ang="0">
                  <a:pos x="connsiteX3" y="connsiteY3"/>
                </a:cxn>
              </a:cxnLst>
              <a:rect l="l" t="t" r="r" b="b"/>
              <a:pathLst>
                <a:path w="4551680" h="4551680">
                  <a:moveTo>
                    <a:pt x="2275840" y="0"/>
                  </a:moveTo>
                  <a:cubicBezTo>
                    <a:pt x="3532752" y="0"/>
                    <a:pt x="4551680" y="1018928"/>
                    <a:pt x="4551680" y="2275840"/>
                  </a:cubicBezTo>
                  <a:lnTo>
                    <a:pt x="2275840" y="2275840"/>
                  </a:lnTo>
                  <a:lnTo>
                    <a:pt x="2275840" y="0"/>
                  </a:lnTo>
                  <a:close/>
                </a:path>
              </a:pathLst>
            </a:custGeom>
            <a:solidFill>
              <a:srgbClr val="FDC570"/>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395169" tIns="909370" rIns="611345" bIns="2422264" numCol="1" spcCol="1270" anchor="ctr" anchorCtr="0">
              <a:noAutofit/>
            </a:bodyPr>
            <a:lstStyle/>
            <a:p>
              <a:pPr algn="ctr" defTabSz="2355850">
                <a:lnSpc>
                  <a:spcPct val="90000"/>
                </a:lnSpc>
                <a:spcBef>
                  <a:spcPct val="0"/>
                </a:spcBef>
                <a:spcAft>
                  <a:spcPct val="35000"/>
                </a:spcAft>
              </a:pPr>
              <a:endParaRPr lang="en-MY" sz="5300" dirty="0"/>
            </a:p>
          </p:txBody>
        </p:sp>
        <p:grpSp>
          <p:nvGrpSpPr>
            <p:cNvPr id="233" name="Group 232">
              <a:extLst>
                <a:ext uri="{FF2B5EF4-FFF2-40B4-BE49-F238E27FC236}">
                  <a16:creationId xmlns:a16="http://schemas.microsoft.com/office/drawing/2014/main" id="{57018638-02E8-4B6D-BD9B-268FDD122C27}"/>
                </a:ext>
              </a:extLst>
            </p:cNvPr>
            <p:cNvGrpSpPr/>
            <p:nvPr/>
          </p:nvGrpSpPr>
          <p:grpSpPr>
            <a:xfrm>
              <a:off x="4457527" y="2300182"/>
              <a:ext cx="1438706" cy="1346397"/>
              <a:chOff x="4411807" y="2300182"/>
              <a:chExt cx="1438706" cy="1346397"/>
            </a:xfrm>
          </p:grpSpPr>
          <p:sp>
            <p:nvSpPr>
              <p:cNvPr id="137" name="TextBox 136">
                <a:extLst>
                  <a:ext uri="{FF2B5EF4-FFF2-40B4-BE49-F238E27FC236}">
                    <a16:creationId xmlns:a16="http://schemas.microsoft.com/office/drawing/2014/main" id="{68F5AA77-B84D-41E1-94D2-DEE2EDB2F258}"/>
                  </a:ext>
                </a:extLst>
              </p:cNvPr>
              <p:cNvSpPr txBox="1"/>
              <p:nvPr/>
            </p:nvSpPr>
            <p:spPr>
              <a:xfrm>
                <a:off x="4859499" y="2300182"/>
                <a:ext cx="601383" cy="461665"/>
              </a:xfrm>
              <a:prstGeom prst="rect">
                <a:avLst/>
              </a:prstGeom>
              <a:noFill/>
            </p:spPr>
            <p:txBody>
              <a:bodyPr wrap="square" rtlCol="0">
                <a:spAutoFit/>
              </a:bodyPr>
              <a:lstStyle/>
              <a:p>
                <a:pPr algn="ctr"/>
                <a:r>
                  <a:rPr lang="en-US" sz="2400" b="1" dirty="0">
                    <a:solidFill>
                      <a:schemeClr val="bg1"/>
                    </a:solidFill>
                    <a:latin typeface="Microsoft YaHei UI" panose="020B0503020204020204" pitchFamily="34" charset="-122"/>
                    <a:ea typeface="Microsoft YaHei UI" panose="020B0503020204020204" pitchFamily="34" charset="-122"/>
                  </a:rPr>
                  <a:t>01</a:t>
                </a:r>
                <a:r>
                  <a:rPr lang="en-US" sz="2400" dirty="0">
                    <a:solidFill>
                      <a:schemeClr val="bg1"/>
                    </a:solidFill>
                  </a:rPr>
                  <a:t> </a:t>
                </a:r>
                <a:endParaRPr lang="en-MY" sz="2400" dirty="0">
                  <a:solidFill>
                    <a:schemeClr val="bg1"/>
                  </a:solidFill>
                </a:endParaRPr>
              </a:p>
            </p:txBody>
          </p:sp>
          <p:sp>
            <p:nvSpPr>
              <p:cNvPr id="138" name="TextBox 137">
                <a:extLst>
                  <a:ext uri="{FF2B5EF4-FFF2-40B4-BE49-F238E27FC236}">
                    <a16:creationId xmlns:a16="http://schemas.microsoft.com/office/drawing/2014/main" id="{01B4F896-2F1D-4C6F-982A-5B2250DD92AA}"/>
                  </a:ext>
                </a:extLst>
              </p:cNvPr>
              <p:cNvSpPr txBox="1"/>
              <p:nvPr/>
            </p:nvSpPr>
            <p:spPr>
              <a:xfrm>
                <a:off x="4411807" y="2815582"/>
                <a:ext cx="1438706" cy="830997"/>
              </a:xfrm>
              <a:prstGeom prst="rect">
                <a:avLst/>
              </a:prstGeom>
              <a:noFill/>
            </p:spPr>
            <p:txBody>
              <a:bodyPr wrap="square" rtlCol="0">
                <a:spAutoFit/>
              </a:bodyPr>
              <a:lstStyle/>
              <a:p>
                <a:pPr algn="ctr"/>
                <a:r>
                  <a:rPr lang="en-US" sz="2400" b="1" dirty="0">
                    <a:solidFill>
                      <a:schemeClr val="bg1"/>
                    </a:solidFill>
                    <a:latin typeface="Microsoft YaHei UI" panose="020B0503020204020204" pitchFamily="34" charset="-122"/>
                    <a:ea typeface="Microsoft YaHei UI" panose="020B0503020204020204" pitchFamily="34" charset="-122"/>
                  </a:rPr>
                  <a:t>MAIN</a:t>
                </a:r>
              </a:p>
              <a:p>
                <a:pPr algn="ctr"/>
                <a:r>
                  <a:rPr lang="en-US" sz="2400" dirty="0">
                    <a:solidFill>
                      <a:schemeClr val="bg1"/>
                    </a:solidFill>
                    <a:latin typeface="Microsoft YaHei UI" panose="020B0503020204020204" pitchFamily="34" charset="-122"/>
                    <a:ea typeface="Microsoft YaHei UI" panose="020B0503020204020204" pitchFamily="34" charset="-122"/>
                  </a:rPr>
                  <a:t>POINT </a:t>
                </a:r>
                <a:endParaRPr lang="en-MY" sz="2400" dirty="0">
                  <a:solidFill>
                    <a:schemeClr val="bg1"/>
                  </a:solidFill>
                  <a:latin typeface="Microsoft YaHei UI" panose="020B0503020204020204" pitchFamily="34" charset="-122"/>
                  <a:ea typeface="Microsoft YaHei UI" panose="020B0503020204020204" pitchFamily="34" charset="-122"/>
                </a:endParaRPr>
              </a:p>
            </p:txBody>
          </p:sp>
        </p:grpSp>
        <p:grpSp>
          <p:nvGrpSpPr>
            <p:cNvPr id="283" name="Group 282">
              <a:extLst>
                <a:ext uri="{FF2B5EF4-FFF2-40B4-BE49-F238E27FC236}">
                  <a16:creationId xmlns:a16="http://schemas.microsoft.com/office/drawing/2014/main" id="{AD90F97B-5F48-40D2-9A56-3D4C6E7189AA}"/>
                </a:ext>
              </a:extLst>
            </p:cNvPr>
            <p:cNvGrpSpPr/>
            <p:nvPr/>
          </p:nvGrpSpPr>
          <p:grpSpPr>
            <a:xfrm>
              <a:off x="6228930" y="2296434"/>
              <a:ext cx="1438706" cy="1343516"/>
              <a:chOff x="6183210" y="2296434"/>
              <a:chExt cx="1438706" cy="1343516"/>
            </a:xfrm>
          </p:grpSpPr>
          <p:sp>
            <p:nvSpPr>
              <p:cNvPr id="139" name="TextBox 138">
                <a:extLst>
                  <a:ext uri="{FF2B5EF4-FFF2-40B4-BE49-F238E27FC236}">
                    <a16:creationId xmlns:a16="http://schemas.microsoft.com/office/drawing/2014/main" id="{8A97BFA4-ECB2-4B6E-8C5F-B28E08A1E76A}"/>
                  </a:ext>
                </a:extLst>
              </p:cNvPr>
              <p:cNvSpPr txBox="1"/>
              <p:nvPr/>
            </p:nvSpPr>
            <p:spPr>
              <a:xfrm>
                <a:off x="6557482" y="2296434"/>
                <a:ext cx="601383" cy="461665"/>
              </a:xfrm>
              <a:prstGeom prst="rect">
                <a:avLst/>
              </a:prstGeom>
              <a:noFill/>
            </p:spPr>
            <p:txBody>
              <a:bodyPr wrap="square" rtlCol="0">
                <a:spAutoFit/>
              </a:bodyPr>
              <a:lstStyle/>
              <a:p>
                <a:pPr algn="ctr"/>
                <a:r>
                  <a:rPr lang="en-US" sz="2400" b="1" dirty="0">
                    <a:solidFill>
                      <a:schemeClr val="bg1"/>
                    </a:solidFill>
                    <a:latin typeface="Microsoft YaHei UI" panose="020B0503020204020204" pitchFamily="34" charset="-122"/>
                    <a:ea typeface="Microsoft YaHei UI" panose="020B0503020204020204" pitchFamily="34" charset="-122"/>
                  </a:rPr>
                  <a:t>02</a:t>
                </a:r>
                <a:r>
                  <a:rPr lang="en-US" sz="2400" dirty="0">
                    <a:solidFill>
                      <a:schemeClr val="bg1"/>
                    </a:solidFill>
                  </a:rPr>
                  <a:t> </a:t>
                </a:r>
                <a:endParaRPr lang="en-MY" sz="2400" dirty="0">
                  <a:solidFill>
                    <a:schemeClr val="bg1"/>
                  </a:solidFill>
                </a:endParaRPr>
              </a:p>
            </p:txBody>
          </p:sp>
          <p:sp>
            <p:nvSpPr>
              <p:cNvPr id="140" name="TextBox 139">
                <a:extLst>
                  <a:ext uri="{FF2B5EF4-FFF2-40B4-BE49-F238E27FC236}">
                    <a16:creationId xmlns:a16="http://schemas.microsoft.com/office/drawing/2014/main" id="{B61366B9-06C5-4B2B-AE3B-E3B4247F8E2D}"/>
                  </a:ext>
                </a:extLst>
              </p:cNvPr>
              <p:cNvSpPr txBox="1"/>
              <p:nvPr/>
            </p:nvSpPr>
            <p:spPr>
              <a:xfrm>
                <a:off x="6183210" y="2808953"/>
                <a:ext cx="1438706" cy="830997"/>
              </a:xfrm>
              <a:prstGeom prst="rect">
                <a:avLst/>
              </a:prstGeom>
              <a:noFill/>
            </p:spPr>
            <p:txBody>
              <a:bodyPr wrap="square" rtlCol="0">
                <a:spAutoFit/>
              </a:bodyPr>
              <a:lstStyle/>
              <a:p>
                <a:pPr algn="ctr"/>
                <a:r>
                  <a:rPr lang="en-US" sz="2400" b="1" dirty="0">
                    <a:solidFill>
                      <a:schemeClr val="bg1"/>
                    </a:solidFill>
                    <a:latin typeface="Microsoft YaHei UI" panose="020B0503020204020204" pitchFamily="34" charset="-122"/>
                    <a:ea typeface="Microsoft YaHei UI" panose="020B0503020204020204" pitchFamily="34" charset="-122"/>
                  </a:rPr>
                  <a:t>MAIN</a:t>
                </a:r>
              </a:p>
              <a:p>
                <a:pPr algn="ctr"/>
                <a:r>
                  <a:rPr lang="en-US" sz="2400" dirty="0">
                    <a:solidFill>
                      <a:schemeClr val="bg1"/>
                    </a:solidFill>
                    <a:latin typeface="Microsoft YaHei UI" panose="020B0503020204020204" pitchFamily="34" charset="-122"/>
                    <a:ea typeface="Microsoft YaHei UI" panose="020B0503020204020204" pitchFamily="34" charset="-122"/>
                  </a:rPr>
                  <a:t>POINT </a:t>
                </a:r>
                <a:endParaRPr lang="en-MY" sz="2400" dirty="0">
                  <a:solidFill>
                    <a:schemeClr val="bg1"/>
                  </a:solidFill>
                  <a:latin typeface="Microsoft YaHei UI" panose="020B0503020204020204" pitchFamily="34" charset="-122"/>
                  <a:ea typeface="Microsoft YaHei UI" panose="020B0503020204020204" pitchFamily="34" charset="-122"/>
                </a:endParaRPr>
              </a:p>
            </p:txBody>
          </p:sp>
        </p:grpSp>
        <p:grpSp>
          <p:nvGrpSpPr>
            <p:cNvPr id="285" name="Group 284">
              <a:extLst>
                <a:ext uri="{FF2B5EF4-FFF2-40B4-BE49-F238E27FC236}">
                  <a16:creationId xmlns:a16="http://schemas.microsoft.com/office/drawing/2014/main" id="{1AB471F4-4DA7-444A-854C-C1059AA60752}"/>
                </a:ext>
              </a:extLst>
            </p:cNvPr>
            <p:cNvGrpSpPr/>
            <p:nvPr/>
          </p:nvGrpSpPr>
          <p:grpSpPr>
            <a:xfrm>
              <a:off x="6249620" y="4157112"/>
              <a:ext cx="1438706" cy="1328439"/>
              <a:chOff x="6203900" y="4157112"/>
              <a:chExt cx="1438706" cy="1328439"/>
            </a:xfrm>
          </p:grpSpPr>
          <p:sp>
            <p:nvSpPr>
              <p:cNvPr id="141" name="TextBox 140">
                <a:extLst>
                  <a:ext uri="{FF2B5EF4-FFF2-40B4-BE49-F238E27FC236}">
                    <a16:creationId xmlns:a16="http://schemas.microsoft.com/office/drawing/2014/main" id="{D143C931-A403-472C-A13A-072CE20465B0}"/>
                  </a:ext>
                </a:extLst>
              </p:cNvPr>
              <p:cNvSpPr txBox="1"/>
              <p:nvPr/>
            </p:nvSpPr>
            <p:spPr>
              <a:xfrm>
                <a:off x="6587962" y="4157112"/>
                <a:ext cx="601383" cy="461665"/>
              </a:xfrm>
              <a:prstGeom prst="rect">
                <a:avLst/>
              </a:prstGeom>
              <a:noFill/>
            </p:spPr>
            <p:txBody>
              <a:bodyPr wrap="square" rtlCol="0">
                <a:spAutoFit/>
              </a:bodyPr>
              <a:lstStyle/>
              <a:p>
                <a:pPr algn="ctr"/>
                <a:r>
                  <a:rPr lang="en-US" sz="2400" b="1" dirty="0">
                    <a:solidFill>
                      <a:schemeClr val="bg1"/>
                    </a:solidFill>
                    <a:latin typeface="Microsoft YaHei UI" panose="020B0503020204020204" pitchFamily="34" charset="-122"/>
                    <a:ea typeface="Microsoft YaHei UI" panose="020B0503020204020204" pitchFamily="34" charset="-122"/>
                  </a:rPr>
                  <a:t>03</a:t>
                </a:r>
                <a:r>
                  <a:rPr lang="en-US" sz="2400" dirty="0">
                    <a:solidFill>
                      <a:schemeClr val="bg1"/>
                    </a:solidFill>
                  </a:rPr>
                  <a:t> </a:t>
                </a:r>
                <a:endParaRPr lang="en-MY" sz="2400" dirty="0">
                  <a:solidFill>
                    <a:schemeClr val="bg1"/>
                  </a:solidFill>
                </a:endParaRPr>
              </a:p>
            </p:txBody>
          </p:sp>
          <p:sp>
            <p:nvSpPr>
              <p:cNvPr id="142" name="TextBox 141">
                <a:extLst>
                  <a:ext uri="{FF2B5EF4-FFF2-40B4-BE49-F238E27FC236}">
                    <a16:creationId xmlns:a16="http://schemas.microsoft.com/office/drawing/2014/main" id="{BC485AAD-5E2B-4587-AAAF-97C12E2CD66B}"/>
                  </a:ext>
                </a:extLst>
              </p:cNvPr>
              <p:cNvSpPr txBox="1"/>
              <p:nvPr/>
            </p:nvSpPr>
            <p:spPr>
              <a:xfrm>
                <a:off x="6203900" y="4654554"/>
                <a:ext cx="1438706" cy="830997"/>
              </a:xfrm>
              <a:prstGeom prst="rect">
                <a:avLst/>
              </a:prstGeom>
              <a:noFill/>
            </p:spPr>
            <p:txBody>
              <a:bodyPr wrap="square" rtlCol="0">
                <a:spAutoFit/>
              </a:bodyPr>
              <a:lstStyle/>
              <a:p>
                <a:pPr algn="ctr"/>
                <a:r>
                  <a:rPr lang="en-US" sz="2400" b="1" dirty="0">
                    <a:solidFill>
                      <a:schemeClr val="bg1"/>
                    </a:solidFill>
                    <a:latin typeface="Microsoft YaHei UI" panose="020B0503020204020204" pitchFamily="34" charset="-122"/>
                    <a:ea typeface="Microsoft YaHei UI" panose="020B0503020204020204" pitchFamily="34" charset="-122"/>
                  </a:rPr>
                  <a:t>MAIN</a:t>
                </a:r>
              </a:p>
              <a:p>
                <a:pPr algn="ctr"/>
                <a:r>
                  <a:rPr lang="en-US" sz="2400" dirty="0">
                    <a:solidFill>
                      <a:schemeClr val="bg1"/>
                    </a:solidFill>
                    <a:latin typeface="Microsoft YaHei UI" panose="020B0503020204020204" pitchFamily="34" charset="-122"/>
                    <a:ea typeface="Microsoft YaHei UI" panose="020B0503020204020204" pitchFamily="34" charset="-122"/>
                  </a:rPr>
                  <a:t>POINT </a:t>
                </a:r>
                <a:endParaRPr lang="en-MY" sz="2400" dirty="0">
                  <a:solidFill>
                    <a:schemeClr val="bg1"/>
                  </a:solidFill>
                  <a:latin typeface="Microsoft YaHei UI" panose="020B0503020204020204" pitchFamily="34" charset="-122"/>
                  <a:ea typeface="Microsoft YaHei UI" panose="020B0503020204020204" pitchFamily="34" charset="-122"/>
                </a:endParaRPr>
              </a:p>
            </p:txBody>
          </p:sp>
        </p:grpSp>
        <p:grpSp>
          <p:nvGrpSpPr>
            <p:cNvPr id="284" name="Group 283">
              <a:extLst>
                <a:ext uri="{FF2B5EF4-FFF2-40B4-BE49-F238E27FC236}">
                  <a16:creationId xmlns:a16="http://schemas.microsoft.com/office/drawing/2014/main" id="{82614445-A72A-4472-A0C4-26B161208EDF}"/>
                </a:ext>
              </a:extLst>
            </p:cNvPr>
            <p:cNvGrpSpPr/>
            <p:nvPr/>
          </p:nvGrpSpPr>
          <p:grpSpPr>
            <a:xfrm>
              <a:off x="4422802" y="4149972"/>
              <a:ext cx="1438706" cy="1320141"/>
              <a:chOff x="4377082" y="4149972"/>
              <a:chExt cx="1438706" cy="1320141"/>
            </a:xfrm>
          </p:grpSpPr>
          <p:sp>
            <p:nvSpPr>
              <p:cNvPr id="143" name="TextBox 142">
                <a:extLst>
                  <a:ext uri="{FF2B5EF4-FFF2-40B4-BE49-F238E27FC236}">
                    <a16:creationId xmlns:a16="http://schemas.microsoft.com/office/drawing/2014/main" id="{45E94ADE-CB4E-462A-B260-F8C2602A5028}"/>
                  </a:ext>
                </a:extLst>
              </p:cNvPr>
              <p:cNvSpPr txBox="1"/>
              <p:nvPr/>
            </p:nvSpPr>
            <p:spPr>
              <a:xfrm>
                <a:off x="4807586" y="4149972"/>
                <a:ext cx="601383" cy="461665"/>
              </a:xfrm>
              <a:prstGeom prst="rect">
                <a:avLst/>
              </a:prstGeom>
              <a:noFill/>
            </p:spPr>
            <p:txBody>
              <a:bodyPr wrap="square" rtlCol="0">
                <a:spAutoFit/>
              </a:bodyPr>
              <a:lstStyle/>
              <a:p>
                <a:pPr algn="ctr"/>
                <a:r>
                  <a:rPr lang="en-US" sz="2400" b="1" dirty="0">
                    <a:solidFill>
                      <a:schemeClr val="bg1"/>
                    </a:solidFill>
                    <a:latin typeface="Microsoft YaHei UI" panose="020B0503020204020204" pitchFamily="34" charset="-122"/>
                    <a:ea typeface="Microsoft YaHei UI" panose="020B0503020204020204" pitchFamily="34" charset="-122"/>
                  </a:rPr>
                  <a:t>04</a:t>
                </a:r>
                <a:r>
                  <a:rPr lang="en-US" sz="2400" dirty="0">
                    <a:solidFill>
                      <a:schemeClr val="bg1"/>
                    </a:solidFill>
                  </a:rPr>
                  <a:t> </a:t>
                </a:r>
                <a:endParaRPr lang="en-MY" sz="2400" dirty="0">
                  <a:solidFill>
                    <a:schemeClr val="bg1"/>
                  </a:solidFill>
                </a:endParaRPr>
              </a:p>
            </p:txBody>
          </p:sp>
          <p:sp>
            <p:nvSpPr>
              <p:cNvPr id="144" name="TextBox 143">
                <a:extLst>
                  <a:ext uri="{FF2B5EF4-FFF2-40B4-BE49-F238E27FC236}">
                    <a16:creationId xmlns:a16="http://schemas.microsoft.com/office/drawing/2014/main" id="{C060769F-2E04-4E67-A3A9-1E78F365AE3F}"/>
                  </a:ext>
                </a:extLst>
              </p:cNvPr>
              <p:cNvSpPr txBox="1"/>
              <p:nvPr/>
            </p:nvSpPr>
            <p:spPr>
              <a:xfrm>
                <a:off x="4377082" y="4639116"/>
                <a:ext cx="1438706" cy="830997"/>
              </a:xfrm>
              <a:prstGeom prst="rect">
                <a:avLst/>
              </a:prstGeom>
              <a:noFill/>
            </p:spPr>
            <p:txBody>
              <a:bodyPr wrap="square" rtlCol="0">
                <a:spAutoFit/>
              </a:bodyPr>
              <a:lstStyle/>
              <a:p>
                <a:pPr algn="ctr"/>
                <a:r>
                  <a:rPr lang="en-US" sz="2400" b="1" dirty="0">
                    <a:solidFill>
                      <a:schemeClr val="bg1"/>
                    </a:solidFill>
                    <a:latin typeface="Microsoft YaHei UI" panose="020B0503020204020204" pitchFamily="34" charset="-122"/>
                    <a:ea typeface="Microsoft YaHei UI" panose="020B0503020204020204" pitchFamily="34" charset="-122"/>
                  </a:rPr>
                  <a:t>MAIN</a:t>
                </a:r>
              </a:p>
              <a:p>
                <a:pPr algn="ctr"/>
                <a:r>
                  <a:rPr lang="en-US" sz="2400" dirty="0">
                    <a:solidFill>
                      <a:schemeClr val="bg1"/>
                    </a:solidFill>
                  </a:rPr>
                  <a:t>POINT </a:t>
                </a:r>
                <a:endParaRPr lang="en-MY" sz="2400" dirty="0">
                  <a:solidFill>
                    <a:schemeClr val="bg1"/>
                  </a:solidFill>
                </a:endParaRPr>
              </a:p>
            </p:txBody>
          </p:sp>
        </p:grpSp>
      </p:grpSp>
      <p:sp>
        <p:nvSpPr>
          <p:cNvPr id="204" name="TextBox 203">
            <a:extLst>
              <a:ext uri="{FF2B5EF4-FFF2-40B4-BE49-F238E27FC236}">
                <a16:creationId xmlns:a16="http://schemas.microsoft.com/office/drawing/2014/main" id="{6C1E1C7C-10F9-4919-8F7A-4267AB40D70F}"/>
              </a:ext>
            </a:extLst>
          </p:cNvPr>
          <p:cNvSpPr txBox="1"/>
          <p:nvPr/>
        </p:nvSpPr>
        <p:spPr>
          <a:xfrm>
            <a:off x="215440" y="6258557"/>
            <a:ext cx="5926280" cy="307777"/>
          </a:xfrm>
          <a:prstGeom prst="rect">
            <a:avLst/>
          </a:prstGeom>
          <a:noFill/>
        </p:spPr>
        <p:txBody>
          <a:bodyPr wrap="square" rtlCol="0">
            <a:spAutoFit/>
          </a:bodyPr>
          <a:lstStyle/>
          <a:p>
            <a:pPr marL="285750" indent="-285750">
              <a:buFont typeface="Arial" panose="020B0604020202020204" pitchFamily="34" charset="0"/>
              <a:buChar char="•"/>
            </a:pPr>
            <a:r>
              <a:rPr lang="en-US" sz="1400" dirty="0">
                <a:solidFill>
                  <a:schemeClr val="bg1"/>
                </a:solidFill>
              </a:rPr>
              <a:t>Text </a:t>
            </a:r>
            <a:r>
              <a:rPr lang="en-US" sz="1400" dirty="0" err="1">
                <a:solidFill>
                  <a:schemeClr val="bg1"/>
                </a:solidFill>
              </a:rPr>
              <a:t>text</a:t>
            </a:r>
            <a:r>
              <a:rPr lang="en-US" sz="1400" dirty="0">
                <a:solidFill>
                  <a:schemeClr val="bg1"/>
                </a:solidFill>
              </a:rPr>
              <a:t> </a:t>
            </a:r>
            <a:r>
              <a:rPr lang="en-US" sz="1400" dirty="0" err="1">
                <a:solidFill>
                  <a:schemeClr val="bg1"/>
                </a:solidFill>
              </a:rPr>
              <a:t>text</a:t>
            </a:r>
            <a:r>
              <a:rPr lang="en-US" sz="1400" dirty="0">
                <a:solidFill>
                  <a:schemeClr val="bg1"/>
                </a:solidFill>
              </a:rPr>
              <a:t> </a:t>
            </a:r>
            <a:r>
              <a:rPr lang="en-US" sz="1400" dirty="0" err="1">
                <a:solidFill>
                  <a:schemeClr val="bg1"/>
                </a:solidFill>
              </a:rPr>
              <a:t>text</a:t>
            </a:r>
            <a:r>
              <a:rPr lang="en-US" sz="1400" dirty="0">
                <a:solidFill>
                  <a:schemeClr val="bg1"/>
                </a:solidFill>
              </a:rPr>
              <a:t> </a:t>
            </a:r>
            <a:r>
              <a:rPr lang="en-US" sz="1400" dirty="0" err="1">
                <a:solidFill>
                  <a:schemeClr val="bg1"/>
                </a:solidFill>
              </a:rPr>
              <a:t>text</a:t>
            </a:r>
            <a:r>
              <a:rPr lang="en-US" sz="1400" dirty="0">
                <a:solidFill>
                  <a:schemeClr val="bg1"/>
                </a:solidFill>
              </a:rPr>
              <a:t> </a:t>
            </a:r>
            <a:r>
              <a:rPr lang="en-US" sz="1400" dirty="0" err="1">
                <a:solidFill>
                  <a:schemeClr val="bg1"/>
                </a:solidFill>
              </a:rPr>
              <a:t>text</a:t>
            </a:r>
            <a:r>
              <a:rPr lang="en-US" sz="1400" dirty="0">
                <a:solidFill>
                  <a:schemeClr val="bg1"/>
                </a:solidFill>
              </a:rPr>
              <a:t> </a:t>
            </a:r>
            <a:r>
              <a:rPr lang="en-US" sz="1400" dirty="0" err="1">
                <a:solidFill>
                  <a:schemeClr val="bg1"/>
                </a:solidFill>
              </a:rPr>
              <a:t>text</a:t>
            </a:r>
            <a:r>
              <a:rPr lang="en-US" sz="1400" dirty="0">
                <a:solidFill>
                  <a:schemeClr val="bg1"/>
                </a:solidFill>
              </a:rPr>
              <a:t> </a:t>
            </a:r>
            <a:r>
              <a:rPr lang="en-US" sz="1400" dirty="0" err="1">
                <a:solidFill>
                  <a:schemeClr val="bg1"/>
                </a:solidFill>
              </a:rPr>
              <a:t>text</a:t>
            </a:r>
            <a:r>
              <a:rPr lang="en-US" sz="1400" dirty="0">
                <a:solidFill>
                  <a:schemeClr val="bg1"/>
                </a:solidFill>
              </a:rPr>
              <a:t> </a:t>
            </a:r>
            <a:r>
              <a:rPr lang="en-US" sz="1400" dirty="0" err="1">
                <a:solidFill>
                  <a:schemeClr val="bg1"/>
                </a:solidFill>
              </a:rPr>
              <a:t>text</a:t>
            </a:r>
            <a:r>
              <a:rPr lang="en-US" sz="1400" dirty="0">
                <a:solidFill>
                  <a:schemeClr val="bg1"/>
                </a:solidFill>
              </a:rPr>
              <a:t> </a:t>
            </a:r>
            <a:r>
              <a:rPr lang="en-US" sz="1400" dirty="0" err="1">
                <a:solidFill>
                  <a:schemeClr val="bg1"/>
                </a:solidFill>
              </a:rPr>
              <a:t>text</a:t>
            </a:r>
            <a:r>
              <a:rPr lang="en-US" sz="1400" dirty="0">
                <a:solidFill>
                  <a:schemeClr val="bg1"/>
                </a:solidFill>
              </a:rPr>
              <a:t> </a:t>
            </a:r>
            <a:r>
              <a:rPr lang="en-US" sz="1400" dirty="0" err="1">
                <a:solidFill>
                  <a:schemeClr val="bg1"/>
                </a:solidFill>
              </a:rPr>
              <a:t>text</a:t>
            </a:r>
            <a:r>
              <a:rPr lang="en-US" sz="1400" dirty="0">
                <a:solidFill>
                  <a:schemeClr val="bg1"/>
                </a:solidFill>
              </a:rPr>
              <a:t> </a:t>
            </a:r>
            <a:r>
              <a:rPr lang="en-US" sz="1400" dirty="0" err="1">
                <a:solidFill>
                  <a:schemeClr val="bg1"/>
                </a:solidFill>
              </a:rPr>
              <a:t>text</a:t>
            </a:r>
            <a:r>
              <a:rPr lang="en-US" sz="1400" dirty="0">
                <a:solidFill>
                  <a:schemeClr val="bg1"/>
                </a:solidFill>
              </a:rPr>
              <a:t> </a:t>
            </a:r>
            <a:r>
              <a:rPr lang="en-US" sz="1400" dirty="0" err="1">
                <a:solidFill>
                  <a:schemeClr val="bg1"/>
                </a:solidFill>
              </a:rPr>
              <a:t>text</a:t>
            </a:r>
            <a:r>
              <a:rPr lang="en-US" sz="1400" dirty="0">
                <a:solidFill>
                  <a:schemeClr val="bg1"/>
                </a:solidFill>
              </a:rPr>
              <a:t> </a:t>
            </a:r>
            <a:r>
              <a:rPr lang="en-US" sz="1400" dirty="0" err="1">
                <a:solidFill>
                  <a:schemeClr val="bg1"/>
                </a:solidFill>
              </a:rPr>
              <a:t>text</a:t>
            </a:r>
            <a:r>
              <a:rPr lang="en-US" sz="1400" dirty="0">
                <a:solidFill>
                  <a:schemeClr val="bg1"/>
                </a:solidFill>
              </a:rPr>
              <a:t> </a:t>
            </a:r>
            <a:r>
              <a:rPr lang="en-US" sz="1400" dirty="0" err="1">
                <a:solidFill>
                  <a:schemeClr val="bg1"/>
                </a:solidFill>
              </a:rPr>
              <a:t>text</a:t>
            </a:r>
            <a:r>
              <a:rPr lang="en-US" sz="1400" dirty="0">
                <a:solidFill>
                  <a:schemeClr val="bg1"/>
                </a:solidFill>
              </a:rPr>
              <a:t> </a:t>
            </a:r>
            <a:r>
              <a:rPr lang="en-US" sz="1400" dirty="0" err="1">
                <a:solidFill>
                  <a:schemeClr val="bg1"/>
                </a:solidFill>
              </a:rPr>
              <a:t>text</a:t>
            </a:r>
            <a:r>
              <a:rPr lang="en-US" sz="1400" dirty="0">
                <a:solidFill>
                  <a:schemeClr val="bg1"/>
                </a:solidFill>
              </a:rPr>
              <a:t>…</a:t>
            </a:r>
            <a:endParaRPr lang="en-MY" sz="1400" dirty="0">
              <a:solidFill>
                <a:schemeClr val="bg1"/>
              </a:solidFill>
            </a:endParaRPr>
          </a:p>
        </p:txBody>
      </p:sp>
      <p:sp>
        <p:nvSpPr>
          <p:cNvPr id="319" name="Rectangle: Rounded Corners 318">
            <a:extLst>
              <a:ext uri="{FF2B5EF4-FFF2-40B4-BE49-F238E27FC236}">
                <a16:creationId xmlns:a16="http://schemas.microsoft.com/office/drawing/2014/main" id="{7EDD3498-7DBD-438A-9714-CC05310A5C26}"/>
              </a:ext>
            </a:extLst>
          </p:cNvPr>
          <p:cNvSpPr/>
          <p:nvPr/>
        </p:nvSpPr>
        <p:spPr>
          <a:xfrm>
            <a:off x="6380181" y="173701"/>
            <a:ext cx="5637596" cy="45719"/>
          </a:xfrm>
          <a:prstGeom prst="roundRect">
            <a:avLst>
              <a:gd name="adj" fmla="val 33910"/>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320" name="Rectangle: Rounded Corners 319">
            <a:extLst>
              <a:ext uri="{FF2B5EF4-FFF2-40B4-BE49-F238E27FC236}">
                <a16:creationId xmlns:a16="http://schemas.microsoft.com/office/drawing/2014/main" id="{D9424E07-5E49-4124-A95F-6F02E7006498}"/>
              </a:ext>
            </a:extLst>
          </p:cNvPr>
          <p:cNvSpPr/>
          <p:nvPr/>
        </p:nvSpPr>
        <p:spPr>
          <a:xfrm>
            <a:off x="632376" y="174623"/>
            <a:ext cx="5637596" cy="45719"/>
          </a:xfrm>
          <a:prstGeom prst="roundRect">
            <a:avLst>
              <a:gd name="adj" fmla="val 33910"/>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Tree>
    <p:extLst>
      <p:ext uri="{BB962C8B-B14F-4D97-AF65-F5344CB8AC3E}">
        <p14:creationId xmlns:p14="http://schemas.microsoft.com/office/powerpoint/2010/main" val="2236915650"/>
      </p:ext>
    </p:extLst>
  </p:cSld>
  <p:clrMapOvr>
    <a:masterClrMapping/>
  </p:clrMapOvr>
  <mc:AlternateContent xmlns:mc="http://schemas.openxmlformats.org/markup-compatibility/2006" xmlns:p14="http://schemas.microsoft.com/office/powerpoint/2010/main">
    <mc:Choice Requires="p14">
      <p:transition spd="slow">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strVal val="#ppt_w+.3"/>
                                          </p:val>
                                        </p:tav>
                                        <p:tav tm="100000">
                                          <p:val>
                                            <p:strVal val="#ppt_w"/>
                                          </p:val>
                                        </p:tav>
                                      </p:tavLst>
                                    </p:anim>
                                    <p:anim calcmode="lin" valueType="num">
                                      <p:cBhvr>
                                        <p:cTn id="8" dur="500" fill="hold"/>
                                        <p:tgtEl>
                                          <p:spTgt spid="6"/>
                                        </p:tgtEl>
                                        <p:attrNameLst>
                                          <p:attrName>ppt_h</p:attrName>
                                        </p:attrNameLst>
                                      </p:cBhvr>
                                      <p:tavLst>
                                        <p:tav tm="0">
                                          <p:val>
                                            <p:strVal val="#ppt_h"/>
                                          </p:val>
                                        </p:tav>
                                        <p:tav tm="100000">
                                          <p:val>
                                            <p:strVal val="#ppt_h"/>
                                          </p:val>
                                        </p:tav>
                                      </p:tavLst>
                                    </p:anim>
                                    <p:animEffect transition="in" filter="fade">
                                      <p:cBhvr>
                                        <p:cTn id="9" dur="500"/>
                                        <p:tgtEl>
                                          <p:spTgt spid="6"/>
                                        </p:tgtEl>
                                      </p:cBhvr>
                                    </p:animEffect>
                                  </p:childTnLst>
                                </p:cTn>
                              </p:par>
                            </p:childTnLst>
                          </p:cTn>
                        </p:par>
                        <p:par>
                          <p:cTn id="10" fill="hold">
                            <p:stCondLst>
                              <p:cond delay="500"/>
                            </p:stCondLst>
                            <p:childTnLst>
                              <p:par>
                                <p:cTn id="11" presetID="21" presetClass="entr" presetSubtype="1"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wheel(1)">
                                      <p:cBhvr>
                                        <p:cTn id="13" dur="500"/>
                                        <p:tgtEl>
                                          <p:spTgt spid="3"/>
                                        </p:tgtEl>
                                      </p:cBhvr>
                                    </p:animEffect>
                                  </p:childTnLst>
                                </p:cTn>
                              </p:par>
                            </p:childTnLst>
                          </p:cTn>
                        </p:par>
                        <p:par>
                          <p:cTn id="14" fill="hold">
                            <p:stCondLst>
                              <p:cond delay="1000"/>
                            </p:stCondLst>
                            <p:childTnLst>
                              <p:par>
                                <p:cTn id="15" presetID="37" presetClass="entr" presetSubtype="0" fill="hold" nodeType="after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750"/>
                                        <p:tgtEl>
                                          <p:spTgt spid="4"/>
                                        </p:tgtEl>
                                      </p:cBhvr>
                                    </p:animEffect>
                                    <p:anim calcmode="lin" valueType="num">
                                      <p:cBhvr>
                                        <p:cTn id="18" dur="750" fill="hold"/>
                                        <p:tgtEl>
                                          <p:spTgt spid="4"/>
                                        </p:tgtEl>
                                        <p:attrNameLst>
                                          <p:attrName>ppt_x</p:attrName>
                                        </p:attrNameLst>
                                      </p:cBhvr>
                                      <p:tavLst>
                                        <p:tav tm="0">
                                          <p:val>
                                            <p:strVal val="#ppt_x"/>
                                          </p:val>
                                        </p:tav>
                                        <p:tav tm="100000">
                                          <p:val>
                                            <p:strVal val="#ppt_x"/>
                                          </p:val>
                                        </p:tav>
                                      </p:tavLst>
                                    </p:anim>
                                    <p:anim calcmode="lin" valueType="num">
                                      <p:cBhvr>
                                        <p:cTn id="19" dur="675" decel="100000" fill="hold"/>
                                        <p:tgtEl>
                                          <p:spTgt spid="4"/>
                                        </p:tgtEl>
                                        <p:attrNameLst>
                                          <p:attrName>ppt_y</p:attrName>
                                        </p:attrNameLst>
                                      </p:cBhvr>
                                      <p:tavLst>
                                        <p:tav tm="0">
                                          <p:val>
                                            <p:strVal val="#ppt_y+1"/>
                                          </p:val>
                                        </p:tav>
                                        <p:tav tm="100000">
                                          <p:val>
                                            <p:strVal val="#ppt_y-.03"/>
                                          </p:val>
                                        </p:tav>
                                      </p:tavLst>
                                    </p:anim>
                                    <p:anim calcmode="lin" valueType="num">
                                      <p:cBhvr>
                                        <p:cTn id="20" dur="75" accel="100000" fill="hold">
                                          <p:stCondLst>
                                            <p:cond delay="675"/>
                                          </p:stCondLst>
                                        </p:cTn>
                                        <p:tgtEl>
                                          <p:spTgt spid="4"/>
                                        </p:tgtEl>
                                        <p:attrNameLst>
                                          <p:attrName>ppt_y</p:attrName>
                                        </p:attrNameLst>
                                      </p:cBhvr>
                                      <p:tavLst>
                                        <p:tav tm="0">
                                          <p:val>
                                            <p:strVal val="#ppt_y-.03"/>
                                          </p:val>
                                        </p:tav>
                                        <p:tav tm="100000">
                                          <p:val>
                                            <p:strVal val="#ppt_y"/>
                                          </p:val>
                                        </p:tav>
                                      </p:tavLst>
                                    </p:anim>
                                  </p:childTnLst>
                                </p:cTn>
                              </p:par>
                            </p:childTnLst>
                          </p:cTn>
                        </p:par>
                        <p:par>
                          <p:cTn id="21" fill="hold">
                            <p:stCondLst>
                              <p:cond delay="1750"/>
                            </p:stCondLst>
                            <p:childTnLst>
                              <p:par>
                                <p:cTn id="22" presetID="37" presetClass="entr" presetSubtype="0" fill="hold" nodeType="after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750"/>
                                        <p:tgtEl>
                                          <p:spTgt spid="12"/>
                                        </p:tgtEl>
                                      </p:cBhvr>
                                    </p:animEffect>
                                    <p:anim calcmode="lin" valueType="num">
                                      <p:cBhvr>
                                        <p:cTn id="25" dur="750" fill="hold"/>
                                        <p:tgtEl>
                                          <p:spTgt spid="12"/>
                                        </p:tgtEl>
                                        <p:attrNameLst>
                                          <p:attrName>ppt_x</p:attrName>
                                        </p:attrNameLst>
                                      </p:cBhvr>
                                      <p:tavLst>
                                        <p:tav tm="0">
                                          <p:val>
                                            <p:strVal val="#ppt_x"/>
                                          </p:val>
                                        </p:tav>
                                        <p:tav tm="100000">
                                          <p:val>
                                            <p:strVal val="#ppt_x"/>
                                          </p:val>
                                        </p:tav>
                                      </p:tavLst>
                                    </p:anim>
                                    <p:anim calcmode="lin" valueType="num">
                                      <p:cBhvr>
                                        <p:cTn id="26" dur="675" decel="100000" fill="hold"/>
                                        <p:tgtEl>
                                          <p:spTgt spid="12"/>
                                        </p:tgtEl>
                                        <p:attrNameLst>
                                          <p:attrName>ppt_y</p:attrName>
                                        </p:attrNameLst>
                                      </p:cBhvr>
                                      <p:tavLst>
                                        <p:tav tm="0">
                                          <p:val>
                                            <p:strVal val="#ppt_y+1"/>
                                          </p:val>
                                        </p:tav>
                                        <p:tav tm="100000">
                                          <p:val>
                                            <p:strVal val="#ppt_y-.03"/>
                                          </p:val>
                                        </p:tav>
                                      </p:tavLst>
                                    </p:anim>
                                    <p:anim calcmode="lin" valueType="num">
                                      <p:cBhvr>
                                        <p:cTn id="27" dur="75" accel="100000" fill="hold">
                                          <p:stCondLst>
                                            <p:cond delay="675"/>
                                          </p:stCondLst>
                                        </p:cTn>
                                        <p:tgtEl>
                                          <p:spTgt spid="12"/>
                                        </p:tgtEl>
                                        <p:attrNameLst>
                                          <p:attrName>ppt_y</p:attrName>
                                        </p:attrNameLst>
                                      </p:cBhvr>
                                      <p:tavLst>
                                        <p:tav tm="0">
                                          <p:val>
                                            <p:strVal val="#ppt_y-.03"/>
                                          </p:val>
                                        </p:tav>
                                        <p:tav tm="100000">
                                          <p:val>
                                            <p:strVal val="#ppt_y"/>
                                          </p:val>
                                        </p:tav>
                                      </p:tavLst>
                                    </p:anim>
                                  </p:childTnLst>
                                </p:cTn>
                              </p:par>
                            </p:childTnLst>
                          </p:cTn>
                        </p:par>
                        <p:par>
                          <p:cTn id="28" fill="hold">
                            <p:stCondLst>
                              <p:cond delay="2500"/>
                            </p:stCondLst>
                            <p:childTnLst>
                              <p:par>
                                <p:cTn id="29" presetID="37" presetClass="entr" presetSubtype="0" fill="hold" nodeType="after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750"/>
                                        <p:tgtEl>
                                          <p:spTgt spid="13"/>
                                        </p:tgtEl>
                                      </p:cBhvr>
                                    </p:animEffect>
                                    <p:anim calcmode="lin" valueType="num">
                                      <p:cBhvr>
                                        <p:cTn id="32" dur="750" fill="hold"/>
                                        <p:tgtEl>
                                          <p:spTgt spid="13"/>
                                        </p:tgtEl>
                                        <p:attrNameLst>
                                          <p:attrName>ppt_x</p:attrName>
                                        </p:attrNameLst>
                                      </p:cBhvr>
                                      <p:tavLst>
                                        <p:tav tm="0">
                                          <p:val>
                                            <p:strVal val="#ppt_x"/>
                                          </p:val>
                                        </p:tav>
                                        <p:tav tm="100000">
                                          <p:val>
                                            <p:strVal val="#ppt_x"/>
                                          </p:val>
                                        </p:tav>
                                      </p:tavLst>
                                    </p:anim>
                                    <p:anim calcmode="lin" valueType="num">
                                      <p:cBhvr>
                                        <p:cTn id="33" dur="675" decel="100000" fill="hold"/>
                                        <p:tgtEl>
                                          <p:spTgt spid="13"/>
                                        </p:tgtEl>
                                        <p:attrNameLst>
                                          <p:attrName>ppt_y</p:attrName>
                                        </p:attrNameLst>
                                      </p:cBhvr>
                                      <p:tavLst>
                                        <p:tav tm="0">
                                          <p:val>
                                            <p:strVal val="#ppt_y+1"/>
                                          </p:val>
                                        </p:tav>
                                        <p:tav tm="100000">
                                          <p:val>
                                            <p:strVal val="#ppt_y-.03"/>
                                          </p:val>
                                        </p:tav>
                                      </p:tavLst>
                                    </p:anim>
                                    <p:anim calcmode="lin" valueType="num">
                                      <p:cBhvr>
                                        <p:cTn id="34" dur="75" accel="100000" fill="hold">
                                          <p:stCondLst>
                                            <p:cond delay="675"/>
                                          </p:stCondLst>
                                        </p:cTn>
                                        <p:tgtEl>
                                          <p:spTgt spid="13"/>
                                        </p:tgtEl>
                                        <p:attrNameLst>
                                          <p:attrName>ppt_y</p:attrName>
                                        </p:attrNameLst>
                                      </p:cBhvr>
                                      <p:tavLst>
                                        <p:tav tm="0">
                                          <p:val>
                                            <p:strVal val="#ppt_y-.03"/>
                                          </p:val>
                                        </p:tav>
                                        <p:tav tm="100000">
                                          <p:val>
                                            <p:strVal val="#ppt_y"/>
                                          </p:val>
                                        </p:tav>
                                      </p:tavLst>
                                    </p:anim>
                                  </p:childTnLst>
                                </p:cTn>
                              </p:par>
                            </p:childTnLst>
                          </p:cTn>
                        </p:par>
                        <p:par>
                          <p:cTn id="35" fill="hold">
                            <p:stCondLst>
                              <p:cond delay="3250"/>
                            </p:stCondLst>
                            <p:childTnLst>
                              <p:par>
                                <p:cTn id="36" presetID="37" presetClass="entr" presetSubtype="0" fill="hold" nodeType="after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fade">
                                      <p:cBhvr>
                                        <p:cTn id="38" dur="750"/>
                                        <p:tgtEl>
                                          <p:spTgt spid="14"/>
                                        </p:tgtEl>
                                      </p:cBhvr>
                                    </p:animEffect>
                                    <p:anim calcmode="lin" valueType="num">
                                      <p:cBhvr>
                                        <p:cTn id="39" dur="750" fill="hold"/>
                                        <p:tgtEl>
                                          <p:spTgt spid="14"/>
                                        </p:tgtEl>
                                        <p:attrNameLst>
                                          <p:attrName>ppt_x</p:attrName>
                                        </p:attrNameLst>
                                      </p:cBhvr>
                                      <p:tavLst>
                                        <p:tav tm="0">
                                          <p:val>
                                            <p:strVal val="#ppt_x"/>
                                          </p:val>
                                        </p:tav>
                                        <p:tav tm="100000">
                                          <p:val>
                                            <p:strVal val="#ppt_x"/>
                                          </p:val>
                                        </p:tav>
                                      </p:tavLst>
                                    </p:anim>
                                    <p:anim calcmode="lin" valueType="num">
                                      <p:cBhvr>
                                        <p:cTn id="40" dur="675" decel="100000" fill="hold"/>
                                        <p:tgtEl>
                                          <p:spTgt spid="14"/>
                                        </p:tgtEl>
                                        <p:attrNameLst>
                                          <p:attrName>ppt_y</p:attrName>
                                        </p:attrNameLst>
                                      </p:cBhvr>
                                      <p:tavLst>
                                        <p:tav tm="0">
                                          <p:val>
                                            <p:strVal val="#ppt_y+1"/>
                                          </p:val>
                                        </p:tav>
                                        <p:tav tm="100000">
                                          <p:val>
                                            <p:strVal val="#ppt_y-.03"/>
                                          </p:val>
                                        </p:tav>
                                      </p:tavLst>
                                    </p:anim>
                                    <p:anim calcmode="lin" valueType="num">
                                      <p:cBhvr>
                                        <p:cTn id="41" dur="75" accel="100000" fill="hold">
                                          <p:stCondLst>
                                            <p:cond delay="675"/>
                                          </p:stCondLst>
                                        </p:cTn>
                                        <p:tgtEl>
                                          <p:spTgt spid="14"/>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45000">
              <a:srgbClr val="C22198"/>
            </a:gs>
            <a:gs pos="100000">
              <a:srgbClr val="396ADA"/>
            </a:gs>
            <a:gs pos="76000">
              <a:srgbClr val="9537B4"/>
            </a:gs>
            <a:gs pos="0">
              <a:srgbClr val="FB5C03"/>
            </a:gs>
          </a:gsLst>
          <a:lin ang="13500000" scaled="1"/>
        </a:grad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14E7A676-ED52-4B4E-B3B7-B146C4EDFBEA}"/>
              </a:ext>
            </a:extLst>
          </p:cNvPr>
          <p:cNvSpPr/>
          <p:nvPr/>
        </p:nvSpPr>
        <p:spPr>
          <a:xfrm>
            <a:off x="73742" y="100484"/>
            <a:ext cx="12044516" cy="6674805"/>
          </a:xfrm>
          <a:prstGeom prst="roundRect">
            <a:avLst>
              <a:gd name="adj" fmla="val 1836"/>
            </a:avLst>
          </a:prstGeom>
          <a:solidFill>
            <a:srgbClr val="EBEB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pic>
        <p:nvPicPr>
          <p:cNvPr id="5" name="Picture 4">
            <a:extLst>
              <a:ext uri="{FF2B5EF4-FFF2-40B4-BE49-F238E27FC236}">
                <a16:creationId xmlns:a16="http://schemas.microsoft.com/office/drawing/2014/main" id="{84B30A9F-3004-446E-BAA1-021BABEC7FB3}"/>
              </a:ext>
            </a:extLst>
          </p:cNvPr>
          <p:cNvPicPr>
            <a:picLocks noChangeAspect="1"/>
          </p:cNvPicPr>
          <p:nvPr/>
        </p:nvPicPr>
        <p:blipFill rotWithShape="1">
          <a:blip r:embed="rId3"/>
          <a:srcRect l="23791" t="21831" r="66768" b="61099"/>
          <a:stretch/>
        </p:blipFill>
        <p:spPr>
          <a:xfrm>
            <a:off x="159177" y="120234"/>
            <a:ext cx="387764" cy="373412"/>
          </a:xfrm>
          <a:prstGeom prst="flowChartConnector">
            <a:avLst/>
          </a:prstGeom>
        </p:spPr>
      </p:pic>
      <p:sp>
        <p:nvSpPr>
          <p:cNvPr id="7" name="TextBox 6">
            <a:extLst>
              <a:ext uri="{FF2B5EF4-FFF2-40B4-BE49-F238E27FC236}">
                <a16:creationId xmlns:a16="http://schemas.microsoft.com/office/drawing/2014/main" id="{33C31EA2-454D-47C1-AEF9-060443F0BB32}"/>
              </a:ext>
            </a:extLst>
          </p:cNvPr>
          <p:cNvSpPr txBox="1"/>
          <p:nvPr/>
        </p:nvSpPr>
        <p:spPr>
          <a:xfrm>
            <a:off x="493954" y="271072"/>
            <a:ext cx="371149" cy="246221"/>
          </a:xfrm>
          <a:prstGeom prst="rect">
            <a:avLst/>
          </a:prstGeom>
          <a:noFill/>
        </p:spPr>
        <p:txBody>
          <a:bodyPr wrap="square" rtlCol="0">
            <a:spAutoFit/>
          </a:bodyPr>
          <a:lstStyle/>
          <a:p>
            <a:r>
              <a:rPr lang="en-US" sz="1000" dirty="0">
                <a:solidFill>
                  <a:schemeClr val="tx1">
                    <a:alpha val="58000"/>
                  </a:schemeClr>
                </a:solidFill>
              </a:rPr>
              <a:t>1m</a:t>
            </a:r>
            <a:endParaRPr lang="en-MY" sz="1000" dirty="0">
              <a:solidFill>
                <a:schemeClr val="tx1">
                  <a:alpha val="58000"/>
                </a:schemeClr>
              </a:solidFill>
            </a:endParaRPr>
          </a:p>
        </p:txBody>
      </p:sp>
      <p:grpSp>
        <p:nvGrpSpPr>
          <p:cNvPr id="8" name="Group 7">
            <a:extLst>
              <a:ext uri="{FF2B5EF4-FFF2-40B4-BE49-F238E27FC236}">
                <a16:creationId xmlns:a16="http://schemas.microsoft.com/office/drawing/2014/main" id="{96C67FFC-17E5-4A0C-90B7-9D58CB98CB0D}"/>
              </a:ext>
            </a:extLst>
          </p:cNvPr>
          <p:cNvGrpSpPr/>
          <p:nvPr/>
        </p:nvGrpSpPr>
        <p:grpSpPr>
          <a:xfrm>
            <a:off x="11428046" y="309143"/>
            <a:ext cx="402487" cy="80310"/>
            <a:chOff x="2727601" y="2857097"/>
            <a:chExt cx="402487" cy="80310"/>
          </a:xfrm>
        </p:grpSpPr>
        <p:sp>
          <p:nvSpPr>
            <p:cNvPr id="9" name="Flowchart: Connector 8">
              <a:extLst>
                <a:ext uri="{FF2B5EF4-FFF2-40B4-BE49-F238E27FC236}">
                  <a16:creationId xmlns:a16="http://schemas.microsoft.com/office/drawing/2014/main" id="{55018140-02AC-4B99-8352-8A57E91E1EDF}"/>
                </a:ext>
              </a:extLst>
            </p:cNvPr>
            <p:cNvSpPr/>
            <p:nvPr/>
          </p:nvSpPr>
          <p:spPr>
            <a:xfrm>
              <a:off x="2727601" y="2857097"/>
              <a:ext cx="84425" cy="8031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0" name="Flowchart: Connector 9">
              <a:extLst>
                <a:ext uri="{FF2B5EF4-FFF2-40B4-BE49-F238E27FC236}">
                  <a16:creationId xmlns:a16="http://schemas.microsoft.com/office/drawing/2014/main" id="{C0708202-DBA3-4DA1-95A3-8AC3CE273488}"/>
                </a:ext>
              </a:extLst>
            </p:cNvPr>
            <p:cNvSpPr/>
            <p:nvPr/>
          </p:nvSpPr>
          <p:spPr>
            <a:xfrm>
              <a:off x="2886632" y="2857097"/>
              <a:ext cx="84425" cy="8031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1" name="Flowchart: Connector 10">
              <a:extLst>
                <a:ext uri="{FF2B5EF4-FFF2-40B4-BE49-F238E27FC236}">
                  <a16:creationId xmlns:a16="http://schemas.microsoft.com/office/drawing/2014/main" id="{0C03BCBA-07BB-4292-BAA4-A3CAACE5D8D4}"/>
                </a:ext>
              </a:extLst>
            </p:cNvPr>
            <p:cNvSpPr/>
            <p:nvPr/>
          </p:nvSpPr>
          <p:spPr>
            <a:xfrm>
              <a:off x="3045663" y="2857097"/>
              <a:ext cx="84425" cy="8031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grpSp>
      <p:grpSp>
        <p:nvGrpSpPr>
          <p:cNvPr id="26" name="Group 25">
            <a:extLst>
              <a:ext uri="{FF2B5EF4-FFF2-40B4-BE49-F238E27FC236}">
                <a16:creationId xmlns:a16="http://schemas.microsoft.com/office/drawing/2014/main" id="{F2120EAE-B98A-4747-9BFC-1A771A354716}"/>
              </a:ext>
            </a:extLst>
          </p:cNvPr>
          <p:cNvGrpSpPr/>
          <p:nvPr/>
        </p:nvGrpSpPr>
        <p:grpSpPr>
          <a:xfrm>
            <a:off x="235134" y="1321849"/>
            <a:ext cx="4130640" cy="5014980"/>
            <a:chOff x="235134" y="1242565"/>
            <a:chExt cx="4246685" cy="5014980"/>
          </a:xfrm>
        </p:grpSpPr>
        <p:grpSp>
          <p:nvGrpSpPr>
            <p:cNvPr id="25" name="Group 24">
              <a:extLst>
                <a:ext uri="{FF2B5EF4-FFF2-40B4-BE49-F238E27FC236}">
                  <a16:creationId xmlns:a16="http://schemas.microsoft.com/office/drawing/2014/main" id="{E093D264-27C3-4D15-8380-E621A81597FB}"/>
                </a:ext>
              </a:extLst>
            </p:cNvPr>
            <p:cNvGrpSpPr/>
            <p:nvPr/>
          </p:nvGrpSpPr>
          <p:grpSpPr>
            <a:xfrm>
              <a:off x="235134" y="1242565"/>
              <a:ext cx="4246685" cy="5014980"/>
              <a:chOff x="235134" y="1242565"/>
              <a:chExt cx="4246685" cy="5014980"/>
            </a:xfrm>
          </p:grpSpPr>
          <p:sp>
            <p:nvSpPr>
              <p:cNvPr id="3" name="Rectangle: Rounded Corners 2">
                <a:extLst>
                  <a:ext uri="{FF2B5EF4-FFF2-40B4-BE49-F238E27FC236}">
                    <a16:creationId xmlns:a16="http://schemas.microsoft.com/office/drawing/2014/main" id="{56019C6C-E219-4A0A-846A-D5379DBB5FA3}"/>
                  </a:ext>
                </a:extLst>
              </p:cNvPr>
              <p:cNvSpPr/>
              <p:nvPr/>
            </p:nvSpPr>
            <p:spPr>
              <a:xfrm>
                <a:off x="235135" y="1242565"/>
                <a:ext cx="4246684" cy="5014980"/>
              </a:xfrm>
              <a:prstGeom prst="roundRect">
                <a:avLst>
                  <a:gd name="adj" fmla="val 3537"/>
                </a:avLst>
              </a:prstGeom>
              <a:solidFill>
                <a:srgbClr val="FEFE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 Put your picture here //</a:t>
                </a:r>
                <a:endParaRPr lang="en-MY" dirty="0">
                  <a:solidFill>
                    <a:schemeClr val="tx1"/>
                  </a:solidFill>
                </a:endParaRPr>
              </a:p>
            </p:txBody>
          </p:sp>
          <p:grpSp>
            <p:nvGrpSpPr>
              <p:cNvPr id="24" name="Group 23">
                <a:extLst>
                  <a:ext uri="{FF2B5EF4-FFF2-40B4-BE49-F238E27FC236}">
                    <a16:creationId xmlns:a16="http://schemas.microsoft.com/office/drawing/2014/main" id="{60374BFD-9B63-4821-B513-2FD2EBBFDE39}"/>
                  </a:ext>
                </a:extLst>
              </p:cNvPr>
              <p:cNvGrpSpPr/>
              <p:nvPr/>
            </p:nvGrpSpPr>
            <p:grpSpPr>
              <a:xfrm>
                <a:off x="305108" y="1286478"/>
                <a:ext cx="2243020" cy="497928"/>
                <a:chOff x="305108" y="1232197"/>
                <a:chExt cx="2243020" cy="497928"/>
              </a:xfrm>
            </p:grpSpPr>
            <p:pic>
              <p:nvPicPr>
                <p:cNvPr id="21" name="Picture 20">
                  <a:extLst>
                    <a:ext uri="{FF2B5EF4-FFF2-40B4-BE49-F238E27FC236}">
                      <a16:creationId xmlns:a16="http://schemas.microsoft.com/office/drawing/2014/main" id="{128FEA2F-E633-41CE-95AE-7F8356D90480}"/>
                    </a:ext>
                  </a:extLst>
                </p:cNvPr>
                <p:cNvPicPr>
                  <a:picLocks noChangeAspect="1"/>
                </p:cNvPicPr>
                <p:nvPr/>
              </p:nvPicPr>
              <p:blipFill rotWithShape="1">
                <a:blip r:embed="rId4"/>
                <a:srcRect l="11115" t="20782" r="18002" b="11665"/>
                <a:stretch/>
              </p:blipFill>
              <p:spPr>
                <a:xfrm>
                  <a:off x="305108" y="1232197"/>
                  <a:ext cx="574942" cy="497928"/>
                </a:xfrm>
                <a:prstGeom prst="flowChartConnector">
                  <a:avLst/>
                </a:prstGeom>
              </p:spPr>
            </p:pic>
            <p:sp>
              <p:nvSpPr>
                <p:cNvPr id="22" name="TextBox 21">
                  <a:extLst>
                    <a:ext uri="{FF2B5EF4-FFF2-40B4-BE49-F238E27FC236}">
                      <a16:creationId xmlns:a16="http://schemas.microsoft.com/office/drawing/2014/main" id="{F2BA8B7B-DD31-4B62-B6DA-EDEE0F0182EB}"/>
                    </a:ext>
                  </a:extLst>
                </p:cNvPr>
                <p:cNvSpPr txBox="1"/>
                <p:nvPr/>
              </p:nvSpPr>
              <p:spPr>
                <a:xfrm>
                  <a:off x="975360" y="1253876"/>
                  <a:ext cx="1572768" cy="369332"/>
                </a:xfrm>
                <a:prstGeom prst="rect">
                  <a:avLst/>
                </a:prstGeom>
                <a:noFill/>
              </p:spPr>
              <p:txBody>
                <a:bodyPr wrap="square" rtlCol="0">
                  <a:spAutoFit/>
                </a:bodyPr>
                <a:lstStyle/>
                <a:p>
                  <a:r>
                    <a:rPr lang="en-US" b="1" dirty="0" err="1"/>
                    <a:t>mystarbucks</a:t>
                  </a:r>
                  <a:endParaRPr lang="en-MY" b="1" dirty="0"/>
                </a:p>
              </p:txBody>
            </p:sp>
          </p:grpSp>
          <p:sp>
            <p:nvSpPr>
              <p:cNvPr id="23" name="TextBox 22">
                <a:extLst>
                  <a:ext uri="{FF2B5EF4-FFF2-40B4-BE49-F238E27FC236}">
                    <a16:creationId xmlns:a16="http://schemas.microsoft.com/office/drawing/2014/main" id="{D77BB450-90AA-4EE8-BCE4-A35A48176BB9}"/>
                  </a:ext>
                </a:extLst>
              </p:cNvPr>
              <p:cNvSpPr txBox="1"/>
              <p:nvPr/>
            </p:nvSpPr>
            <p:spPr>
              <a:xfrm>
                <a:off x="235134" y="5326418"/>
                <a:ext cx="4246684" cy="923330"/>
              </a:xfrm>
              <a:prstGeom prst="rect">
                <a:avLst/>
              </a:prstGeom>
              <a:noFill/>
            </p:spPr>
            <p:txBody>
              <a:bodyPr wrap="square" rtlCol="0">
                <a:spAutoFit/>
              </a:bodyPr>
              <a:lstStyle/>
              <a:p>
                <a:pPr algn="just"/>
                <a:r>
                  <a:rPr lang="en-US" dirty="0"/>
                  <a:t>Insert short description of image here insert short description of image here insert short description of image here…</a:t>
                </a:r>
                <a:endParaRPr lang="en-MY" dirty="0"/>
              </a:p>
            </p:txBody>
          </p:sp>
        </p:grpSp>
        <p:pic>
          <p:nvPicPr>
            <p:cNvPr id="19" name="Picture 18">
              <a:extLst>
                <a:ext uri="{FF2B5EF4-FFF2-40B4-BE49-F238E27FC236}">
                  <a16:creationId xmlns:a16="http://schemas.microsoft.com/office/drawing/2014/main" id="{DF622961-7071-45D2-BE6C-C442C19A43D8}"/>
                </a:ext>
              </a:extLst>
            </p:cNvPr>
            <p:cNvPicPr>
              <a:picLocks noChangeAspect="1"/>
            </p:cNvPicPr>
            <p:nvPr/>
          </p:nvPicPr>
          <p:blipFill rotWithShape="1">
            <a:blip r:embed="rId5"/>
            <a:srcRect t="1672"/>
            <a:stretch/>
          </p:blipFill>
          <p:spPr>
            <a:xfrm>
              <a:off x="235134" y="1817785"/>
              <a:ext cx="4246685" cy="3454186"/>
            </a:xfrm>
            <a:prstGeom prst="rect">
              <a:avLst/>
            </a:prstGeom>
          </p:spPr>
        </p:pic>
      </p:grpSp>
      <p:grpSp>
        <p:nvGrpSpPr>
          <p:cNvPr id="31" name="Group 30">
            <a:extLst>
              <a:ext uri="{FF2B5EF4-FFF2-40B4-BE49-F238E27FC236}">
                <a16:creationId xmlns:a16="http://schemas.microsoft.com/office/drawing/2014/main" id="{E7BAC331-A224-415B-A818-8D321FEE8A91}"/>
              </a:ext>
            </a:extLst>
          </p:cNvPr>
          <p:cNvGrpSpPr/>
          <p:nvPr/>
        </p:nvGrpSpPr>
        <p:grpSpPr>
          <a:xfrm>
            <a:off x="3676162" y="912653"/>
            <a:ext cx="430307" cy="314240"/>
            <a:chOff x="5131371" y="3031384"/>
            <a:chExt cx="1216373" cy="1009866"/>
          </a:xfrm>
        </p:grpSpPr>
        <p:sp>
          <p:nvSpPr>
            <p:cNvPr id="27" name="Speech Bubble: Rectangle with Corners Rounded 26">
              <a:extLst>
                <a:ext uri="{FF2B5EF4-FFF2-40B4-BE49-F238E27FC236}">
                  <a16:creationId xmlns:a16="http://schemas.microsoft.com/office/drawing/2014/main" id="{C649781F-E50E-4C63-B2AC-11F375366C0B}"/>
                </a:ext>
              </a:extLst>
            </p:cNvPr>
            <p:cNvSpPr/>
            <p:nvPr/>
          </p:nvSpPr>
          <p:spPr>
            <a:xfrm>
              <a:off x="5131371" y="3052157"/>
              <a:ext cx="1216373" cy="989093"/>
            </a:xfrm>
            <a:prstGeom prst="wedgeRoundRectCallout">
              <a:avLst>
                <a:gd name="adj1" fmla="val 12581"/>
                <a:gd name="adj2" fmla="val 63834"/>
                <a:gd name="adj3" fmla="val 16667"/>
              </a:avLst>
            </a:prstGeom>
            <a:solidFill>
              <a:srgbClr val="EE47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grpSp>
          <p:nvGrpSpPr>
            <p:cNvPr id="30" name="Group 29">
              <a:extLst>
                <a:ext uri="{FF2B5EF4-FFF2-40B4-BE49-F238E27FC236}">
                  <a16:creationId xmlns:a16="http://schemas.microsoft.com/office/drawing/2014/main" id="{4A1497C2-D48F-4048-A84B-132CD53C387C}"/>
                </a:ext>
              </a:extLst>
            </p:cNvPr>
            <p:cNvGrpSpPr/>
            <p:nvPr/>
          </p:nvGrpSpPr>
          <p:grpSpPr>
            <a:xfrm>
              <a:off x="5308174" y="3031384"/>
              <a:ext cx="935020" cy="989093"/>
              <a:chOff x="5308174" y="3031384"/>
              <a:chExt cx="935020" cy="989093"/>
            </a:xfrm>
          </p:grpSpPr>
          <p:sp>
            <p:nvSpPr>
              <p:cNvPr id="28" name="Heart 27">
                <a:extLst>
                  <a:ext uri="{FF2B5EF4-FFF2-40B4-BE49-F238E27FC236}">
                    <a16:creationId xmlns:a16="http://schemas.microsoft.com/office/drawing/2014/main" id="{DA69D75E-ED13-4895-BC34-0CF796487BD0}"/>
                  </a:ext>
                </a:extLst>
              </p:cNvPr>
              <p:cNvSpPr/>
              <p:nvPr/>
            </p:nvSpPr>
            <p:spPr>
              <a:xfrm>
                <a:off x="5308174" y="3299559"/>
                <a:ext cx="520493" cy="515686"/>
              </a:xfrm>
              <a:prstGeom prst="hear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29" name="TextBox 28">
                <a:extLst>
                  <a:ext uri="{FF2B5EF4-FFF2-40B4-BE49-F238E27FC236}">
                    <a16:creationId xmlns:a16="http://schemas.microsoft.com/office/drawing/2014/main" id="{3148775A-E49C-4D5D-A41C-A9EE63DACE1F}"/>
                  </a:ext>
                </a:extLst>
              </p:cNvPr>
              <p:cNvSpPr txBox="1"/>
              <p:nvPr/>
            </p:nvSpPr>
            <p:spPr>
              <a:xfrm>
                <a:off x="5828667" y="3031384"/>
                <a:ext cx="414527" cy="989093"/>
              </a:xfrm>
              <a:prstGeom prst="rect">
                <a:avLst/>
              </a:prstGeom>
              <a:noFill/>
            </p:spPr>
            <p:txBody>
              <a:bodyPr wrap="square" rtlCol="0">
                <a:spAutoFit/>
              </a:bodyPr>
              <a:lstStyle/>
              <a:p>
                <a:r>
                  <a:rPr lang="en-US" sz="1400" dirty="0">
                    <a:solidFill>
                      <a:schemeClr val="bg1"/>
                    </a:solidFill>
                    <a:latin typeface="Bahnschrift Light Condensed" panose="020B0502040204020203" pitchFamily="34" charset="0"/>
                    <a:ea typeface="Microsoft YaHei UI" panose="020B0503020204020204" pitchFamily="34" charset="-122"/>
                  </a:rPr>
                  <a:t>1</a:t>
                </a:r>
                <a:endParaRPr lang="en-MY" sz="1400" dirty="0">
                  <a:solidFill>
                    <a:schemeClr val="bg1"/>
                  </a:solidFill>
                  <a:latin typeface="Bahnschrift Light Condensed" panose="020B0502040204020203" pitchFamily="34" charset="0"/>
                  <a:ea typeface="Microsoft YaHei UI" panose="020B0503020204020204" pitchFamily="34" charset="-122"/>
                </a:endParaRPr>
              </a:p>
            </p:txBody>
          </p:sp>
        </p:grpSp>
      </p:grpSp>
      <p:sp>
        <p:nvSpPr>
          <p:cNvPr id="33" name="White Shape Box">
            <a:extLst>
              <a:ext uri="{FF2B5EF4-FFF2-40B4-BE49-F238E27FC236}">
                <a16:creationId xmlns:a16="http://schemas.microsoft.com/office/drawing/2014/main" id="{492E4AF1-2A91-4B0E-9CD3-547E6F9AB25A}"/>
              </a:ext>
            </a:extLst>
          </p:cNvPr>
          <p:cNvSpPr/>
          <p:nvPr/>
        </p:nvSpPr>
        <p:spPr>
          <a:xfrm>
            <a:off x="4670572" y="852024"/>
            <a:ext cx="7344416" cy="5824723"/>
          </a:xfrm>
          <a:prstGeom prst="roundRect">
            <a:avLst>
              <a:gd name="adj" fmla="val 2908"/>
            </a:avLst>
          </a:prstGeom>
          <a:solidFill>
            <a:srgbClr val="FEFE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34" name="TextBox 1">
            <a:extLst>
              <a:ext uri="{FF2B5EF4-FFF2-40B4-BE49-F238E27FC236}">
                <a16:creationId xmlns:a16="http://schemas.microsoft.com/office/drawing/2014/main" id="{A07917EA-29F1-47E0-8BF7-4FA200B069CD}"/>
              </a:ext>
            </a:extLst>
          </p:cNvPr>
          <p:cNvSpPr txBox="1"/>
          <p:nvPr/>
        </p:nvSpPr>
        <p:spPr>
          <a:xfrm>
            <a:off x="4831492" y="1043167"/>
            <a:ext cx="6999041" cy="2031325"/>
          </a:xfrm>
          <a:prstGeom prst="rect">
            <a:avLst/>
          </a:prstGeom>
          <a:noFill/>
        </p:spPr>
        <p:txBody>
          <a:bodyPr wrap="square" rtlCol="0">
            <a:spAutoFit/>
          </a:bodyPr>
          <a:lstStyle/>
          <a:p>
            <a:pPr algn="just"/>
            <a:r>
              <a:rPr lang="en-US" dirty="0"/>
              <a:t>Insert your text here insert your text here insert your text here insert your text here insert your text here insert your text here insert your text here insert your text here insert your text here insert your text here insert your text here insert your text here insert your text here insert your text here insert your text here insert your text here insert your text here insert your text here insert your text here insert your text here insert your text here insert your text here insert your text here…</a:t>
            </a:r>
            <a:endParaRPr lang="en-MY" dirty="0"/>
          </a:p>
        </p:txBody>
      </p:sp>
      <p:sp>
        <p:nvSpPr>
          <p:cNvPr id="35" name="TextBox 2">
            <a:extLst>
              <a:ext uri="{FF2B5EF4-FFF2-40B4-BE49-F238E27FC236}">
                <a16:creationId xmlns:a16="http://schemas.microsoft.com/office/drawing/2014/main" id="{8AADEE35-B39D-434A-B469-303E3BE76E1F}"/>
              </a:ext>
            </a:extLst>
          </p:cNvPr>
          <p:cNvSpPr txBox="1"/>
          <p:nvPr/>
        </p:nvSpPr>
        <p:spPr>
          <a:xfrm>
            <a:off x="4831491" y="3362917"/>
            <a:ext cx="6999041" cy="923330"/>
          </a:xfrm>
          <a:prstGeom prst="rect">
            <a:avLst/>
          </a:prstGeom>
          <a:noFill/>
        </p:spPr>
        <p:txBody>
          <a:bodyPr wrap="square" rtlCol="0">
            <a:spAutoFit/>
          </a:bodyPr>
          <a:lstStyle/>
          <a:p>
            <a:pPr algn="just"/>
            <a:r>
              <a:rPr lang="en-US" dirty="0"/>
              <a:t>	Insert your text here insert your text here insert your text here insert your text here insert your text here insert your text here insert your text here insert your text here insert your text here…</a:t>
            </a:r>
            <a:endParaRPr lang="en-MY" dirty="0"/>
          </a:p>
        </p:txBody>
      </p:sp>
      <p:sp>
        <p:nvSpPr>
          <p:cNvPr id="36" name="TextBox 3">
            <a:extLst>
              <a:ext uri="{FF2B5EF4-FFF2-40B4-BE49-F238E27FC236}">
                <a16:creationId xmlns:a16="http://schemas.microsoft.com/office/drawing/2014/main" id="{74A442D8-B6B6-4BFB-9C41-0B8E7807DF8A}"/>
              </a:ext>
            </a:extLst>
          </p:cNvPr>
          <p:cNvSpPr txBox="1"/>
          <p:nvPr/>
        </p:nvSpPr>
        <p:spPr>
          <a:xfrm>
            <a:off x="4856658" y="4517532"/>
            <a:ext cx="6999041" cy="2031325"/>
          </a:xfrm>
          <a:prstGeom prst="rect">
            <a:avLst/>
          </a:prstGeom>
          <a:noFill/>
        </p:spPr>
        <p:txBody>
          <a:bodyPr wrap="square" rtlCol="0">
            <a:spAutoFit/>
          </a:bodyPr>
          <a:lstStyle/>
          <a:p>
            <a:pPr algn="just"/>
            <a:r>
              <a:rPr lang="en-US" dirty="0"/>
              <a:t>Insert your text here insert your text here insert your text here insert your text here insert your text here insert your text here insert your text here insert your text here insert your text here insert your text here insert your text here insert your text here insert your text here insert your text here insert your text here insert your text here insert your text here insert your text here insert your text here insert your text here insert your text here insert your text here insert your text here…</a:t>
            </a:r>
            <a:endParaRPr lang="en-MY" dirty="0"/>
          </a:p>
        </p:txBody>
      </p:sp>
      <p:cxnSp>
        <p:nvCxnSpPr>
          <p:cNvPr id="38" name="Straight Connector 1">
            <a:extLst>
              <a:ext uri="{FF2B5EF4-FFF2-40B4-BE49-F238E27FC236}">
                <a16:creationId xmlns:a16="http://schemas.microsoft.com/office/drawing/2014/main" id="{A21D204B-04E2-4592-8468-B44E42D753D9}"/>
              </a:ext>
            </a:extLst>
          </p:cNvPr>
          <p:cNvCxnSpPr>
            <a:cxnSpLocks/>
          </p:cNvCxnSpPr>
          <p:nvPr/>
        </p:nvCxnSpPr>
        <p:spPr>
          <a:xfrm>
            <a:off x="8038006" y="3246120"/>
            <a:ext cx="774916" cy="0"/>
          </a:xfrm>
          <a:prstGeom prst="line">
            <a:avLst/>
          </a:prstGeom>
          <a:ln w="28575">
            <a:solidFill>
              <a:schemeClr val="bg2">
                <a:lumMod val="90000"/>
              </a:schemeClr>
            </a:solidFill>
          </a:ln>
        </p:spPr>
        <p:style>
          <a:lnRef idx="1">
            <a:schemeClr val="accent3"/>
          </a:lnRef>
          <a:fillRef idx="0">
            <a:schemeClr val="accent3"/>
          </a:fillRef>
          <a:effectRef idx="0">
            <a:schemeClr val="accent3"/>
          </a:effectRef>
          <a:fontRef idx="minor">
            <a:schemeClr val="tx1"/>
          </a:fontRef>
        </p:style>
      </p:cxnSp>
      <p:cxnSp>
        <p:nvCxnSpPr>
          <p:cNvPr id="41" name="Straight Connector 2">
            <a:extLst>
              <a:ext uri="{FF2B5EF4-FFF2-40B4-BE49-F238E27FC236}">
                <a16:creationId xmlns:a16="http://schemas.microsoft.com/office/drawing/2014/main" id="{3C7BB871-A099-4B0D-A5AE-18CA39D15756}"/>
              </a:ext>
            </a:extLst>
          </p:cNvPr>
          <p:cNvCxnSpPr>
            <a:cxnSpLocks/>
          </p:cNvCxnSpPr>
          <p:nvPr/>
        </p:nvCxnSpPr>
        <p:spPr>
          <a:xfrm>
            <a:off x="8038006" y="4415790"/>
            <a:ext cx="774916" cy="0"/>
          </a:xfrm>
          <a:prstGeom prst="line">
            <a:avLst/>
          </a:prstGeom>
          <a:ln w="28575">
            <a:solidFill>
              <a:schemeClr val="bg2">
                <a:lumMod val="90000"/>
              </a:schemeClr>
            </a:solidFill>
          </a:ln>
        </p:spPr>
        <p:style>
          <a:lnRef idx="1">
            <a:schemeClr val="accent3"/>
          </a:lnRef>
          <a:fillRef idx="0">
            <a:schemeClr val="accent3"/>
          </a:fillRef>
          <a:effectRef idx="0">
            <a:schemeClr val="accent3"/>
          </a:effectRef>
          <a:fontRef idx="minor">
            <a:schemeClr val="tx1"/>
          </a:fontRef>
        </p:style>
      </p:cxnSp>
      <p:sp>
        <p:nvSpPr>
          <p:cNvPr id="42" name="Rectangle: Rounded Corners 41">
            <a:extLst>
              <a:ext uri="{FF2B5EF4-FFF2-40B4-BE49-F238E27FC236}">
                <a16:creationId xmlns:a16="http://schemas.microsoft.com/office/drawing/2014/main" id="{B9A839BE-804F-415B-BC74-44D6117F1C6F}"/>
              </a:ext>
            </a:extLst>
          </p:cNvPr>
          <p:cNvSpPr/>
          <p:nvPr/>
        </p:nvSpPr>
        <p:spPr>
          <a:xfrm>
            <a:off x="6380181" y="173701"/>
            <a:ext cx="5637596" cy="45719"/>
          </a:xfrm>
          <a:prstGeom prst="roundRect">
            <a:avLst>
              <a:gd name="adj" fmla="val 33910"/>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43" name="Rectangle: Rounded Corners 42">
            <a:extLst>
              <a:ext uri="{FF2B5EF4-FFF2-40B4-BE49-F238E27FC236}">
                <a16:creationId xmlns:a16="http://schemas.microsoft.com/office/drawing/2014/main" id="{6B647BBA-DDEF-4A11-9F52-D4FA15B8C656}"/>
              </a:ext>
            </a:extLst>
          </p:cNvPr>
          <p:cNvSpPr/>
          <p:nvPr/>
        </p:nvSpPr>
        <p:spPr>
          <a:xfrm>
            <a:off x="632376" y="174623"/>
            <a:ext cx="5637596" cy="45719"/>
          </a:xfrm>
          <a:prstGeom prst="roundRect">
            <a:avLst>
              <a:gd name="adj" fmla="val 33910"/>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37" name="Rectangle: Rounded Corners 36">
            <a:extLst>
              <a:ext uri="{FF2B5EF4-FFF2-40B4-BE49-F238E27FC236}">
                <a16:creationId xmlns:a16="http://schemas.microsoft.com/office/drawing/2014/main" id="{3E0DDC6E-EFCE-46B5-BAA7-811C92BEB01C}"/>
              </a:ext>
            </a:extLst>
          </p:cNvPr>
          <p:cNvSpPr/>
          <p:nvPr/>
        </p:nvSpPr>
        <p:spPr>
          <a:xfrm>
            <a:off x="3149816" y="6415438"/>
            <a:ext cx="1215956" cy="24250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gradFill>
                  <a:gsLst>
                    <a:gs pos="96000">
                      <a:srgbClr val="6C3496"/>
                    </a:gs>
                    <a:gs pos="86388">
                      <a:srgbClr val="6165AA"/>
                    </a:gs>
                    <a:gs pos="78000">
                      <a:srgbClr val="6D8E9C"/>
                    </a:gs>
                    <a:gs pos="68000">
                      <a:srgbClr val="69A16A"/>
                    </a:gs>
                    <a:gs pos="57000">
                      <a:srgbClr val="A5AE77"/>
                    </a:gs>
                    <a:gs pos="45000">
                      <a:srgbClr val="C7C47D"/>
                    </a:gs>
                    <a:gs pos="34000">
                      <a:srgbClr val="FFD243"/>
                    </a:gs>
                    <a:gs pos="23000">
                      <a:srgbClr val="CAAC75"/>
                    </a:gs>
                    <a:gs pos="11000">
                      <a:srgbClr val="E29755"/>
                    </a:gs>
                    <a:gs pos="0">
                      <a:srgbClr val="B95C5F"/>
                    </a:gs>
                  </a:gsLst>
                  <a:lin ang="0" scaled="1"/>
                </a:gradFill>
                <a:latin typeface="Bahnschrift Condensed" panose="020B0502040204020203" pitchFamily="34" charset="0"/>
              </a:rPr>
              <a:t>@mystarbucks</a:t>
            </a:r>
            <a:endParaRPr lang="en-MY" sz="1400" dirty="0">
              <a:gradFill>
                <a:gsLst>
                  <a:gs pos="96000">
                    <a:srgbClr val="6C3496"/>
                  </a:gs>
                  <a:gs pos="86388">
                    <a:srgbClr val="6165AA"/>
                  </a:gs>
                  <a:gs pos="78000">
                    <a:srgbClr val="6D8E9C"/>
                  </a:gs>
                  <a:gs pos="68000">
                    <a:srgbClr val="69A16A"/>
                  </a:gs>
                  <a:gs pos="57000">
                    <a:srgbClr val="A5AE77"/>
                  </a:gs>
                  <a:gs pos="45000">
                    <a:srgbClr val="C7C47D"/>
                  </a:gs>
                  <a:gs pos="34000">
                    <a:srgbClr val="FFD243"/>
                  </a:gs>
                  <a:gs pos="23000">
                    <a:srgbClr val="CAAC75"/>
                  </a:gs>
                  <a:gs pos="11000">
                    <a:srgbClr val="E29755"/>
                  </a:gs>
                  <a:gs pos="0">
                    <a:srgbClr val="B95C5F"/>
                  </a:gs>
                </a:gsLst>
                <a:lin ang="0" scaled="1"/>
              </a:gradFill>
              <a:latin typeface="Bahnschrift Condensed" panose="020B0502040204020203" pitchFamily="34" charset="0"/>
            </a:endParaRPr>
          </a:p>
        </p:txBody>
      </p:sp>
      <p:grpSp>
        <p:nvGrpSpPr>
          <p:cNvPr id="40" name="Group 39">
            <a:extLst>
              <a:ext uri="{FF2B5EF4-FFF2-40B4-BE49-F238E27FC236}">
                <a16:creationId xmlns:a16="http://schemas.microsoft.com/office/drawing/2014/main" id="{43DF17D7-8825-4F2D-A76A-E2EA994FF6CF}"/>
              </a:ext>
            </a:extLst>
          </p:cNvPr>
          <p:cNvGrpSpPr/>
          <p:nvPr/>
        </p:nvGrpSpPr>
        <p:grpSpPr>
          <a:xfrm>
            <a:off x="1101288" y="423506"/>
            <a:ext cx="2433163" cy="819734"/>
            <a:chOff x="5945026" y="4179308"/>
            <a:chExt cx="2433163" cy="819734"/>
          </a:xfrm>
        </p:grpSpPr>
        <p:sp>
          <p:nvSpPr>
            <p:cNvPr id="44" name="Rectangle: Rounded Corners 43">
              <a:extLst>
                <a:ext uri="{FF2B5EF4-FFF2-40B4-BE49-F238E27FC236}">
                  <a16:creationId xmlns:a16="http://schemas.microsoft.com/office/drawing/2014/main" id="{57EA8191-9BC7-40DD-B5CC-89F1C56BE8FC}"/>
                </a:ext>
              </a:extLst>
            </p:cNvPr>
            <p:cNvSpPr/>
            <p:nvPr/>
          </p:nvSpPr>
          <p:spPr>
            <a:xfrm>
              <a:off x="5945026" y="4179308"/>
              <a:ext cx="2433163" cy="819734"/>
            </a:xfrm>
            <a:prstGeom prst="roundRect">
              <a:avLst>
                <a:gd name="adj" fmla="val 844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45" name="TextBox 44">
              <a:extLst>
                <a:ext uri="{FF2B5EF4-FFF2-40B4-BE49-F238E27FC236}">
                  <a16:creationId xmlns:a16="http://schemas.microsoft.com/office/drawing/2014/main" id="{BD5A2944-E803-482C-81DE-A4C9C46B1DCF}"/>
                </a:ext>
              </a:extLst>
            </p:cNvPr>
            <p:cNvSpPr txBox="1"/>
            <p:nvPr/>
          </p:nvSpPr>
          <p:spPr>
            <a:xfrm>
              <a:off x="6090534" y="4190759"/>
              <a:ext cx="2142146" cy="523220"/>
            </a:xfrm>
            <a:prstGeom prst="rect">
              <a:avLst/>
            </a:prstGeom>
            <a:noFill/>
          </p:spPr>
          <p:txBody>
            <a:bodyPr wrap="square" rtlCol="0">
              <a:spAutoFit/>
            </a:bodyPr>
            <a:lstStyle/>
            <a:p>
              <a:pPr algn="ctr"/>
              <a:r>
                <a:rPr lang="en-US" sz="1400" dirty="0"/>
                <a:t>Should we do </a:t>
              </a:r>
              <a:r>
                <a:rPr lang="en-US" sz="1400" dirty="0" err="1"/>
                <a:t>starbucks</a:t>
              </a:r>
              <a:r>
                <a:rPr lang="en-US" sz="1400" dirty="0"/>
                <a:t> hunting for a whole day?</a:t>
              </a:r>
              <a:endParaRPr lang="en-MY" sz="1400" dirty="0"/>
            </a:p>
          </p:txBody>
        </p:sp>
      </p:grpSp>
      <p:sp>
        <p:nvSpPr>
          <p:cNvPr id="46" name="Rectangle: Rounded Corners 45">
            <a:extLst>
              <a:ext uri="{FF2B5EF4-FFF2-40B4-BE49-F238E27FC236}">
                <a16:creationId xmlns:a16="http://schemas.microsoft.com/office/drawing/2014/main" id="{9B1447E5-6110-452A-9456-0AF59B3C40C2}"/>
              </a:ext>
            </a:extLst>
          </p:cNvPr>
          <p:cNvSpPr/>
          <p:nvPr/>
        </p:nvSpPr>
        <p:spPr>
          <a:xfrm>
            <a:off x="1388027" y="1003375"/>
            <a:ext cx="1933029" cy="72136"/>
          </a:xfrm>
          <a:prstGeom prst="roundRect">
            <a:avLst>
              <a:gd name="adj" fmla="val 50000"/>
            </a:avLst>
          </a:prstGeom>
          <a:solidFill>
            <a:srgbClr val="DBD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grpSp>
        <p:nvGrpSpPr>
          <p:cNvPr id="47" name="Emoji Slider">
            <a:extLst>
              <a:ext uri="{FF2B5EF4-FFF2-40B4-BE49-F238E27FC236}">
                <a16:creationId xmlns:a16="http://schemas.microsoft.com/office/drawing/2014/main" id="{A4A7EC31-BBB6-426F-8DA9-9E646E6B098D}"/>
              </a:ext>
            </a:extLst>
          </p:cNvPr>
          <p:cNvGrpSpPr/>
          <p:nvPr/>
        </p:nvGrpSpPr>
        <p:grpSpPr>
          <a:xfrm>
            <a:off x="1259932" y="886060"/>
            <a:ext cx="314324" cy="304800"/>
            <a:chOff x="3790951" y="4520565"/>
            <a:chExt cx="314324" cy="304800"/>
          </a:xfrm>
        </p:grpSpPr>
        <p:sp>
          <p:nvSpPr>
            <p:cNvPr id="48" name="Flowchart: Connector 47">
              <a:extLst>
                <a:ext uri="{FF2B5EF4-FFF2-40B4-BE49-F238E27FC236}">
                  <a16:creationId xmlns:a16="http://schemas.microsoft.com/office/drawing/2014/main" id="{EFB0E621-DA07-4BF2-BF79-F52874913E67}"/>
                </a:ext>
              </a:extLst>
            </p:cNvPr>
            <p:cNvSpPr/>
            <p:nvPr/>
          </p:nvSpPr>
          <p:spPr>
            <a:xfrm>
              <a:off x="3790951" y="4520565"/>
              <a:ext cx="314324" cy="304800"/>
            </a:xfrm>
            <a:prstGeom prst="flowChartConnector">
              <a:avLst/>
            </a:prstGeom>
            <a:solidFill>
              <a:srgbClr val="F9D601"/>
            </a:solidFill>
            <a:ln w="6350">
              <a:solidFill>
                <a:srgbClr val="CF98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49" name="Heart 48">
              <a:extLst>
                <a:ext uri="{FF2B5EF4-FFF2-40B4-BE49-F238E27FC236}">
                  <a16:creationId xmlns:a16="http://schemas.microsoft.com/office/drawing/2014/main" id="{7C45BE90-AE6B-4241-93CF-90B7335622D3}"/>
                </a:ext>
              </a:extLst>
            </p:cNvPr>
            <p:cNvSpPr/>
            <p:nvPr/>
          </p:nvSpPr>
          <p:spPr>
            <a:xfrm rot="20700428">
              <a:off x="3819940" y="4592921"/>
              <a:ext cx="108585" cy="98996"/>
            </a:xfrm>
            <a:prstGeom prst="heart">
              <a:avLst/>
            </a:prstGeom>
            <a:solidFill>
              <a:srgbClr val="CC0D77"/>
            </a:solidFill>
            <a:ln w="6350">
              <a:solidFill>
                <a:srgbClr val="9E10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50" name="Heart 49">
              <a:extLst>
                <a:ext uri="{FF2B5EF4-FFF2-40B4-BE49-F238E27FC236}">
                  <a16:creationId xmlns:a16="http://schemas.microsoft.com/office/drawing/2014/main" id="{FBF8BD3F-D960-4101-8892-DA37B172ED4D}"/>
                </a:ext>
              </a:extLst>
            </p:cNvPr>
            <p:cNvSpPr/>
            <p:nvPr/>
          </p:nvSpPr>
          <p:spPr>
            <a:xfrm rot="899572" flipH="1">
              <a:off x="3970843" y="4592921"/>
              <a:ext cx="108585" cy="98996"/>
            </a:xfrm>
            <a:prstGeom prst="heart">
              <a:avLst/>
            </a:prstGeom>
            <a:solidFill>
              <a:srgbClr val="CC0D77"/>
            </a:solidFill>
            <a:ln w="6350">
              <a:solidFill>
                <a:srgbClr val="9E10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51" name="Freeform: Shape 50">
              <a:extLst>
                <a:ext uri="{FF2B5EF4-FFF2-40B4-BE49-F238E27FC236}">
                  <a16:creationId xmlns:a16="http://schemas.microsoft.com/office/drawing/2014/main" id="{7D3C1258-C2DC-4A3F-910F-84A9B4899CFB}"/>
                </a:ext>
              </a:extLst>
            </p:cNvPr>
            <p:cNvSpPr/>
            <p:nvPr/>
          </p:nvSpPr>
          <p:spPr>
            <a:xfrm flipH="1">
              <a:off x="3892936" y="4733080"/>
              <a:ext cx="110354" cy="62400"/>
            </a:xfrm>
            <a:custGeom>
              <a:avLst/>
              <a:gdLst>
                <a:gd name="connsiteX0" fmla="*/ 143461 w 177279"/>
                <a:gd name="connsiteY0" fmla="*/ 0 h 69208"/>
                <a:gd name="connsiteX1" fmla="*/ 138449 w 177279"/>
                <a:gd name="connsiteY1" fmla="*/ 1585 h 69208"/>
                <a:gd name="connsiteX2" fmla="*/ 136749 w 177279"/>
                <a:gd name="connsiteY2" fmla="*/ 1 h 69208"/>
                <a:gd name="connsiteX3" fmla="*/ 125566 w 177279"/>
                <a:gd name="connsiteY3" fmla="*/ 5656 h 69208"/>
                <a:gd name="connsiteX4" fmla="*/ 117025 w 177279"/>
                <a:gd name="connsiteY4" fmla="*/ 8356 h 69208"/>
                <a:gd name="connsiteX5" fmla="*/ 89391 w 177279"/>
                <a:gd name="connsiteY5" fmla="*/ 17108 h 69208"/>
                <a:gd name="connsiteX6" fmla="*/ 88642 w 177279"/>
                <a:gd name="connsiteY6" fmla="*/ 17272 h 69208"/>
                <a:gd name="connsiteX7" fmla="*/ 87868 w 177279"/>
                <a:gd name="connsiteY7" fmla="*/ 17102 h 69208"/>
                <a:gd name="connsiteX8" fmla="*/ 60254 w 177279"/>
                <a:gd name="connsiteY8" fmla="*/ 8357 h 69208"/>
                <a:gd name="connsiteX9" fmla="*/ 51724 w 177279"/>
                <a:gd name="connsiteY9" fmla="*/ 5661 h 69208"/>
                <a:gd name="connsiteX10" fmla="*/ 40530 w 177279"/>
                <a:gd name="connsiteY10" fmla="*/ 0 h 69208"/>
                <a:gd name="connsiteX11" fmla="*/ 38829 w 177279"/>
                <a:gd name="connsiteY11" fmla="*/ 1585 h 69208"/>
                <a:gd name="connsiteX12" fmla="*/ 33818 w 177279"/>
                <a:gd name="connsiteY12" fmla="*/ 1 h 69208"/>
                <a:gd name="connsiteX13" fmla="*/ 44 w 177279"/>
                <a:gd name="connsiteY13" fmla="*/ 22021 h 69208"/>
                <a:gd name="connsiteX14" fmla="*/ 27385 w 177279"/>
                <a:gd name="connsiteY14" fmla="*/ 51906 h 69208"/>
                <a:gd name="connsiteX15" fmla="*/ 42750 w 177279"/>
                <a:gd name="connsiteY15" fmla="*/ 57917 h 69208"/>
                <a:gd name="connsiteX16" fmla="*/ 45355 w 177279"/>
                <a:gd name="connsiteY16" fmla="*/ 59770 h 69208"/>
                <a:gd name="connsiteX17" fmla="*/ 52815 w 177279"/>
                <a:gd name="connsiteY17" fmla="*/ 61854 h 69208"/>
                <a:gd name="connsiteX18" fmla="*/ 59551 w 177279"/>
                <a:gd name="connsiteY18" fmla="*/ 64489 h 69208"/>
                <a:gd name="connsiteX19" fmla="*/ 64341 w 177279"/>
                <a:gd name="connsiteY19" fmla="*/ 65075 h 69208"/>
                <a:gd name="connsiteX20" fmla="*/ 79129 w 177279"/>
                <a:gd name="connsiteY20" fmla="*/ 69207 h 69208"/>
                <a:gd name="connsiteX21" fmla="*/ 88636 w 177279"/>
                <a:gd name="connsiteY21" fmla="*/ 68045 h 69208"/>
                <a:gd name="connsiteX22" fmla="*/ 98150 w 177279"/>
                <a:gd name="connsiteY22" fmla="*/ 69208 h 69208"/>
                <a:gd name="connsiteX23" fmla="*/ 112951 w 177279"/>
                <a:gd name="connsiteY23" fmla="*/ 65072 h 69208"/>
                <a:gd name="connsiteX24" fmla="*/ 117728 w 177279"/>
                <a:gd name="connsiteY24" fmla="*/ 64488 h 69208"/>
                <a:gd name="connsiteX25" fmla="*/ 124446 w 177279"/>
                <a:gd name="connsiteY25" fmla="*/ 61860 h 69208"/>
                <a:gd name="connsiteX26" fmla="*/ 131924 w 177279"/>
                <a:gd name="connsiteY26" fmla="*/ 59771 h 69208"/>
                <a:gd name="connsiteX27" fmla="*/ 134535 w 177279"/>
                <a:gd name="connsiteY27" fmla="*/ 57913 h 69208"/>
                <a:gd name="connsiteX28" fmla="*/ 149894 w 177279"/>
                <a:gd name="connsiteY28" fmla="*/ 51905 h 69208"/>
                <a:gd name="connsiteX29" fmla="*/ 177235 w 177279"/>
                <a:gd name="connsiteY29" fmla="*/ 22020 h 69208"/>
                <a:gd name="connsiteX30" fmla="*/ 143461 w 177279"/>
                <a:gd name="connsiteY30" fmla="*/ 0 h 69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77279" h="69208">
                  <a:moveTo>
                    <a:pt x="143461" y="0"/>
                  </a:moveTo>
                  <a:lnTo>
                    <a:pt x="138449" y="1585"/>
                  </a:lnTo>
                  <a:lnTo>
                    <a:pt x="136749" y="1"/>
                  </a:lnTo>
                  <a:lnTo>
                    <a:pt x="125566" y="5656"/>
                  </a:lnTo>
                  <a:lnTo>
                    <a:pt x="117025" y="8356"/>
                  </a:lnTo>
                  <a:lnTo>
                    <a:pt x="89391" y="17108"/>
                  </a:lnTo>
                  <a:lnTo>
                    <a:pt x="88642" y="17272"/>
                  </a:lnTo>
                  <a:lnTo>
                    <a:pt x="87868" y="17102"/>
                  </a:lnTo>
                  <a:lnTo>
                    <a:pt x="60254" y="8357"/>
                  </a:lnTo>
                  <a:lnTo>
                    <a:pt x="51724" y="5661"/>
                  </a:lnTo>
                  <a:lnTo>
                    <a:pt x="40530" y="0"/>
                  </a:lnTo>
                  <a:lnTo>
                    <a:pt x="38829" y="1585"/>
                  </a:lnTo>
                  <a:lnTo>
                    <a:pt x="33818" y="1"/>
                  </a:lnTo>
                  <a:cubicBezTo>
                    <a:pt x="19075" y="788"/>
                    <a:pt x="1116" y="13371"/>
                    <a:pt x="44" y="22021"/>
                  </a:cubicBezTo>
                  <a:cubicBezTo>
                    <a:pt x="-1028" y="30672"/>
                    <a:pt x="17467" y="44829"/>
                    <a:pt x="27385" y="51906"/>
                  </a:cubicBezTo>
                  <a:lnTo>
                    <a:pt x="42750" y="57917"/>
                  </a:lnTo>
                  <a:lnTo>
                    <a:pt x="45355" y="59770"/>
                  </a:lnTo>
                  <a:lnTo>
                    <a:pt x="52815" y="61854"/>
                  </a:lnTo>
                  <a:lnTo>
                    <a:pt x="59551" y="64489"/>
                  </a:lnTo>
                  <a:lnTo>
                    <a:pt x="64341" y="65075"/>
                  </a:lnTo>
                  <a:lnTo>
                    <a:pt x="79129" y="69207"/>
                  </a:lnTo>
                  <a:lnTo>
                    <a:pt x="88636" y="68045"/>
                  </a:lnTo>
                  <a:lnTo>
                    <a:pt x="98150" y="69208"/>
                  </a:lnTo>
                  <a:lnTo>
                    <a:pt x="112951" y="65072"/>
                  </a:lnTo>
                  <a:lnTo>
                    <a:pt x="117728" y="64488"/>
                  </a:lnTo>
                  <a:lnTo>
                    <a:pt x="124446" y="61860"/>
                  </a:lnTo>
                  <a:lnTo>
                    <a:pt x="131924" y="59771"/>
                  </a:lnTo>
                  <a:lnTo>
                    <a:pt x="134535" y="57913"/>
                  </a:lnTo>
                  <a:lnTo>
                    <a:pt x="149894" y="51905"/>
                  </a:lnTo>
                  <a:cubicBezTo>
                    <a:pt x="159812" y="44828"/>
                    <a:pt x="178307" y="30671"/>
                    <a:pt x="177235" y="22020"/>
                  </a:cubicBezTo>
                  <a:cubicBezTo>
                    <a:pt x="176163" y="13370"/>
                    <a:pt x="158204" y="787"/>
                    <a:pt x="143461"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MY" dirty="0"/>
            </a:p>
          </p:txBody>
        </p:sp>
        <p:sp>
          <p:nvSpPr>
            <p:cNvPr id="52" name="Oval 51">
              <a:extLst>
                <a:ext uri="{FF2B5EF4-FFF2-40B4-BE49-F238E27FC236}">
                  <a16:creationId xmlns:a16="http://schemas.microsoft.com/office/drawing/2014/main" id="{6F40CEB0-EC90-42B0-BB49-7BADC9F59475}"/>
                </a:ext>
              </a:extLst>
            </p:cNvPr>
            <p:cNvSpPr/>
            <p:nvPr/>
          </p:nvSpPr>
          <p:spPr>
            <a:xfrm>
              <a:off x="3819796" y="4695702"/>
              <a:ext cx="64770" cy="45719"/>
            </a:xfrm>
            <a:prstGeom prst="ellipse">
              <a:avLst/>
            </a:prstGeom>
            <a:solidFill>
              <a:srgbClr val="F987A8">
                <a:alpha val="49804"/>
              </a:srgb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53" name="Oval 52">
              <a:extLst>
                <a:ext uri="{FF2B5EF4-FFF2-40B4-BE49-F238E27FC236}">
                  <a16:creationId xmlns:a16="http://schemas.microsoft.com/office/drawing/2014/main" id="{990C3F4F-1419-4246-B7DE-8E6E20C17534}"/>
                </a:ext>
              </a:extLst>
            </p:cNvPr>
            <p:cNvSpPr/>
            <p:nvPr/>
          </p:nvSpPr>
          <p:spPr>
            <a:xfrm>
              <a:off x="4015565" y="4695702"/>
              <a:ext cx="64770" cy="45719"/>
            </a:xfrm>
            <a:prstGeom prst="ellipse">
              <a:avLst/>
            </a:prstGeom>
            <a:solidFill>
              <a:srgbClr val="F987A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grpSp>
      <p:sp>
        <p:nvSpPr>
          <p:cNvPr id="54" name="Rectangle: Rounded Corners 53">
            <a:extLst>
              <a:ext uri="{FF2B5EF4-FFF2-40B4-BE49-F238E27FC236}">
                <a16:creationId xmlns:a16="http://schemas.microsoft.com/office/drawing/2014/main" id="{8ABC8E49-D5FA-4BB6-A756-2EEE931CC6A5}"/>
              </a:ext>
            </a:extLst>
          </p:cNvPr>
          <p:cNvSpPr/>
          <p:nvPr/>
        </p:nvSpPr>
        <p:spPr>
          <a:xfrm>
            <a:off x="4331468" y="-2132795"/>
            <a:ext cx="2771409" cy="1716558"/>
          </a:xfrm>
          <a:prstGeom prst="roundRect">
            <a:avLst>
              <a:gd name="adj" fmla="val 3537"/>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Insert your content here</a:t>
            </a:r>
            <a:endParaRPr lang="en-MY" dirty="0">
              <a:solidFill>
                <a:schemeClr val="tx1"/>
              </a:solidFill>
            </a:endParaRPr>
          </a:p>
        </p:txBody>
      </p:sp>
      <p:sp>
        <p:nvSpPr>
          <p:cNvPr id="55" name="Rectangle: Rounded Corners 54">
            <a:extLst>
              <a:ext uri="{FF2B5EF4-FFF2-40B4-BE49-F238E27FC236}">
                <a16:creationId xmlns:a16="http://schemas.microsoft.com/office/drawing/2014/main" id="{21CE654E-486A-46F2-8BD6-151CA54CFB66}"/>
              </a:ext>
            </a:extLst>
          </p:cNvPr>
          <p:cNvSpPr/>
          <p:nvPr/>
        </p:nvSpPr>
        <p:spPr>
          <a:xfrm>
            <a:off x="7208011" y="-2132795"/>
            <a:ext cx="2771409" cy="1716558"/>
          </a:xfrm>
          <a:prstGeom prst="roundRect">
            <a:avLst>
              <a:gd name="adj" fmla="val 3537"/>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Insert your content here</a:t>
            </a:r>
            <a:endParaRPr lang="en-MY" dirty="0">
              <a:solidFill>
                <a:schemeClr val="tx1"/>
              </a:solidFill>
            </a:endParaRPr>
          </a:p>
        </p:txBody>
      </p:sp>
      <p:sp>
        <p:nvSpPr>
          <p:cNvPr id="56" name="Rectangle: Rounded Corners 55">
            <a:extLst>
              <a:ext uri="{FF2B5EF4-FFF2-40B4-BE49-F238E27FC236}">
                <a16:creationId xmlns:a16="http://schemas.microsoft.com/office/drawing/2014/main" id="{B7DDC1C8-3010-44BC-90B1-91AD56264FAC}"/>
              </a:ext>
            </a:extLst>
          </p:cNvPr>
          <p:cNvSpPr/>
          <p:nvPr/>
        </p:nvSpPr>
        <p:spPr>
          <a:xfrm>
            <a:off x="10084554" y="-2135964"/>
            <a:ext cx="1973700" cy="1993580"/>
          </a:xfrm>
          <a:prstGeom prst="roundRect">
            <a:avLst>
              <a:gd name="adj" fmla="val 3537"/>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Content</a:t>
            </a:r>
            <a:endParaRPr lang="en-MY" dirty="0">
              <a:solidFill>
                <a:schemeClr val="tx1"/>
              </a:solidFill>
            </a:endParaRPr>
          </a:p>
        </p:txBody>
      </p:sp>
      <p:grpSp>
        <p:nvGrpSpPr>
          <p:cNvPr id="57" name="Group 56">
            <a:extLst>
              <a:ext uri="{FF2B5EF4-FFF2-40B4-BE49-F238E27FC236}">
                <a16:creationId xmlns:a16="http://schemas.microsoft.com/office/drawing/2014/main" id="{B2A19BEF-462C-4F30-9B0F-988C27D21A15}"/>
              </a:ext>
            </a:extLst>
          </p:cNvPr>
          <p:cNvGrpSpPr/>
          <p:nvPr/>
        </p:nvGrpSpPr>
        <p:grpSpPr>
          <a:xfrm>
            <a:off x="120302" y="-2132794"/>
            <a:ext cx="4132452" cy="1591578"/>
            <a:chOff x="120302" y="793821"/>
            <a:chExt cx="4132452" cy="1771685"/>
          </a:xfrm>
        </p:grpSpPr>
        <p:sp>
          <p:nvSpPr>
            <p:cNvPr id="58" name="Rectangle: Rounded Corners 57">
              <a:extLst>
                <a:ext uri="{FF2B5EF4-FFF2-40B4-BE49-F238E27FC236}">
                  <a16:creationId xmlns:a16="http://schemas.microsoft.com/office/drawing/2014/main" id="{9817552B-21D6-4128-AC45-F0823B1633D0}"/>
                </a:ext>
              </a:extLst>
            </p:cNvPr>
            <p:cNvSpPr/>
            <p:nvPr/>
          </p:nvSpPr>
          <p:spPr>
            <a:xfrm>
              <a:off x="120302" y="793821"/>
              <a:ext cx="4121759" cy="1771685"/>
            </a:xfrm>
            <a:prstGeom prst="roundRect">
              <a:avLst>
                <a:gd name="adj" fmla="val 3537"/>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59" name="TextBox 58">
              <a:extLst>
                <a:ext uri="{FF2B5EF4-FFF2-40B4-BE49-F238E27FC236}">
                  <a16:creationId xmlns:a16="http://schemas.microsoft.com/office/drawing/2014/main" id="{B6475AF9-C693-4E0C-AE62-295625D7D003}"/>
                </a:ext>
              </a:extLst>
            </p:cNvPr>
            <p:cNvSpPr txBox="1"/>
            <p:nvPr/>
          </p:nvSpPr>
          <p:spPr>
            <a:xfrm>
              <a:off x="172405" y="868243"/>
              <a:ext cx="4080349" cy="1644507"/>
            </a:xfrm>
            <a:prstGeom prst="rect">
              <a:avLst/>
            </a:prstGeom>
            <a:noFill/>
          </p:spPr>
          <p:txBody>
            <a:bodyPr wrap="square" rtlCol="0">
              <a:spAutoFit/>
            </a:bodyPr>
            <a:lstStyle/>
            <a:p>
              <a:pPr algn="just"/>
              <a:r>
                <a:rPr lang="en-US" dirty="0"/>
                <a:t>Insert your content here insert your content here insert your content here insert your content here insert your content here insert your content here insert your content here…</a:t>
              </a:r>
              <a:endParaRPr lang="en-MY" dirty="0"/>
            </a:p>
          </p:txBody>
        </p:sp>
      </p:grpSp>
      <p:pic>
        <p:nvPicPr>
          <p:cNvPr id="60" name="Picture 6" descr="See the source image">
            <a:extLst>
              <a:ext uri="{FF2B5EF4-FFF2-40B4-BE49-F238E27FC236}">
                <a16:creationId xmlns:a16="http://schemas.microsoft.com/office/drawing/2014/main" id="{E4005F4A-38E3-4438-A4E8-7FE890697E2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080161" y="-2135965"/>
            <a:ext cx="1982486" cy="1993581"/>
          </a:xfrm>
          <a:prstGeom prst="roundRect">
            <a:avLst>
              <a:gd name="adj" fmla="val 3063"/>
            </a:avLst>
          </a:prstGeom>
          <a:noFill/>
          <a:ln w="19050">
            <a:solidFill>
              <a:srgbClr val="FFD966"/>
            </a:solidFill>
          </a:ln>
          <a:extLst>
            <a:ext uri="{909E8E84-426E-40DD-AFC4-6F175D3DCCD1}">
              <a14:hiddenFill xmlns:a14="http://schemas.microsoft.com/office/drawing/2010/main">
                <a:solidFill>
                  <a:srgbClr val="FFFFFF"/>
                </a:solidFill>
              </a14:hiddenFill>
            </a:ext>
          </a:extLst>
        </p:spPr>
      </p:pic>
      <p:sp>
        <p:nvSpPr>
          <p:cNvPr id="61" name="Rectangle: Rounded Corners 60">
            <a:extLst>
              <a:ext uri="{FF2B5EF4-FFF2-40B4-BE49-F238E27FC236}">
                <a16:creationId xmlns:a16="http://schemas.microsoft.com/office/drawing/2014/main" id="{8FE93413-6483-4206-8F66-FC663C14345B}"/>
              </a:ext>
            </a:extLst>
          </p:cNvPr>
          <p:cNvSpPr/>
          <p:nvPr/>
        </p:nvSpPr>
        <p:spPr>
          <a:xfrm>
            <a:off x="-4292678" y="6261994"/>
            <a:ext cx="1973700" cy="1993580"/>
          </a:xfrm>
          <a:prstGeom prst="roundRect">
            <a:avLst>
              <a:gd name="adj" fmla="val 3537"/>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solidFill>
                <a:schemeClr val="tx1"/>
              </a:solidFill>
            </a:endParaRPr>
          </a:p>
        </p:txBody>
      </p:sp>
      <p:sp>
        <p:nvSpPr>
          <p:cNvPr id="62" name="Rectangle: Rounded Corners 61">
            <a:extLst>
              <a:ext uri="{FF2B5EF4-FFF2-40B4-BE49-F238E27FC236}">
                <a16:creationId xmlns:a16="http://schemas.microsoft.com/office/drawing/2014/main" id="{B6A245B4-CC96-4E0E-ADEB-C87EB58B1C06}"/>
              </a:ext>
            </a:extLst>
          </p:cNvPr>
          <p:cNvSpPr/>
          <p:nvPr/>
        </p:nvSpPr>
        <p:spPr>
          <a:xfrm>
            <a:off x="-2231799" y="6261994"/>
            <a:ext cx="1973700" cy="1993580"/>
          </a:xfrm>
          <a:prstGeom prst="roundRect">
            <a:avLst>
              <a:gd name="adj" fmla="val 3537"/>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solidFill>
                <a:schemeClr val="tx1"/>
              </a:solidFill>
            </a:endParaRPr>
          </a:p>
        </p:txBody>
      </p:sp>
      <p:grpSp>
        <p:nvGrpSpPr>
          <p:cNvPr id="63" name="Group 62">
            <a:extLst>
              <a:ext uri="{FF2B5EF4-FFF2-40B4-BE49-F238E27FC236}">
                <a16:creationId xmlns:a16="http://schemas.microsoft.com/office/drawing/2014/main" id="{FAF10721-6CD2-441F-9AC1-8B24C4CF1228}"/>
              </a:ext>
            </a:extLst>
          </p:cNvPr>
          <p:cNvGrpSpPr/>
          <p:nvPr/>
        </p:nvGrpSpPr>
        <p:grpSpPr>
          <a:xfrm>
            <a:off x="-4295212" y="8416753"/>
            <a:ext cx="4128228" cy="1781165"/>
            <a:chOff x="117768" y="4834472"/>
            <a:chExt cx="4128228" cy="1838367"/>
          </a:xfrm>
        </p:grpSpPr>
        <p:sp>
          <p:nvSpPr>
            <p:cNvPr id="64" name="Rectangle: Rounded Corners 63">
              <a:extLst>
                <a:ext uri="{FF2B5EF4-FFF2-40B4-BE49-F238E27FC236}">
                  <a16:creationId xmlns:a16="http://schemas.microsoft.com/office/drawing/2014/main" id="{5FE9D48E-82D3-4283-8B7D-71B6666E2A93}"/>
                </a:ext>
              </a:extLst>
            </p:cNvPr>
            <p:cNvSpPr/>
            <p:nvPr/>
          </p:nvSpPr>
          <p:spPr>
            <a:xfrm>
              <a:off x="117768" y="4834472"/>
              <a:ext cx="4121758" cy="1838367"/>
            </a:xfrm>
            <a:prstGeom prst="roundRect">
              <a:avLst>
                <a:gd name="adj" fmla="val 3537"/>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65" name="TextBox 64">
              <a:extLst>
                <a:ext uri="{FF2B5EF4-FFF2-40B4-BE49-F238E27FC236}">
                  <a16:creationId xmlns:a16="http://schemas.microsoft.com/office/drawing/2014/main" id="{2A36E8D4-F54F-4479-B09F-55DD6C83A40C}"/>
                </a:ext>
              </a:extLst>
            </p:cNvPr>
            <p:cNvSpPr txBox="1"/>
            <p:nvPr/>
          </p:nvSpPr>
          <p:spPr>
            <a:xfrm>
              <a:off x="165647" y="4875729"/>
              <a:ext cx="4080349" cy="1754326"/>
            </a:xfrm>
            <a:prstGeom prst="rect">
              <a:avLst/>
            </a:prstGeom>
            <a:noFill/>
          </p:spPr>
          <p:txBody>
            <a:bodyPr wrap="square" rtlCol="0">
              <a:spAutoFit/>
            </a:bodyPr>
            <a:lstStyle/>
            <a:p>
              <a:pPr algn="just"/>
              <a:r>
                <a:rPr lang="en-US" dirty="0"/>
                <a:t>Insert your content here insert your content here insert your content here insert your content here insert your content here insert your content here insert your content here insert your content here insert your content here…</a:t>
              </a:r>
              <a:endParaRPr lang="en-MY" dirty="0"/>
            </a:p>
          </p:txBody>
        </p:sp>
      </p:grpSp>
      <p:pic>
        <p:nvPicPr>
          <p:cNvPr id="66" name="Picture 10" descr="See the source image">
            <a:extLst>
              <a:ext uri="{FF2B5EF4-FFF2-40B4-BE49-F238E27FC236}">
                <a16:creationId xmlns:a16="http://schemas.microsoft.com/office/drawing/2014/main" id="{EEC27069-9D4D-4204-8C9F-881A88E8812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297071" y="6261993"/>
            <a:ext cx="1979651" cy="1993580"/>
          </a:xfrm>
          <a:prstGeom prst="roundRect">
            <a:avLst>
              <a:gd name="adj" fmla="val 2994"/>
            </a:avLst>
          </a:prstGeom>
          <a:noFill/>
          <a:ln w="19050">
            <a:solidFill>
              <a:srgbClr val="FFD966"/>
            </a:solidFill>
          </a:ln>
          <a:extLst>
            <a:ext uri="{909E8E84-426E-40DD-AFC4-6F175D3DCCD1}">
              <a14:hiddenFill xmlns:a14="http://schemas.microsoft.com/office/drawing/2010/main">
                <a:solidFill>
                  <a:srgbClr val="FFFFFF"/>
                </a:solidFill>
              </a14:hiddenFill>
            </a:ext>
          </a:extLst>
        </p:spPr>
      </p:pic>
      <p:pic>
        <p:nvPicPr>
          <p:cNvPr id="67" name="Picture 12" descr="See the source image">
            <a:extLst>
              <a:ext uri="{FF2B5EF4-FFF2-40B4-BE49-F238E27FC236}">
                <a16:creationId xmlns:a16="http://schemas.microsoft.com/office/drawing/2014/main" id="{EA3FF2CF-913F-45E3-B945-4E4AE1C3AE8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31800" y="6270658"/>
            <a:ext cx="1973700" cy="1984915"/>
          </a:xfrm>
          <a:prstGeom prst="roundRect">
            <a:avLst>
              <a:gd name="adj" fmla="val 4045"/>
            </a:avLst>
          </a:prstGeom>
          <a:noFill/>
          <a:ln w="19050">
            <a:solidFill>
              <a:srgbClr val="F4B183"/>
            </a:solidFill>
          </a:ln>
          <a:extLst>
            <a:ext uri="{909E8E84-426E-40DD-AFC4-6F175D3DCCD1}">
              <a14:hiddenFill xmlns:a14="http://schemas.microsoft.com/office/drawing/2010/main">
                <a:solidFill>
                  <a:srgbClr val="FFFFFF"/>
                </a:solidFill>
              </a14:hiddenFill>
            </a:ext>
          </a:extLst>
        </p:spPr>
      </p:pic>
      <p:sp>
        <p:nvSpPr>
          <p:cNvPr id="68" name="Rectangle: Rounded Corners 67">
            <a:extLst>
              <a:ext uri="{FF2B5EF4-FFF2-40B4-BE49-F238E27FC236}">
                <a16:creationId xmlns:a16="http://schemas.microsoft.com/office/drawing/2014/main" id="{C89D7592-3132-4FEB-8EA7-41865E5DF6A4}"/>
              </a:ext>
            </a:extLst>
          </p:cNvPr>
          <p:cNvSpPr/>
          <p:nvPr/>
        </p:nvSpPr>
        <p:spPr>
          <a:xfrm>
            <a:off x="12593833" y="5563148"/>
            <a:ext cx="1973700" cy="1993580"/>
          </a:xfrm>
          <a:prstGeom prst="roundRect">
            <a:avLst>
              <a:gd name="adj" fmla="val 3537"/>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Content</a:t>
            </a:r>
            <a:endParaRPr lang="en-MY" dirty="0">
              <a:solidFill>
                <a:schemeClr val="tx1"/>
              </a:solidFill>
            </a:endParaRPr>
          </a:p>
        </p:txBody>
      </p:sp>
      <p:sp>
        <p:nvSpPr>
          <p:cNvPr id="69" name="Rectangle: Rounded Corners 68">
            <a:extLst>
              <a:ext uri="{FF2B5EF4-FFF2-40B4-BE49-F238E27FC236}">
                <a16:creationId xmlns:a16="http://schemas.microsoft.com/office/drawing/2014/main" id="{5A6F1373-E7A5-431B-A307-FAFB90F8AEC2}"/>
              </a:ext>
            </a:extLst>
          </p:cNvPr>
          <p:cNvSpPr/>
          <p:nvPr/>
        </p:nvSpPr>
        <p:spPr>
          <a:xfrm>
            <a:off x="6847343" y="7391568"/>
            <a:ext cx="5647952" cy="776553"/>
          </a:xfrm>
          <a:prstGeom prst="roundRect">
            <a:avLst>
              <a:gd name="adj" fmla="val 3537"/>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Insert your content here</a:t>
            </a:r>
            <a:endParaRPr lang="en-MY" dirty="0">
              <a:solidFill>
                <a:schemeClr val="tx1"/>
              </a:solidFill>
            </a:endParaRPr>
          </a:p>
        </p:txBody>
      </p:sp>
      <p:sp>
        <p:nvSpPr>
          <p:cNvPr id="70" name="Rectangle: Rounded Corners 69">
            <a:extLst>
              <a:ext uri="{FF2B5EF4-FFF2-40B4-BE49-F238E27FC236}">
                <a16:creationId xmlns:a16="http://schemas.microsoft.com/office/drawing/2014/main" id="{B6B5E76F-8A4F-4AE6-939F-914B89887DD0}"/>
              </a:ext>
            </a:extLst>
          </p:cNvPr>
          <p:cNvSpPr/>
          <p:nvPr/>
        </p:nvSpPr>
        <p:spPr>
          <a:xfrm>
            <a:off x="6847343" y="8320821"/>
            <a:ext cx="5647952" cy="843907"/>
          </a:xfrm>
          <a:prstGeom prst="roundRect">
            <a:avLst>
              <a:gd name="adj" fmla="val 3537"/>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Insert your content here</a:t>
            </a:r>
            <a:endParaRPr lang="en-MY" dirty="0">
              <a:solidFill>
                <a:schemeClr val="tx1"/>
              </a:solidFill>
            </a:endParaRPr>
          </a:p>
        </p:txBody>
      </p:sp>
      <p:sp>
        <p:nvSpPr>
          <p:cNvPr id="71" name="Rectangle: Rounded Corners 70">
            <a:extLst>
              <a:ext uri="{FF2B5EF4-FFF2-40B4-BE49-F238E27FC236}">
                <a16:creationId xmlns:a16="http://schemas.microsoft.com/office/drawing/2014/main" id="{1CD2F5D2-55EB-49D0-9F15-CB1D22E0F376}"/>
              </a:ext>
            </a:extLst>
          </p:cNvPr>
          <p:cNvSpPr/>
          <p:nvPr/>
        </p:nvSpPr>
        <p:spPr>
          <a:xfrm>
            <a:off x="12596739" y="7704660"/>
            <a:ext cx="1973700" cy="1477462"/>
          </a:xfrm>
          <a:prstGeom prst="roundRect">
            <a:avLst>
              <a:gd name="adj" fmla="val 3537"/>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Content</a:t>
            </a:r>
            <a:endParaRPr lang="en-MY" dirty="0">
              <a:solidFill>
                <a:schemeClr val="tx1"/>
              </a:solidFill>
            </a:endParaRPr>
          </a:p>
        </p:txBody>
      </p:sp>
      <p:pic>
        <p:nvPicPr>
          <p:cNvPr id="72" name="Picture 8" descr="See the source image">
            <a:extLst>
              <a:ext uri="{FF2B5EF4-FFF2-40B4-BE49-F238E27FC236}">
                <a16:creationId xmlns:a16="http://schemas.microsoft.com/office/drawing/2014/main" id="{EB459A47-CBA0-4004-926C-14EA2C49B91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2593833" y="5563148"/>
            <a:ext cx="1988863" cy="2001469"/>
          </a:xfrm>
          <a:prstGeom prst="roundRect">
            <a:avLst>
              <a:gd name="adj" fmla="val 2716"/>
            </a:avLst>
          </a:prstGeom>
          <a:noFill/>
          <a:ln w="19050">
            <a:solidFill>
              <a:srgbClr val="F4B183"/>
            </a:solidFill>
          </a:ln>
          <a:extLst>
            <a:ext uri="{909E8E84-426E-40DD-AFC4-6F175D3DCCD1}">
              <a14:hiddenFill xmlns:a14="http://schemas.microsoft.com/office/drawing/2010/main">
                <a:solidFill>
                  <a:srgbClr val="FFFFFF"/>
                </a:solidFill>
              </a14:hiddenFill>
            </a:ext>
          </a:extLst>
        </p:spPr>
      </p:pic>
      <p:sp>
        <p:nvSpPr>
          <p:cNvPr id="73" name="TITLE">
            <a:extLst>
              <a:ext uri="{FF2B5EF4-FFF2-40B4-BE49-F238E27FC236}">
                <a16:creationId xmlns:a16="http://schemas.microsoft.com/office/drawing/2014/main" id="{DEB172E1-E331-4336-A58A-F88F2D892149}"/>
              </a:ext>
            </a:extLst>
          </p:cNvPr>
          <p:cNvSpPr txBox="1"/>
          <p:nvPr/>
        </p:nvSpPr>
        <p:spPr>
          <a:xfrm>
            <a:off x="5478284" y="141061"/>
            <a:ext cx="1656046" cy="707886"/>
          </a:xfrm>
          <a:prstGeom prst="rect">
            <a:avLst/>
          </a:prstGeom>
          <a:noFill/>
        </p:spPr>
        <p:txBody>
          <a:bodyPr wrap="square" rtlCol="0">
            <a:spAutoFit/>
          </a:bodyPr>
          <a:lstStyle/>
          <a:p>
            <a:pPr algn="ctr"/>
            <a:r>
              <a:rPr lang="en-US" sz="4000" b="1" dirty="0">
                <a:gradFill flip="none" rotWithShape="1">
                  <a:gsLst>
                    <a:gs pos="38000">
                      <a:srgbClr val="F06E94"/>
                    </a:gs>
                    <a:gs pos="100000">
                      <a:srgbClr val="3E80E2"/>
                    </a:gs>
                    <a:gs pos="70000">
                      <a:srgbClr val="9865DF"/>
                    </a:gs>
                    <a:gs pos="0">
                      <a:srgbClr val="FFD13F"/>
                    </a:gs>
                  </a:gsLst>
                  <a:lin ang="16200000" scaled="1"/>
                  <a:tileRect/>
                </a:gradFill>
                <a:latin typeface="Arial Rounded MT Bold" panose="020F0704030504030204" pitchFamily="34" charset="0"/>
                <a:ea typeface="Microsoft YaHei UI Light" panose="020B0502040204020203" pitchFamily="34" charset="-122"/>
              </a:rPr>
              <a:t>TITLE</a:t>
            </a:r>
            <a:r>
              <a:rPr lang="en-US" sz="4000" b="1" dirty="0">
                <a:gradFill>
                  <a:gsLst>
                    <a:gs pos="38000">
                      <a:srgbClr val="F06E94"/>
                    </a:gs>
                    <a:gs pos="100000">
                      <a:srgbClr val="3E80E2"/>
                    </a:gs>
                    <a:gs pos="70000">
                      <a:srgbClr val="9865DF"/>
                    </a:gs>
                    <a:gs pos="0">
                      <a:srgbClr val="FFD13F"/>
                    </a:gs>
                  </a:gsLst>
                  <a:lin ang="13500000" scaled="1"/>
                </a:gradFill>
                <a:effectLst>
                  <a:outerShdw blurRad="50800" dist="38100" dir="5400000" algn="t" rotWithShape="0">
                    <a:prstClr val="black">
                      <a:alpha val="40000"/>
                    </a:prstClr>
                  </a:outerShdw>
                </a:effectLst>
                <a:latin typeface="Arial Rounded MT Bold" panose="020F0704030504030204" pitchFamily="34" charset="0"/>
              </a:rPr>
              <a:t> </a:t>
            </a:r>
            <a:endParaRPr lang="en-MY" sz="4000" b="1" dirty="0">
              <a:gradFill>
                <a:gsLst>
                  <a:gs pos="38000">
                    <a:srgbClr val="F06E94"/>
                  </a:gs>
                  <a:gs pos="100000">
                    <a:srgbClr val="3E80E2"/>
                  </a:gs>
                  <a:gs pos="70000">
                    <a:srgbClr val="9865DF"/>
                  </a:gs>
                  <a:gs pos="0">
                    <a:srgbClr val="FFD13F"/>
                  </a:gs>
                </a:gsLst>
                <a:lin ang="13500000" scaled="1"/>
              </a:gradFill>
              <a:effectLst>
                <a:outerShdw blurRad="50800" dist="38100" dir="5400000" algn="t" rotWithShape="0">
                  <a:prstClr val="black">
                    <a:alpha val="40000"/>
                  </a:prstClr>
                </a:outerShdw>
              </a:effectLst>
              <a:latin typeface="Arial Rounded MT Bold" panose="020F0704030504030204" pitchFamily="34" charset="0"/>
            </a:endParaRPr>
          </a:p>
        </p:txBody>
      </p:sp>
    </p:spTree>
    <p:extLst>
      <p:ext uri="{BB962C8B-B14F-4D97-AF65-F5344CB8AC3E}">
        <p14:creationId xmlns:p14="http://schemas.microsoft.com/office/powerpoint/2010/main" val="2830518284"/>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p:cTn id="7" dur="750" fill="hold"/>
                                        <p:tgtEl>
                                          <p:spTgt spid="33"/>
                                        </p:tgtEl>
                                        <p:attrNameLst>
                                          <p:attrName>ppt_w</p:attrName>
                                        </p:attrNameLst>
                                      </p:cBhvr>
                                      <p:tavLst>
                                        <p:tav tm="0">
                                          <p:val>
                                            <p:strVal val="#ppt_w*0.70"/>
                                          </p:val>
                                        </p:tav>
                                        <p:tav tm="100000">
                                          <p:val>
                                            <p:strVal val="#ppt_w"/>
                                          </p:val>
                                        </p:tav>
                                      </p:tavLst>
                                    </p:anim>
                                    <p:anim calcmode="lin" valueType="num">
                                      <p:cBhvr>
                                        <p:cTn id="8" dur="750" fill="hold"/>
                                        <p:tgtEl>
                                          <p:spTgt spid="33"/>
                                        </p:tgtEl>
                                        <p:attrNameLst>
                                          <p:attrName>ppt_h</p:attrName>
                                        </p:attrNameLst>
                                      </p:cBhvr>
                                      <p:tavLst>
                                        <p:tav tm="0">
                                          <p:val>
                                            <p:strVal val="#ppt_h"/>
                                          </p:val>
                                        </p:tav>
                                        <p:tav tm="100000">
                                          <p:val>
                                            <p:strVal val="#ppt_h"/>
                                          </p:val>
                                        </p:tav>
                                      </p:tavLst>
                                    </p:anim>
                                    <p:animEffect transition="in" filter="fade">
                                      <p:cBhvr>
                                        <p:cTn id="9" dur="750"/>
                                        <p:tgtEl>
                                          <p:spTgt spid="33"/>
                                        </p:tgtEl>
                                      </p:cBhvr>
                                    </p:animEffect>
                                  </p:childTnLst>
                                </p:cTn>
                              </p:par>
                              <p:par>
                                <p:cTn id="10" presetID="55" presetClass="entr" presetSubtype="0" fill="hold" grpId="0" nodeType="withEffect">
                                  <p:stCondLst>
                                    <p:cond delay="0"/>
                                  </p:stCondLst>
                                  <p:childTnLst>
                                    <p:set>
                                      <p:cBhvr>
                                        <p:cTn id="11" dur="1" fill="hold">
                                          <p:stCondLst>
                                            <p:cond delay="0"/>
                                          </p:stCondLst>
                                        </p:cTn>
                                        <p:tgtEl>
                                          <p:spTgt spid="34"/>
                                        </p:tgtEl>
                                        <p:attrNameLst>
                                          <p:attrName>style.visibility</p:attrName>
                                        </p:attrNameLst>
                                      </p:cBhvr>
                                      <p:to>
                                        <p:strVal val="visible"/>
                                      </p:to>
                                    </p:set>
                                    <p:anim calcmode="lin" valueType="num">
                                      <p:cBhvr>
                                        <p:cTn id="12" dur="750" fill="hold"/>
                                        <p:tgtEl>
                                          <p:spTgt spid="34"/>
                                        </p:tgtEl>
                                        <p:attrNameLst>
                                          <p:attrName>ppt_w</p:attrName>
                                        </p:attrNameLst>
                                      </p:cBhvr>
                                      <p:tavLst>
                                        <p:tav tm="0">
                                          <p:val>
                                            <p:strVal val="#ppt_w*0.70"/>
                                          </p:val>
                                        </p:tav>
                                        <p:tav tm="100000">
                                          <p:val>
                                            <p:strVal val="#ppt_w"/>
                                          </p:val>
                                        </p:tav>
                                      </p:tavLst>
                                    </p:anim>
                                    <p:anim calcmode="lin" valueType="num">
                                      <p:cBhvr>
                                        <p:cTn id="13" dur="750" fill="hold"/>
                                        <p:tgtEl>
                                          <p:spTgt spid="34"/>
                                        </p:tgtEl>
                                        <p:attrNameLst>
                                          <p:attrName>ppt_h</p:attrName>
                                        </p:attrNameLst>
                                      </p:cBhvr>
                                      <p:tavLst>
                                        <p:tav tm="0">
                                          <p:val>
                                            <p:strVal val="#ppt_h"/>
                                          </p:val>
                                        </p:tav>
                                        <p:tav tm="100000">
                                          <p:val>
                                            <p:strVal val="#ppt_h"/>
                                          </p:val>
                                        </p:tav>
                                      </p:tavLst>
                                    </p:anim>
                                    <p:animEffect transition="in" filter="fade">
                                      <p:cBhvr>
                                        <p:cTn id="14" dur="750"/>
                                        <p:tgtEl>
                                          <p:spTgt spid="34"/>
                                        </p:tgtEl>
                                      </p:cBhvr>
                                    </p:animEffect>
                                  </p:childTnLst>
                                </p:cTn>
                              </p:par>
                              <p:par>
                                <p:cTn id="15" presetID="55" presetClass="entr" presetSubtype="0" fill="hold" grpId="0" nodeType="withEffect">
                                  <p:stCondLst>
                                    <p:cond delay="0"/>
                                  </p:stCondLst>
                                  <p:childTnLst>
                                    <p:set>
                                      <p:cBhvr>
                                        <p:cTn id="16" dur="1" fill="hold">
                                          <p:stCondLst>
                                            <p:cond delay="0"/>
                                          </p:stCondLst>
                                        </p:cTn>
                                        <p:tgtEl>
                                          <p:spTgt spid="35"/>
                                        </p:tgtEl>
                                        <p:attrNameLst>
                                          <p:attrName>style.visibility</p:attrName>
                                        </p:attrNameLst>
                                      </p:cBhvr>
                                      <p:to>
                                        <p:strVal val="visible"/>
                                      </p:to>
                                    </p:set>
                                    <p:anim calcmode="lin" valueType="num">
                                      <p:cBhvr>
                                        <p:cTn id="17" dur="750" fill="hold"/>
                                        <p:tgtEl>
                                          <p:spTgt spid="35"/>
                                        </p:tgtEl>
                                        <p:attrNameLst>
                                          <p:attrName>ppt_w</p:attrName>
                                        </p:attrNameLst>
                                      </p:cBhvr>
                                      <p:tavLst>
                                        <p:tav tm="0">
                                          <p:val>
                                            <p:strVal val="#ppt_w*0.70"/>
                                          </p:val>
                                        </p:tav>
                                        <p:tav tm="100000">
                                          <p:val>
                                            <p:strVal val="#ppt_w"/>
                                          </p:val>
                                        </p:tav>
                                      </p:tavLst>
                                    </p:anim>
                                    <p:anim calcmode="lin" valueType="num">
                                      <p:cBhvr>
                                        <p:cTn id="18" dur="750" fill="hold"/>
                                        <p:tgtEl>
                                          <p:spTgt spid="35"/>
                                        </p:tgtEl>
                                        <p:attrNameLst>
                                          <p:attrName>ppt_h</p:attrName>
                                        </p:attrNameLst>
                                      </p:cBhvr>
                                      <p:tavLst>
                                        <p:tav tm="0">
                                          <p:val>
                                            <p:strVal val="#ppt_h"/>
                                          </p:val>
                                        </p:tav>
                                        <p:tav tm="100000">
                                          <p:val>
                                            <p:strVal val="#ppt_h"/>
                                          </p:val>
                                        </p:tav>
                                      </p:tavLst>
                                    </p:anim>
                                    <p:animEffect transition="in" filter="fade">
                                      <p:cBhvr>
                                        <p:cTn id="19" dur="750"/>
                                        <p:tgtEl>
                                          <p:spTgt spid="35"/>
                                        </p:tgtEl>
                                      </p:cBhvr>
                                    </p:animEffect>
                                  </p:childTnLst>
                                </p:cTn>
                              </p:par>
                              <p:par>
                                <p:cTn id="20" presetID="55" presetClass="entr" presetSubtype="0" fill="hold" grpId="0" nodeType="withEffect">
                                  <p:stCondLst>
                                    <p:cond delay="0"/>
                                  </p:stCondLst>
                                  <p:childTnLst>
                                    <p:set>
                                      <p:cBhvr>
                                        <p:cTn id="21" dur="1" fill="hold">
                                          <p:stCondLst>
                                            <p:cond delay="0"/>
                                          </p:stCondLst>
                                        </p:cTn>
                                        <p:tgtEl>
                                          <p:spTgt spid="36"/>
                                        </p:tgtEl>
                                        <p:attrNameLst>
                                          <p:attrName>style.visibility</p:attrName>
                                        </p:attrNameLst>
                                      </p:cBhvr>
                                      <p:to>
                                        <p:strVal val="visible"/>
                                      </p:to>
                                    </p:set>
                                    <p:anim calcmode="lin" valueType="num">
                                      <p:cBhvr>
                                        <p:cTn id="22" dur="750" fill="hold"/>
                                        <p:tgtEl>
                                          <p:spTgt spid="36"/>
                                        </p:tgtEl>
                                        <p:attrNameLst>
                                          <p:attrName>ppt_w</p:attrName>
                                        </p:attrNameLst>
                                      </p:cBhvr>
                                      <p:tavLst>
                                        <p:tav tm="0">
                                          <p:val>
                                            <p:strVal val="#ppt_w*0.70"/>
                                          </p:val>
                                        </p:tav>
                                        <p:tav tm="100000">
                                          <p:val>
                                            <p:strVal val="#ppt_w"/>
                                          </p:val>
                                        </p:tav>
                                      </p:tavLst>
                                    </p:anim>
                                    <p:anim calcmode="lin" valueType="num">
                                      <p:cBhvr>
                                        <p:cTn id="23" dur="750" fill="hold"/>
                                        <p:tgtEl>
                                          <p:spTgt spid="36"/>
                                        </p:tgtEl>
                                        <p:attrNameLst>
                                          <p:attrName>ppt_h</p:attrName>
                                        </p:attrNameLst>
                                      </p:cBhvr>
                                      <p:tavLst>
                                        <p:tav tm="0">
                                          <p:val>
                                            <p:strVal val="#ppt_h"/>
                                          </p:val>
                                        </p:tav>
                                        <p:tav tm="100000">
                                          <p:val>
                                            <p:strVal val="#ppt_h"/>
                                          </p:val>
                                        </p:tav>
                                      </p:tavLst>
                                    </p:anim>
                                    <p:animEffect transition="in" filter="fade">
                                      <p:cBhvr>
                                        <p:cTn id="24" dur="750"/>
                                        <p:tgtEl>
                                          <p:spTgt spid="36"/>
                                        </p:tgtEl>
                                      </p:cBhvr>
                                    </p:animEffect>
                                  </p:childTnLst>
                                </p:cTn>
                              </p:par>
                              <p:par>
                                <p:cTn id="25" presetID="55" presetClass="entr" presetSubtype="0" fill="hold" nodeType="withEffect">
                                  <p:stCondLst>
                                    <p:cond delay="0"/>
                                  </p:stCondLst>
                                  <p:childTnLst>
                                    <p:set>
                                      <p:cBhvr>
                                        <p:cTn id="26" dur="1" fill="hold">
                                          <p:stCondLst>
                                            <p:cond delay="0"/>
                                          </p:stCondLst>
                                        </p:cTn>
                                        <p:tgtEl>
                                          <p:spTgt spid="38"/>
                                        </p:tgtEl>
                                        <p:attrNameLst>
                                          <p:attrName>style.visibility</p:attrName>
                                        </p:attrNameLst>
                                      </p:cBhvr>
                                      <p:to>
                                        <p:strVal val="visible"/>
                                      </p:to>
                                    </p:set>
                                    <p:anim calcmode="lin" valueType="num">
                                      <p:cBhvr>
                                        <p:cTn id="27" dur="750" fill="hold"/>
                                        <p:tgtEl>
                                          <p:spTgt spid="38"/>
                                        </p:tgtEl>
                                        <p:attrNameLst>
                                          <p:attrName>ppt_w</p:attrName>
                                        </p:attrNameLst>
                                      </p:cBhvr>
                                      <p:tavLst>
                                        <p:tav tm="0">
                                          <p:val>
                                            <p:strVal val="#ppt_w*0.70"/>
                                          </p:val>
                                        </p:tav>
                                        <p:tav tm="100000">
                                          <p:val>
                                            <p:strVal val="#ppt_w"/>
                                          </p:val>
                                        </p:tav>
                                      </p:tavLst>
                                    </p:anim>
                                    <p:anim calcmode="lin" valueType="num">
                                      <p:cBhvr>
                                        <p:cTn id="28" dur="750" fill="hold"/>
                                        <p:tgtEl>
                                          <p:spTgt spid="38"/>
                                        </p:tgtEl>
                                        <p:attrNameLst>
                                          <p:attrName>ppt_h</p:attrName>
                                        </p:attrNameLst>
                                      </p:cBhvr>
                                      <p:tavLst>
                                        <p:tav tm="0">
                                          <p:val>
                                            <p:strVal val="#ppt_h"/>
                                          </p:val>
                                        </p:tav>
                                        <p:tav tm="100000">
                                          <p:val>
                                            <p:strVal val="#ppt_h"/>
                                          </p:val>
                                        </p:tav>
                                      </p:tavLst>
                                    </p:anim>
                                    <p:animEffect transition="in" filter="fade">
                                      <p:cBhvr>
                                        <p:cTn id="29" dur="750"/>
                                        <p:tgtEl>
                                          <p:spTgt spid="38"/>
                                        </p:tgtEl>
                                      </p:cBhvr>
                                    </p:animEffect>
                                  </p:childTnLst>
                                </p:cTn>
                              </p:par>
                              <p:par>
                                <p:cTn id="30" presetID="55" presetClass="entr" presetSubtype="0" fill="hold" nodeType="withEffect">
                                  <p:stCondLst>
                                    <p:cond delay="0"/>
                                  </p:stCondLst>
                                  <p:childTnLst>
                                    <p:set>
                                      <p:cBhvr>
                                        <p:cTn id="31" dur="1" fill="hold">
                                          <p:stCondLst>
                                            <p:cond delay="0"/>
                                          </p:stCondLst>
                                        </p:cTn>
                                        <p:tgtEl>
                                          <p:spTgt spid="41"/>
                                        </p:tgtEl>
                                        <p:attrNameLst>
                                          <p:attrName>style.visibility</p:attrName>
                                        </p:attrNameLst>
                                      </p:cBhvr>
                                      <p:to>
                                        <p:strVal val="visible"/>
                                      </p:to>
                                    </p:set>
                                    <p:anim calcmode="lin" valueType="num">
                                      <p:cBhvr>
                                        <p:cTn id="32" dur="750" fill="hold"/>
                                        <p:tgtEl>
                                          <p:spTgt spid="41"/>
                                        </p:tgtEl>
                                        <p:attrNameLst>
                                          <p:attrName>ppt_w</p:attrName>
                                        </p:attrNameLst>
                                      </p:cBhvr>
                                      <p:tavLst>
                                        <p:tav tm="0">
                                          <p:val>
                                            <p:strVal val="#ppt_w*0.70"/>
                                          </p:val>
                                        </p:tav>
                                        <p:tav tm="100000">
                                          <p:val>
                                            <p:strVal val="#ppt_w"/>
                                          </p:val>
                                        </p:tav>
                                      </p:tavLst>
                                    </p:anim>
                                    <p:anim calcmode="lin" valueType="num">
                                      <p:cBhvr>
                                        <p:cTn id="33" dur="750" fill="hold"/>
                                        <p:tgtEl>
                                          <p:spTgt spid="41"/>
                                        </p:tgtEl>
                                        <p:attrNameLst>
                                          <p:attrName>ppt_h</p:attrName>
                                        </p:attrNameLst>
                                      </p:cBhvr>
                                      <p:tavLst>
                                        <p:tav tm="0">
                                          <p:val>
                                            <p:strVal val="#ppt_h"/>
                                          </p:val>
                                        </p:tav>
                                        <p:tav tm="100000">
                                          <p:val>
                                            <p:strVal val="#ppt_h"/>
                                          </p:val>
                                        </p:tav>
                                      </p:tavLst>
                                    </p:anim>
                                    <p:animEffect transition="in" filter="fade">
                                      <p:cBhvr>
                                        <p:cTn id="34" dur="750"/>
                                        <p:tgtEl>
                                          <p:spTgt spid="41"/>
                                        </p:tgtEl>
                                      </p:cBhvr>
                                    </p:animEffect>
                                  </p:childTnLst>
                                </p:cTn>
                              </p:par>
                            </p:childTnLst>
                          </p:cTn>
                        </p:par>
                        <p:par>
                          <p:cTn id="35" fill="hold">
                            <p:stCondLst>
                              <p:cond delay="750"/>
                            </p:stCondLst>
                            <p:childTnLst>
                              <p:par>
                                <p:cTn id="36" presetID="63" presetClass="path" presetSubtype="0" accel="50000" decel="50000" fill="hold" nodeType="afterEffect">
                                  <p:stCondLst>
                                    <p:cond delay="0"/>
                                  </p:stCondLst>
                                  <p:childTnLst>
                                    <p:animMotion origin="layout" path="M 3.95833E-6 1.11111E-6 L 0.15612 1.11111E-6 " pathEditMode="relative" rAng="0" ptsTypes="AA">
                                      <p:cBhvr>
                                        <p:cTn id="37" dur="2000" fill="hold"/>
                                        <p:tgtEl>
                                          <p:spTgt spid="47"/>
                                        </p:tgtEl>
                                        <p:attrNameLst>
                                          <p:attrName>ppt_x</p:attrName>
                                          <p:attrName>ppt_y</p:attrName>
                                        </p:attrNameLst>
                                      </p:cBhvr>
                                      <p:rCtr x="7799"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4" grpId="0"/>
      <p:bldP spid="35" grpId="0"/>
      <p:bldP spid="36"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45000">
              <a:srgbClr val="C22198"/>
            </a:gs>
            <a:gs pos="100000">
              <a:srgbClr val="396ADA"/>
            </a:gs>
            <a:gs pos="76000">
              <a:srgbClr val="9537B4"/>
            </a:gs>
            <a:gs pos="0">
              <a:srgbClr val="FB5C03"/>
            </a:gs>
          </a:gsLst>
          <a:lin ang="13500000" scaled="1"/>
        </a:grad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4B2010DD-CA1E-4B43-AEE0-70F66CC14488}"/>
              </a:ext>
            </a:extLst>
          </p:cNvPr>
          <p:cNvSpPr/>
          <p:nvPr/>
        </p:nvSpPr>
        <p:spPr>
          <a:xfrm>
            <a:off x="73742" y="73976"/>
            <a:ext cx="12044516" cy="6674805"/>
          </a:xfrm>
          <a:prstGeom prst="roundRect">
            <a:avLst>
              <a:gd name="adj" fmla="val 1836"/>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pic>
        <p:nvPicPr>
          <p:cNvPr id="5" name="Picture 4">
            <a:extLst>
              <a:ext uri="{FF2B5EF4-FFF2-40B4-BE49-F238E27FC236}">
                <a16:creationId xmlns:a16="http://schemas.microsoft.com/office/drawing/2014/main" id="{F22387D4-3242-4E8F-A1AC-914C574F07A7}"/>
              </a:ext>
            </a:extLst>
          </p:cNvPr>
          <p:cNvPicPr>
            <a:picLocks noChangeAspect="1"/>
          </p:cNvPicPr>
          <p:nvPr/>
        </p:nvPicPr>
        <p:blipFill rotWithShape="1">
          <a:blip r:embed="rId3"/>
          <a:srcRect l="23791" t="21831" r="66768" b="61099"/>
          <a:stretch/>
        </p:blipFill>
        <p:spPr>
          <a:xfrm>
            <a:off x="159177" y="120234"/>
            <a:ext cx="387764" cy="373412"/>
          </a:xfrm>
          <a:prstGeom prst="flowChartConnector">
            <a:avLst/>
          </a:prstGeom>
        </p:spPr>
      </p:pic>
      <p:sp>
        <p:nvSpPr>
          <p:cNvPr id="6" name="TextBox 5">
            <a:extLst>
              <a:ext uri="{FF2B5EF4-FFF2-40B4-BE49-F238E27FC236}">
                <a16:creationId xmlns:a16="http://schemas.microsoft.com/office/drawing/2014/main" id="{46A32684-DE77-4BAC-A10C-059985F727FD}"/>
              </a:ext>
            </a:extLst>
          </p:cNvPr>
          <p:cNvSpPr txBox="1"/>
          <p:nvPr/>
        </p:nvSpPr>
        <p:spPr>
          <a:xfrm>
            <a:off x="5478284" y="141061"/>
            <a:ext cx="1656046" cy="707886"/>
          </a:xfrm>
          <a:prstGeom prst="rect">
            <a:avLst/>
          </a:prstGeom>
          <a:noFill/>
        </p:spPr>
        <p:txBody>
          <a:bodyPr wrap="square" rtlCol="0">
            <a:spAutoFit/>
          </a:bodyPr>
          <a:lstStyle/>
          <a:p>
            <a:pPr algn="ctr"/>
            <a:r>
              <a:rPr lang="en-US" sz="4000" b="1" dirty="0">
                <a:gradFill flip="none" rotWithShape="1">
                  <a:gsLst>
                    <a:gs pos="38000">
                      <a:srgbClr val="F06E94"/>
                    </a:gs>
                    <a:gs pos="100000">
                      <a:srgbClr val="3E80E2"/>
                    </a:gs>
                    <a:gs pos="70000">
                      <a:srgbClr val="9865DF"/>
                    </a:gs>
                    <a:gs pos="0">
                      <a:srgbClr val="FFD13F"/>
                    </a:gs>
                  </a:gsLst>
                  <a:lin ang="16200000" scaled="1"/>
                  <a:tileRect/>
                </a:gradFill>
                <a:latin typeface="Arial Rounded MT Bold" panose="020F0704030504030204" pitchFamily="34" charset="0"/>
                <a:ea typeface="Microsoft YaHei UI Light" panose="020B0502040204020203" pitchFamily="34" charset="-122"/>
              </a:rPr>
              <a:t>TITLE</a:t>
            </a:r>
            <a:r>
              <a:rPr lang="en-US" sz="4000" b="1" dirty="0">
                <a:gradFill>
                  <a:gsLst>
                    <a:gs pos="38000">
                      <a:srgbClr val="F06E94"/>
                    </a:gs>
                    <a:gs pos="100000">
                      <a:srgbClr val="3E80E2"/>
                    </a:gs>
                    <a:gs pos="70000">
                      <a:srgbClr val="9865DF"/>
                    </a:gs>
                    <a:gs pos="0">
                      <a:srgbClr val="FFD13F"/>
                    </a:gs>
                  </a:gsLst>
                  <a:lin ang="13500000" scaled="1"/>
                </a:gradFill>
                <a:effectLst>
                  <a:outerShdw blurRad="50800" dist="38100" dir="5400000" algn="t" rotWithShape="0">
                    <a:prstClr val="black">
                      <a:alpha val="40000"/>
                    </a:prstClr>
                  </a:outerShdw>
                </a:effectLst>
                <a:latin typeface="Arial Rounded MT Bold" panose="020F0704030504030204" pitchFamily="34" charset="0"/>
              </a:rPr>
              <a:t> </a:t>
            </a:r>
            <a:endParaRPr lang="en-MY" sz="4000" b="1" dirty="0">
              <a:gradFill>
                <a:gsLst>
                  <a:gs pos="38000">
                    <a:srgbClr val="F06E94"/>
                  </a:gs>
                  <a:gs pos="100000">
                    <a:srgbClr val="3E80E2"/>
                  </a:gs>
                  <a:gs pos="70000">
                    <a:srgbClr val="9865DF"/>
                  </a:gs>
                  <a:gs pos="0">
                    <a:srgbClr val="FFD13F"/>
                  </a:gs>
                </a:gsLst>
                <a:lin ang="13500000" scaled="1"/>
              </a:gradFill>
              <a:effectLst>
                <a:outerShdw blurRad="50800" dist="38100" dir="5400000" algn="t" rotWithShape="0">
                  <a:prstClr val="black">
                    <a:alpha val="40000"/>
                  </a:prstClr>
                </a:outerShdw>
              </a:effectLst>
              <a:latin typeface="Arial Rounded MT Bold" panose="020F0704030504030204" pitchFamily="34" charset="0"/>
            </a:endParaRPr>
          </a:p>
        </p:txBody>
      </p:sp>
      <p:sp>
        <p:nvSpPr>
          <p:cNvPr id="7" name="TextBox 6">
            <a:extLst>
              <a:ext uri="{FF2B5EF4-FFF2-40B4-BE49-F238E27FC236}">
                <a16:creationId xmlns:a16="http://schemas.microsoft.com/office/drawing/2014/main" id="{B697891C-3CA6-439D-A2DF-7CE77F68142F}"/>
              </a:ext>
            </a:extLst>
          </p:cNvPr>
          <p:cNvSpPr txBox="1"/>
          <p:nvPr/>
        </p:nvSpPr>
        <p:spPr>
          <a:xfrm>
            <a:off x="493954" y="271072"/>
            <a:ext cx="371149" cy="246221"/>
          </a:xfrm>
          <a:prstGeom prst="rect">
            <a:avLst/>
          </a:prstGeom>
          <a:noFill/>
        </p:spPr>
        <p:txBody>
          <a:bodyPr wrap="square" rtlCol="0">
            <a:spAutoFit/>
          </a:bodyPr>
          <a:lstStyle/>
          <a:p>
            <a:r>
              <a:rPr lang="en-US" sz="1000" dirty="0">
                <a:solidFill>
                  <a:schemeClr val="tx1">
                    <a:alpha val="58000"/>
                  </a:schemeClr>
                </a:solidFill>
              </a:rPr>
              <a:t>1m</a:t>
            </a:r>
            <a:endParaRPr lang="en-MY" sz="1000" dirty="0">
              <a:solidFill>
                <a:schemeClr val="tx1">
                  <a:alpha val="58000"/>
                </a:schemeClr>
              </a:solidFill>
            </a:endParaRPr>
          </a:p>
        </p:txBody>
      </p:sp>
      <p:grpSp>
        <p:nvGrpSpPr>
          <p:cNvPr id="8" name="Group 7">
            <a:extLst>
              <a:ext uri="{FF2B5EF4-FFF2-40B4-BE49-F238E27FC236}">
                <a16:creationId xmlns:a16="http://schemas.microsoft.com/office/drawing/2014/main" id="{1ECC3EE5-2CDD-45D2-9747-38FC5D93010A}"/>
              </a:ext>
            </a:extLst>
          </p:cNvPr>
          <p:cNvGrpSpPr/>
          <p:nvPr/>
        </p:nvGrpSpPr>
        <p:grpSpPr>
          <a:xfrm>
            <a:off x="11428046" y="309143"/>
            <a:ext cx="402487" cy="80310"/>
            <a:chOff x="2727601" y="2857097"/>
            <a:chExt cx="402487" cy="80310"/>
          </a:xfrm>
        </p:grpSpPr>
        <p:sp>
          <p:nvSpPr>
            <p:cNvPr id="9" name="Flowchart: Connector 8">
              <a:extLst>
                <a:ext uri="{FF2B5EF4-FFF2-40B4-BE49-F238E27FC236}">
                  <a16:creationId xmlns:a16="http://schemas.microsoft.com/office/drawing/2014/main" id="{DB6C10A3-D2CC-4E12-BDF1-427829B34074}"/>
                </a:ext>
              </a:extLst>
            </p:cNvPr>
            <p:cNvSpPr/>
            <p:nvPr/>
          </p:nvSpPr>
          <p:spPr>
            <a:xfrm>
              <a:off x="2727601" y="2857097"/>
              <a:ext cx="84425" cy="8031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0" name="Flowchart: Connector 9">
              <a:extLst>
                <a:ext uri="{FF2B5EF4-FFF2-40B4-BE49-F238E27FC236}">
                  <a16:creationId xmlns:a16="http://schemas.microsoft.com/office/drawing/2014/main" id="{39DA8597-991B-4445-B866-5A67CABAE55D}"/>
                </a:ext>
              </a:extLst>
            </p:cNvPr>
            <p:cNvSpPr/>
            <p:nvPr/>
          </p:nvSpPr>
          <p:spPr>
            <a:xfrm>
              <a:off x="2886632" y="2857097"/>
              <a:ext cx="84425" cy="8031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1" name="Flowchart: Connector 10">
              <a:extLst>
                <a:ext uri="{FF2B5EF4-FFF2-40B4-BE49-F238E27FC236}">
                  <a16:creationId xmlns:a16="http://schemas.microsoft.com/office/drawing/2014/main" id="{AE527B50-68A9-472A-AD07-D4C3F4C4CCED}"/>
                </a:ext>
              </a:extLst>
            </p:cNvPr>
            <p:cNvSpPr/>
            <p:nvPr/>
          </p:nvSpPr>
          <p:spPr>
            <a:xfrm>
              <a:off x="3045663" y="2857097"/>
              <a:ext cx="84425" cy="8031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grpSp>
      <p:sp>
        <p:nvSpPr>
          <p:cNvPr id="18" name="Rectangle: Rounded Corners 17">
            <a:extLst>
              <a:ext uri="{FF2B5EF4-FFF2-40B4-BE49-F238E27FC236}">
                <a16:creationId xmlns:a16="http://schemas.microsoft.com/office/drawing/2014/main" id="{F57E4C26-AA0E-4C7B-8B83-D6C980CA9339}"/>
              </a:ext>
            </a:extLst>
          </p:cNvPr>
          <p:cNvSpPr/>
          <p:nvPr/>
        </p:nvSpPr>
        <p:spPr>
          <a:xfrm>
            <a:off x="4331468" y="848947"/>
            <a:ext cx="2771409" cy="1716558"/>
          </a:xfrm>
          <a:prstGeom prst="roundRect">
            <a:avLst>
              <a:gd name="adj" fmla="val 3537"/>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Insert your content here</a:t>
            </a:r>
            <a:endParaRPr lang="en-MY" dirty="0">
              <a:solidFill>
                <a:schemeClr val="tx1"/>
              </a:solidFill>
            </a:endParaRPr>
          </a:p>
        </p:txBody>
      </p:sp>
      <p:sp>
        <p:nvSpPr>
          <p:cNvPr id="19" name="Rectangle: Rounded Corners 18">
            <a:extLst>
              <a:ext uri="{FF2B5EF4-FFF2-40B4-BE49-F238E27FC236}">
                <a16:creationId xmlns:a16="http://schemas.microsoft.com/office/drawing/2014/main" id="{D6062270-05DD-46DB-80FF-2522B2EDBD02}"/>
              </a:ext>
            </a:extLst>
          </p:cNvPr>
          <p:cNvSpPr/>
          <p:nvPr/>
        </p:nvSpPr>
        <p:spPr>
          <a:xfrm>
            <a:off x="7208011" y="848947"/>
            <a:ext cx="2771409" cy="1716558"/>
          </a:xfrm>
          <a:prstGeom prst="roundRect">
            <a:avLst>
              <a:gd name="adj" fmla="val 3537"/>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Insert your content here</a:t>
            </a:r>
            <a:endParaRPr lang="en-MY" dirty="0">
              <a:solidFill>
                <a:schemeClr val="tx1"/>
              </a:solidFill>
            </a:endParaRPr>
          </a:p>
        </p:txBody>
      </p:sp>
      <p:sp>
        <p:nvSpPr>
          <p:cNvPr id="20" name="Rectangle: Rounded Corners 19">
            <a:extLst>
              <a:ext uri="{FF2B5EF4-FFF2-40B4-BE49-F238E27FC236}">
                <a16:creationId xmlns:a16="http://schemas.microsoft.com/office/drawing/2014/main" id="{EA416613-7822-4050-ABB5-26F0F512384D}"/>
              </a:ext>
            </a:extLst>
          </p:cNvPr>
          <p:cNvSpPr/>
          <p:nvPr/>
        </p:nvSpPr>
        <p:spPr>
          <a:xfrm>
            <a:off x="10084554" y="845778"/>
            <a:ext cx="1973700" cy="1993580"/>
          </a:xfrm>
          <a:prstGeom prst="roundRect">
            <a:avLst>
              <a:gd name="adj" fmla="val 3537"/>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Content</a:t>
            </a:r>
            <a:endParaRPr lang="en-MY" dirty="0">
              <a:solidFill>
                <a:schemeClr val="tx1"/>
              </a:solidFill>
            </a:endParaRPr>
          </a:p>
        </p:txBody>
      </p:sp>
      <p:sp>
        <p:nvSpPr>
          <p:cNvPr id="21" name="Rectangle: Rounded Corners 20">
            <a:extLst>
              <a:ext uri="{FF2B5EF4-FFF2-40B4-BE49-F238E27FC236}">
                <a16:creationId xmlns:a16="http://schemas.microsoft.com/office/drawing/2014/main" id="{B99AF236-F5A9-4A1A-90A2-F431BB75DC3F}"/>
              </a:ext>
            </a:extLst>
          </p:cNvPr>
          <p:cNvSpPr/>
          <p:nvPr/>
        </p:nvSpPr>
        <p:spPr>
          <a:xfrm>
            <a:off x="120302" y="2736915"/>
            <a:ext cx="1973700" cy="1993580"/>
          </a:xfrm>
          <a:prstGeom prst="roundRect">
            <a:avLst>
              <a:gd name="adj" fmla="val 3537"/>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solidFill>
                <a:schemeClr val="tx1"/>
              </a:solidFill>
            </a:endParaRPr>
          </a:p>
        </p:txBody>
      </p:sp>
      <p:sp>
        <p:nvSpPr>
          <p:cNvPr id="22" name="Rectangle: Rounded Corners 21">
            <a:extLst>
              <a:ext uri="{FF2B5EF4-FFF2-40B4-BE49-F238E27FC236}">
                <a16:creationId xmlns:a16="http://schemas.microsoft.com/office/drawing/2014/main" id="{5B997046-9344-4182-B4B8-4C8746D1E65F}"/>
              </a:ext>
            </a:extLst>
          </p:cNvPr>
          <p:cNvSpPr/>
          <p:nvPr/>
        </p:nvSpPr>
        <p:spPr>
          <a:xfrm>
            <a:off x="2181181" y="2736915"/>
            <a:ext cx="1973700" cy="1993580"/>
          </a:xfrm>
          <a:prstGeom prst="roundRect">
            <a:avLst>
              <a:gd name="adj" fmla="val 3537"/>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solidFill>
                <a:schemeClr val="tx1"/>
              </a:solidFill>
            </a:endParaRPr>
          </a:p>
        </p:txBody>
      </p:sp>
      <p:sp>
        <p:nvSpPr>
          <p:cNvPr id="24" name="Rectangle: Rounded Corners 23">
            <a:extLst>
              <a:ext uri="{FF2B5EF4-FFF2-40B4-BE49-F238E27FC236}">
                <a16:creationId xmlns:a16="http://schemas.microsoft.com/office/drawing/2014/main" id="{6FD64E1B-6A31-44A6-A489-472B3ADA9C8F}"/>
              </a:ext>
            </a:extLst>
          </p:cNvPr>
          <p:cNvSpPr/>
          <p:nvPr/>
        </p:nvSpPr>
        <p:spPr>
          <a:xfrm>
            <a:off x="10084554" y="3053865"/>
            <a:ext cx="1973700" cy="1993580"/>
          </a:xfrm>
          <a:prstGeom prst="roundRect">
            <a:avLst>
              <a:gd name="adj" fmla="val 3537"/>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Content</a:t>
            </a:r>
            <a:endParaRPr lang="en-MY" dirty="0">
              <a:solidFill>
                <a:schemeClr val="tx1"/>
              </a:solidFill>
            </a:endParaRPr>
          </a:p>
        </p:txBody>
      </p:sp>
      <p:sp>
        <p:nvSpPr>
          <p:cNvPr id="26" name="Rectangle: Rounded Corners 25">
            <a:extLst>
              <a:ext uri="{FF2B5EF4-FFF2-40B4-BE49-F238E27FC236}">
                <a16:creationId xmlns:a16="http://schemas.microsoft.com/office/drawing/2014/main" id="{03C22F2E-7D7E-402B-937B-1DBE58688620}"/>
              </a:ext>
            </a:extLst>
          </p:cNvPr>
          <p:cNvSpPr/>
          <p:nvPr/>
        </p:nvSpPr>
        <p:spPr>
          <a:xfrm>
            <a:off x="4338064" y="4882285"/>
            <a:ext cx="5647952" cy="776553"/>
          </a:xfrm>
          <a:prstGeom prst="roundRect">
            <a:avLst>
              <a:gd name="adj" fmla="val 3537"/>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Insert your content here</a:t>
            </a:r>
            <a:endParaRPr lang="en-MY" dirty="0">
              <a:solidFill>
                <a:schemeClr val="tx1"/>
              </a:solidFill>
            </a:endParaRPr>
          </a:p>
        </p:txBody>
      </p:sp>
      <p:sp>
        <p:nvSpPr>
          <p:cNvPr id="27" name="Rectangle: Rounded Corners 26">
            <a:extLst>
              <a:ext uri="{FF2B5EF4-FFF2-40B4-BE49-F238E27FC236}">
                <a16:creationId xmlns:a16="http://schemas.microsoft.com/office/drawing/2014/main" id="{DAA11F3A-68F4-4C25-83E0-A456A69B3639}"/>
              </a:ext>
            </a:extLst>
          </p:cNvPr>
          <p:cNvSpPr/>
          <p:nvPr/>
        </p:nvSpPr>
        <p:spPr>
          <a:xfrm>
            <a:off x="4338064" y="5811538"/>
            <a:ext cx="5647952" cy="843907"/>
          </a:xfrm>
          <a:prstGeom prst="roundRect">
            <a:avLst>
              <a:gd name="adj" fmla="val 3537"/>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Insert your content here</a:t>
            </a:r>
            <a:endParaRPr lang="en-MY" dirty="0">
              <a:solidFill>
                <a:schemeClr val="tx1"/>
              </a:solidFill>
            </a:endParaRPr>
          </a:p>
        </p:txBody>
      </p:sp>
      <p:sp>
        <p:nvSpPr>
          <p:cNvPr id="29" name="Rectangle: Rounded Corners 28">
            <a:extLst>
              <a:ext uri="{FF2B5EF4-FFF2-40B4-BE49-F238E27FC236}">
                <a16:creationId xmlns:a16="http://schemas.microsoft.com/office/drawing/2014/main" id="{69FA0725-D1A9-4129-843B-8BD1665E7340}"/>
              </a:ext>
            </a:extLst>
          </p:cNvPr>
          <p:cNvSpPr/>
          <p:nvPr/>
        </p:nvSpPr>
        <p:spPr>
          <a:xfrm>
            <a:off x="10087460" y="5195377"/>
            <a:ext cx="1973700" cy="1477462"/>
          </a:xfrm>
          <a:prstGeom prst="roundRect">
            <a:avLst>
              <a:gd name="adj" fmla="val 3537"/>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Content</a:t>
            </a:r>
            <a:endParaRPr lang="en-MY" dirty="0">
              <a:solidFill>
                <a:schemeClr val="tx1"/>
              </a:solidFill>
            </a:endParaRPr>
          </a:p>
        </p:txBody>
      </p:sp>
      <p:grpSp>
        <p:nvGrpSpPr>
          <p:cNvPr id="34" name="Group 33">
            <a:extLst>
              <a:ext uri="{FF2B5EF4-FFF2-40B4-BE49-F238E27FC236}">
                <a16:creationId xmlns:a16="http://schemas.microsoft.com/office/drawing/2014/main" id="{DA2F283C-ADC8-49E3-8B0A-4F44C58E1456}"/>
              </a:ext>
            </a:extLst>
          </p:cNvPr>
          <p:cNvGrpSpPr/>
          <p:nvPr/>
        </p:nvGrpSpPr>
        <p:grpSpPr>
          <a:xfrm>
            <a:off x="120302" y="848948"/>
            <a:ext cx="4132452" cy="1591578"/>
            <a:chOff x="120302" y="793821"/>
            <a:chExt cx="4132452" cy="1771685"/>
          </a:xfrm>
        </p:grpSpPr>
        <p:sp>
          <p:nvSpPr>
            <p:cNvPr id="3" name="Rectangle: Rounded Corners 2">
              <a:extLst>
                <a:ext uri="{FF2B5EF4-FFF2-40B4-BE49-F238E27FC236}">
                  <a16:creationId xmlns:a16="http://schemas.microsoft.com/office/drawing/2014/main" id="{71F91052-1126-4ED6-8DEA-435753512A2D}"/>
                </a:ext>
              </a:extLst>
            </p:cNvPr>
            <p:cNvSpPr/>
            <p:nvPr/>
          </p:nvSpPr>
          <p:spPr>
            <a:xfrm>
              <a:off x="120302" y="793821"/>
              <a:ext cx="4121759" cy="1771685"/>
            </a:xfrm>
            <a:prstGeom prst="roundRect">
              <a:avLst>
                <a:gd name="adj" fmla="val 3537"/>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30" name="TextBox 29">
              <a:extLst>
                <a:ext uri="{FF2B5EF4-FFF2-40B4-BE49-F238E27FC236}">
                  <a16:creationId xmlns:a16="http://schemas.microsoft.com/office/drawing/2014/main" id="{CEC74D69-F53F-45B8-878E-F5B7E71241BB}"/>
                </a:ext>
              </a:extLst>
            </p:cNvPr>
            <p:cNvSpPr txBox="1"/>
            <p:nvPr/>
          </p:nvSpPr>
          <p:spPr>
            <a:xfrm>
              <a:off x="172405" y="868243"/>
              <a:ext cx="4080349" cy="1644507"/>
            </a:xfrm>
            <a:prstGeom prst="rect">
              <a:avLst/>
            </a:prstGeom>
            <a:noFill/>
          </p:spPr>
          <p:txBody>
            <a:bodyPr wrap="square" rtlCol="0">
              <a:spAutoFit/>
            </a:bodyPr>
            <a:lstStyle/>
            <a:p>
              <a:pPr algn="just"/>
              <a:r>
                <a:rPr lang="en-US" dirty="0"/>
                <a:t>Insert your content here insert your content here insert your content here insert your content here insert your content here insert your content here insert your content here…</a:t>
              </a:r>
              <a:endParaRPr lang="en-MY" dirty="0"/>
            </a:p>
          </p:txBody>
        </p:sp>
      </p:grpSp>
      <p:grpSp>
        <p:nvGrpSpPr>
          <p:cNvPr id="35" name="Group 34">
            <a:extLst>
              <a:ext uri="{FF2B5EF4-FFF2-40B4-BE49-F238E27FC236}">
                <a16:creationId xmlns:a16="http://schemas.microsoft.com/office/drawing/2014/main" id="{86597CE6-C314-49F0-A740-E717B44A3508}"/>
              </a:ext>
            </a:extLst>
          </p:cNvPr>
          <p:cNvGrpSpPr/>
          <p:nvPr/>
        </p:nvGrpSpPr>
        <p:grpSpPr>
          <a:xfrm>
            <a:off x="117768" y="4891674"/>
            <a:ext cx="4128228" cy="1781165"/>
            <a:chOff x="117768" y="4834472"/>
            <a:chExt cx="4128228" cy="1838367"/>
          </a:xfrm>
        </p:grpSpPr>
        <p:sp>
          <p:nvSpPr>
            <p:cNvPr id="25" name="Rectangle: Rounded Corners 24">
              <a:extLst>
                <a:ext uri="{FF2B5EF4-FFF2-40B4-BE49-F238E27FC236}">
                  <a16:creationId xmlns:a16="http://schemas.microsoft.com/office/drawing/2014/main" id="{2661E86C-57B4-4B69-ADEB-4D881522D286}"/>
                </a:ext>
              </a:extLst>
            </p:cNvPr>
            <p:cNvSpPr/>
            <p:nvPr/>
          </p:nvSpPr>
          <p:spPr>
            <a:xfrm>
              <a:off x="117768" y="4834472"/>
              <a:ext cx="4121758" cy="1838367"/>
            </a:xfrm>
            <a:prstGeom prst="roundRect">
              <a:avLst>
                <a:gd name="adj" fmla="val 3537"/>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31" name="TextBox 30">
              <a:extLst>
                <a:ext uri="{FF2B5EF4-FFF2-40B4-BE49-F238E27FC236}">
                  <a16:creationId xmlns:a16="http://schemas.microsoft.com/office/drawing/2014/main" id="{F8ABB29F-673D-4DD0-B3A8-6B269588B36C}"/>
                </a:ext>
              </a:extLst>
            </p:cNvPr>
            <p:cNvSpPr txBox="1"/>
            <p:nvPr/>
          </p:nvSpPr>
          <p:spPr>
            <a:xfrm>
              <a:off x="165647" y="4875729"/>
              <a:ext cx="4080349" cy="1754326"/>
            </a:xfrm>
            <a:prstGeom prst="rect">
              <a:avLst/>
            </a:prstGeom>
            <a:noFill/>
          </p:spPr>
          <p:txBody>
            <a:bodyPr wrap="square" rtlCol="0">
              <a:spAutoFit/>
            </a:bodyPr>
            <a:lstStyle/>
            <a:p>
              <a:pPr algn="just"/>
              <a:r>
                <a:rPr lang="en-US" dirty="0"/>
                <a:t>Insert your content here insert your content here insert your content here insert your content here insert your content here insert your content here insert your content here insert your content here insert your content here…</a:t>
              </a:r>
              <a:endParaRPr lang="en-MY" dirty="0"/>
            </a:p>
          </p:txBody>
        </p:sp>
      </p:grpSp>
      <p:grpSp>
        <p:nvGrpSpPr>
          <p:cNvPr id="36" name="Group 35">
            <a:extLst>
              <a:ext uri="{FF2B5EF4-FFF2-40B4-BE49-F238E27FC236}">
                <a16:creationId xmlns:a16="http://schemas.microsoft.com/office/drawing/2014/main" id="{9D7D06C6-E2F3-4BE1-97F4-BD643A097D26}"/>
              </a:ext>
            </a:extLst>
          </p:cNvPr>
          <p:cNvGrpSpPr/>
          <p:nvPr/>
        </p:nvGrpSpPr>
        <p:grpSpPr>
          <a:xfrm>
            <a:off x="4229787" y="2710541"/>
            <a:ext cx="5749634" cy="2028618"/>
            <a:chOff x="4229787" y="2692358"/>
            <a:chExt cx="5749634" cy="2046801"/>
          </a:xfrm>
        </p:grpSpPr>
        <p:sp>
          <p:nvSpPr>
            <p:cNvPr id="23" name="Rectangle: Rounded Corners 22">
              <a:extLst>
                <a:ext uri="{FF2B5EF4-FFF2-40B4-BE49-F238E27FC236}">
                  <a16:creationId xmlns:a16="http://schemas.microsoft.com/office/drawing/2014/main" id="{F3C3A7E8-69A1-4E29-83EE-37B24BD59B7C}"/>
                </a:ext>
              </a:extLst>
            </p:cNvPr>
            <p:cNvSpPr/>
            <p:nvPr/>
          </p:nvSpPr>
          <p:spPr>
            <a:xfrm>
              <a:off x="4229787" y="2692358"/>
              <a:ext cx="5749634" cy="2038137"/>
            </a:xfrm>
            <a:prstGeom prst="roundRect">
              <a:avLst>
                <a:gd name="adj" fmla="val 3537"/>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32" name="TextBox 31">
              <a:extLst>
                <a:ext uri="{FF2B5EF4-FFF2-40B4-BE49-F238E27FC236}">
                  <a16:creationId xmlns:a16="http://schemas.microsoft.com/office/drawing/2014/main" id="{BF08F650-3C70-4F69-8E7C-F8CEC1245D22}"/>
                </a:ext>
              </a:extLst>
            </p:cNvPr>
            <p:cNvSpPr txBox="1"/>
            <p:nvPr/>
          </p:nvSpPr>
          <p:spPr>
            <a:xfrm>
              <a:off x="4266132" y="2707834"/>
              <a:ext cx="5713288" cy="2031325"/>
            </a:xfrm>
            <a:prstGeom prst="rect">
              <a:avLst/>
            </a:prstGeom>
            <a:noFill/>
          </p:spPr>
          <p:txBody>
            <a:bodyPr wrap="square" rtlCol="0">
              <a:spAutoFit/>
            </a:bodyPr>
            <a:lstStyle/>
            <a:p>
              <a:pPr algn="just"/>
              <a:r>
                <a:rPr lang="en-US" dirty="0"/>
                <a:t>Insert your content here insert your content here insert your content here insert your content here insert your content here insert your content here insert your content here insert your content here insert your content here insert your content here insert your content here insert your content here insert your content here insert your content here insert your content here…</a:t>
              </a:r>
              <a:endParaRPr lang="en-MY" dirty="0"/>
            </a:p>
          </p:txBody>
        </p:sp>
      </p:grpSp>
      <p:pic>
        <p:nvPicPr>
          <p:cNvPr id="3078" name="Picture 6" descr="See the source image">
            <a:extLst>
              <a:ext uri="{FF2B5EF4-FFF2-40B4-BE49-F238E27FC236}">
                <a16:creationId xmlns:a16="http://schemas.microsoft.com/office/drawing/2014/main" id="{870C9740-636D-4D2B-BA67-0389EEFEC69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80161" y="845777"/>
            <a:ext cx="1982486" cy="1993581"/>
          </a:xfrm>
          <a:prstGeom prst="roundRect">
            <a:avLst>
              <a:gd name="adj" fmla="val 3063"/>
            </a:avLst>
          </a:prstGeom>
          <a:noFill/>
          <a:ln w="19050">
            <a:solidFill>
              <a:srgbClr val="FFD966"/>
            </a:solidFill>
          </a:ln>
          <a:extLst>
            <a:ext uri="{909E8E84-426E-40DD-AFC4-6F175D3DCCD1}">
              <a14:hiddenFill xmlns:a14="http://schemas.microsoft.com/office/drawing/2010/main">
                <a:solidFill>
                  <a:srgbClr val="FFFFFF"/>
                </a:solidFill>
              </a14:hiddenFill>
            </a:ext>
          </a:extLst>
        </p:spPr>
      </p:pic>
      <p:pic>
        <p:nvPicPr>
          <p:cNvPr id="3080" name="Picture 8" descr="See the source image">
            <a:extLst>
              <a:ext uri="{FF2B5EF4-FFF2-40B4-BE49-F238E27FC236}">
                <a16:creationId xmlns:a16="http://schemas.microsoft.com/office/drawing/2014/main" id="{CF6F7721-8EBD-4DAE-8F09-64EFEAF9018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084554" y="3053865"/>
            <a:ext cx="1988863" cy="2001469"/>
          </a:xfrm>
          <a:prstGeom prst="roundRect">
            <a:avLst>
              <a:gd name="adj" fmla="val 2716"/>
            </a:avLst>
          </a:prstGeom>
          <a:noFill/>
          <a:ln w="19050">
            <a:solidFill>
              <a:srgbClr val="F4B183"/>
            </a:solidFill>
          </a:ln>
          <a:extLst>
            <a:ext uri="{909E8E84-426E-40DD-AFC4-6F175D3DCCD1}">
              <a14:hiddenFill xmlns:a14="http://schemas.microsoft.com/office/drawing/2010/main">
                <a:solidFill>
                  <a:srgbClr val="FFFFFF"/>
                </a:solidFill>
              </a14:hiddenFill>
            </a:ext>
          </a:extLst>
        </p:spPr>
      </p:pic>
      <p:pic>
        <p:nvPicPr>
          <p:cNvPr id="3082" name="Picture 10" descr="See the source image">
            <a:extLst>
              <a:ext uri="{FF2B5EF4-FFF2-40B4-BE49-F238E27FC236}">
                <a16:creationId xmlns:a16="http://schemas.microsoft.com/office/drawing/2014/main" id="{2FC15699-549D-4E3B-9EAD-DF6EF7ECA5A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5909" y="2736914"/>
            <a:ext cx="1979651" cy="1993580"/>
          </a:xfrm>
          <a:prstGeom prst="roundRect">
            <a:avLst>
              <a:gd name="adj" fmla="val 2994"/>
            </a:avLst>
          </a:prstGeom>
          <a:noFill/>
          <a:ln w="19050">
            <a:solidFill>
              <a:srgbClr val="FFD966"/>
            </a:solidFill>
          </a:ln>
          <a:extLst>
            <a:ext uri="{909E8E84-426E-40DD-AFC4-6F175D3DCCD1}">
              <a14:hiddenFill xmlns:a14="http://schemas.microsoft.com/office/drawing/2010/main">
                <a:solidFill>
                  <a:srgbClr val="FFFFFF"/>
                </a:solidFill>
              </a14:hiddenFill>
            </a:ext>
          </a:extLst>
        </p:spPr>
      </p:pic>
      <p:pic>
        <p:nvPicPr>
          <p:cNvPr id="3084" name="Picture 12" descr="See the source image">
            <a:extLst>
              <a:ext uri="{FF2B5EF4-FFF2-40B4-BE49-F238E27FC236}">
                <a16:creationId xmlns:a16="http://schemas.microsoft.com/office/drawing/2014/main" id="{33E7D905-DE0F-47F3-86E9-B0E26166815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81180" y="2745579"/>
            <a:ext cx="1973700" cy="1984915"/>
          </a:xfrm>
          <a:prstGeom prst="roundRect">
            <a:avLst>
              <a:gd name="adj" fmla="val 4045"/>
            </a:avLst>
          </a:prstGeom>
          <a:noFill/>
          <a:ln w="19050">
            <a:solidFill>
              <a:srgbClr val="F4B183"/>
            </a:solidFill>
          </a:ln>
          <a:extLst>
            <a:ext uri="{909E8E84-426E-40DD-AFC4-6F175D3DCCD1}">
              <a14:hiddenFill xmlns:a14="http://schemas.microsoft.com/office/drawing/2010/main">
                <a:solidFill>
                  <a:srgbClr val="FFFFFF"/>
                </a:solidFill>
              </a14:hiddenFill>
            </a:ext>
          </a:extLst>
        </p:spPr>
      </p:pic>
      <p:sp>
        <p:nvSpPr>
          <p:cNvPr id="43" name="Rectangle: Rounded Corners 42">
            <a:extLst>
              <a:ext uri="{FF2B5EF4-FFF2-40B4-BE49-F238E27FC236}">
                <a16:creationId xmlns:a16="http://schemas.microsoft.com/office/drawing/2014/main" id="{FA14030C-E285-4ADC-883A-F47ECEE9185E}"/>
              </a:ext>
            </a:extLst>
          </p:cNvPr>
          <p:cNvSpPr/>
          <p:nvPr/>
        </p:nvSpPr>
        <p:spPr>
          <a:xfrm>
            <a:off x="6380181" y="173701"/>
            <a:ext cx="5637596" cy="45719"/>
          </a:xfrm>
          <a:prstGeom prst="roundRect">
            <a:avLst>
              <a:gd name="adj" fmla="val 33910"/>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44" name="Rectangle: Rounded Corners 43">
            <a:extLst>
              <a:ext uri="{FF2B5EF4-FFF2-40B4-BE49-F238E27FC236}">
                <a16:creationId xmlns:a16="http://schemas.microsoft.com/office/drawing/2014/main" id="{AAC3CEBF-DB07-4614-9ABE-81BA570AD017}"/>
              </a:ext>
            </a:extLst>
          </p:cNvPr>
          <p:cNvSpPr/>
          <p:nvPr/>
        </p:nvSpPr>
        <p:spPr>
          <a:xfrm>
            <a:off x="632376" y="174623"/>
            <a:ext cx="5637596" cy="45719"/>
          </a:xfrm>
          <a:prstGeom prst="roundRect">
            <a:avLst>
              <a:gd name="adj" fmla="val 33910"/>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grpSp>
        <p:nvGrpSpPr>
          <p:cNvPr id="37" name="Group 36">
            <a:extLst>
              <a:ext uri="{FF2B5EF4-FFF2-40B4-BE49-F238E27FC236}">
                <a16:creationId xmlns:a16="http://schemas.microsoft.com/office/drawing/2014/main" id="{DD0DBA61-52FA-4640-BA70-1E9D1D5485B3}"/>
              </a:ext>
            </a:extLst>
          </p:cNvPr>
          <p:cNvGrpSpPr/>
          <p:nvPr/>
        </p:nvGrpSpPr>
        <p:grpSpPr>
          <a:xfrm>
            <a:off x="283051" y="7212057"/>
            <a:ext cx="7540149" cy="923330"/>
            <a:chOff x="283051" y="1045181"/>
            <a:chExt cx="7540149" cy="923330"/>
          </a:xfrm>
        </p:grpSpPr>
        <p:sp>
          <p:nvSpPr>
            <p:cNvPr id="38" name="Rectangle: Rounded Corners 37">
              <a:extLst>
                <a:ext uri="{FF2B5EF4-FFF2-40B4-BE49-F238E27FC236}">
                  <a16:creationId xmlns:a16="http://schemas.microsoft.com/office/drawing/2014/main" id="{D07EEC65-8F2A-4E51-ADD2-DA635ADC74EC}"/>
                </a:ext>
              </a:extLst>
            </p:cNvPr>
            <p:cNvSpPr/>
            <p:nvPr/>
          </p:nvSpPr>
          <p:spPr>
            <a:xfrm>
              <a:off x="283051" y="1049114"/>
              <a:ext cx="7540149" cy="903110"/>
            </a:xfrm>
            <a:prstGeom prst="roundRect">
              <a:avLst/>
            </a:prstGeom>
            <a:solidFill>
              <a:srgbClr val="B4A6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39" name="TextBox 38">
              <a:extLst>
                <a:ext uri="{FF2B5EF4-FFF2-40B4-BE49-F238E27FC236}">
                  <a16:creationId xmlns:a16="http://schemas.microsoft.com/office/drawing/2014/main" id="{204A2C7B-A174-47E8-A3A7-3BB392B437E4}"/>
                </a:ext>
              </a:extLst>
            </p:cNvPr>
            <p:cNvSpPr txBox="1"/>
            <p:nvPr/>
          </p:nvSpPr>
          <p:spPr>
            <a:xfrm>
              <a:off x="286661" y="1212640"/>
              <a:ext cx="414585" cy="523220"/>
            </a:xfrm>
            <a:prstGeom prst="rect">
              <a:avLst/>
            </a:prstGeom>
            <a:noFill/>
          </p:spPr>
          <p:txBody>
            <a:bodyPr wrap="square" rtlCol="0">
              <a:spAutoFit/>
            </a:bodyPr>
            <a:lstStyle/>
            <a:p>
              <a:r>
                <a:rPr lang="en-US" sz="2800" b="1" dirty="0">
                  <a:gradFill>
                    <a:gsLst>
                      <a:gs pos="45000">
                        <a:srgbClr val="C22198"/>
                      </a:gs>
                      <a:gs pos="100000">
                        <a:srgbClr val="396ADA"/>
                      </a:gs>
                      <a:gs pos="76000">
                        <a:srgbClr val="9537B4"/>
                      </a:gs>
                      <a:gs pos="0">
                        <a:srgbClr val="FB5C03"/>
                      </a:gs>
                    </a:gsLst>
                    <a:lin ang="13500000" scaled="1"/>
                  </a:gradFill>
                  <a:latin typeface="Microsoft YaHei UI" panose="020B0503020204020204" pitchFamily="34" charset="-122"/>
                  <a:ea typeface="Microsoft YaHei UI" panose="020B0503020204020204" pitchFamily="34" charset="-122"/>
                </a:rPr>
                <a:t>1</a:t>
              </a:r>
              <a:endParaRPr lang="en-MY" sz="2800" b="1" dirty="0">
                <a:gradFill>
                  <a:gsLst>
                    <a:gs pos="45000">
                      <a:srgbClr val="C22198"/>
                    </a:gs>
                    <a:gs pos="100000">
                      <a:srgbClr val="396ADA"/>
                    </a:gs>
                    <a:gs pos="76000">
                      <a:srgbClr val="9537B4"/>
                    </a:gs>
                    <a:gs pos="0">
                      <a:srgbClr val="FB5C03"/>
                    </a:gs>
                  </a:gsLst>
                  <a:lin ang="13500000" scaled="1"/>
                </a:gradFill>
                <a:latin typeface="Microsoft YaHei UI" panose="020B0503020204020204" pitchFamily="34" charset="-122"/>
                <a:ea typeface="Microsoft YaHei UI" panose="020B0503020204020204" pitchFamily="34" charset="-122"/>
              </a:endParaRPr>
            </a:p>
          </p:txBody>
        </p:sp>
        <p:sp>
          <p:nvSpPr>
            <p:cNvPr id="40" name="TextBox 39">
              <a:extLst>
                <a:ext uri="{FF2B5EF4-FFF2-40B4-BE49-F238E27FC236}">
                  <a16:creationId xmlns:a16="http://schemas.microsoft.com/office/drawing/2014/main" id="{2E9BDEB8-2D41-4E8E-8432-64FB8DB0CEC0}"/>
                </a:ext>
              </a:extLst>
            </p:cNvPr>
            <p:cNvSpPr txBox="1"/>
            <p:nvPr/>
          </p:nvSpPr>
          <p:spPr>
            <a:xfrm>
              <a:off x="581707" y="1045181"/>
              <a:ext cx="7241491" cy="923330"/>
            </a:xfrm>
            <a:prstGeom prst="rect">
              <a:avLst/>
            </a:prstGeom>
            <a:noFill/>
          </p:spPr>
          <p:txBody>
            <a:bodyPr wrap="square" rtlCol="0">
              <a:spAutoFit/>
            </a:bodyPr>
            <a:lstStyle/>
            <a:p>
              <a:pPr algn="just"/>
              <a:r>
                <a:rPr lang="en-US" dirty="0">
                  <a:solidFill>
                    <a:schemeClr val="bg1"/>
                  </a:solidFill>
                </a:rPr>
                <a:t>Text </a:t>
              </a:r>
              <a:r>
                <a:rPr lang="en-US" dirty="0" err="1">
                  <a:solidFill>
                    <a:schemeClr val="bg1"/>
                  </a:solidFill>
                </a:rPr>
                <a:t>text</a:t>
              </a:r>
              <a:r>
                <a:rPr lang="en-US" dirty="0">
                  <a:solidFill>
                    <a:schemeClr val="bg1"/>
                  </a:solidFill>
                </a:rPr>
                <a:t> </a:t>
              </a:r>
              <a:r>
                <a:rPr lang="en-US" dirty="0" err="1">
                  <a:solidFill>
                    <a:schemeClr val="bg1"/>
                  </a:solidFill>
                </a:rPr>
                <a:t>text</a:t>
              </a:r>
              <a:r>
                <a:rPr lang="en-US" dirty="0">
                  <a:solidFill>
                    <a:schemeClr val="bg1"/>
                  </a:solidFill>
                </a:rPr>
                <a:t> </a:t>
              </a:r>
              <a:r>
                <a:rPr lang="en-US" dirty="0" err="1">
                  <a:solidFill>
                    <a:schemeClr val="bg1"/>
                  </a:solidFill>
                </a:rPr>
                <a:t>text</a:t>
              </a:r>
              <a:r>
                <a:rPr lang="en-US" dirty="0">
                  <a:solidFill>
                    <a:schemeClr val="bg1"/>
                  </a:solidFill>
                </a:rPr>
                <a:t> </a:t>
              </a:r>
              <a:r>
                <a:rPr lang="en-US" dirty="0" err="1">
                  <a:solidFill>
                    <a:schemeClr val="bg1"/>
                  </a:solidFill>
                </a:rPr>
                <a:t>text</a:t>
              </a:r>
              <a:r>
                <a:rPr lang="en-US" dirty="0">
                  <a:solidFill>
                    <a:schemeClr val="bg1"/>
                  </a:solidFill>
                </a:rPr>
                <a:t> </a:t>
              </a:r>
              <a:r>
                <a:rPr lang="en-US" dirty="0" err="1">
                  <a:solidFill>
                    <a:schemeClr val="bg1"/>
                  </a:solidFill>
                </a:rPr>
                <a:t>text</a:t>
              </a:r>
              <a:r>
                <a:rPr lang="en-US" dirty="0">
                  <a:solidFill>
                    <a:schemeClr val="bg1"/>
                  </a:solidFill>
                </a:rPr>
                <a:t> </a:t>
              </a:r>
              <a:r>
                <a:rPr lang="en-US" dirty="0" err="1">
                  <a:solidFill>
                    <a:schemeClr val="bg1"/>
                  </a:solidFill>
                </a:rPr>
                <a:t>text</a:t>
              </a:r>
              <a:r>
                <a:rPr lang="en-US" dirty="0">
                  <a:solidFill>
                    <a:schemeClr val="bg1"/>
                  </a:solidFill>
                </a:rPr>
                <a:t> </a:t>
              </a:r>
              <a:r>
                <a:rPr lang="en-US" dirty="0" err="1">
                  <a:solidFill>
                    <a:schemeClr val="bg1"/>
                  </a:solidFill>
                </a:rPr>
                <a:t>text</a:t>
              </a:r>
              <a:r>
                <a:rPr lang="en-US" dirty="0">
                  <a:solidFill>
                    <a:schemeClr val="bg1"/>
                  </a:solidFill>
                </a:rPr>
                <a:t> </a:t>
              </a:r>
              <a:r>
                <a:rPr lang="en-US" dirty="0" err="1">
                  <a:solidFill>
                    <a:schemeClr val="bg1"/>
                  </a:solidFill>
                </a:rPr>
                <a:t>text</a:t>
              </a:r>
              <a:r>
                <a:rPr lang="en-US" dirty="0">
                  <a:solidFill>
                    <a:schemeClr val="bg1"/>
                  </a:solidFill>
                </a:rPr>
                <a:t> </a:t>
              </a:r>
              <a:r>
                <a:rPr lang="en-US" dirty="0" err="1">
                  <a:solidFill>
                    <a:schemeClr val="bg1"/>
                  </a:solidFill>
                </a:rPr>
                <a:t>text</a:t>
              </a:r>
              <a:r>
                <a:rPr lang="en-US" dirty="0">
                  <a:solidFill>
                    <a:schemeClr val="bg1"/>
                  </a:solidFill>
                </a:rPr>
                <a:t> </a:t>
              </a:r>
              <a:r>
                <a:rPr lang="en-US" dirty="0" err="1">
                  <a:solidFill>
                    <a:schemeClr val="bg1"/>
                  </a:solidFill>
                </a:rPr>
                <a:t>text</a:t>
              </a:r>
              <a:r>
                <a:rPr lang="en-US" dirty="0">
                  <a:solidFill>
                    <a:schemeClr val="bg1"/>
                  </a:solidFill>
                </a:rPr>
                <a:t> </a:t>
              </a:r>
              <a:r>
                <a:rPr lang="en-US" dirty="0" err="1">
                  <a:solidFill>
                    <a:schemeClr val="bg1"/>
                  </a:solidFill>
                </a:rPr>
                <a:t>text</a:t>
              </a:r>
              <a:r>
                <a:rPr lang="en-US" dirty="0">
                  <a:solidFill>
                    <a:schemeClr val="bg1"/>
                  </a:solidFill>
                </a:rPr>
                <a:t> </a:t>
              </a:r>
              <a:r>
                <a:rPr lang="en-US" dirty="0" err="1">
                  <a:solidFill>
                    <a:schemeClr val="bg1"/>
                  </a:solidFill>
                </a:rPr>
                <a:t>text</a:t>
              </a:r>
              <a:r>
                <a:rPr lang="en-US" dirty="0">
                  <a:solidFill>
                    <a:schemeClr val="bg1"/>
                  </a:solidFill>
                </a:rPr>
                <a:t> </a:t>
              </a:r>
              <a:r>
                <a:rPr lang="en-US" dirty="0" err="1">
                  <a:solidFill>
                    <a:schemeClr val="bg1"/>
                  </a:solidFill>
                </a:rPr>
                <a:t>text</a:t>
              </a:r>
              <a:r>
                <a:rPr lang="en-US" dirty="0">
                  <a:solidFill>
                    <a:schemeClr val="bg1"/>
                  </a:solidFill>
                </a:rPr>
                <a:t> </a:t>
              </a:r>
              <a:r>
                <a:rPr lang="en-US" dirty="0" err="1">
                  <a:solidFill>
                    <a:schemeClr val="bg1"/>
                  </a:solidFill>
                </a:rPr>
                <a:t>text</a:t>
              </a:r>
              <a:r>
                <a:rPr lang="en-US" dirty="0">
                  <a:solidFill>
                    <a:schemeClr val="bg1"/>
                  </a:solidFill>
                </a:rPr>
                <a:t> </a:t>
              </a:r>
              <a:r>
                <a:rPr lang="en-US" dirty="0" err="1">
                  <a:solidFill>
                    <a:schemeClr val="bg1"/>
                  </a:solidFill>
                </a:rPr>
                <a:t>text</a:t>
              </a:r>
              <a:r>
                <a:rPr lang="en-US" dirty="0">
                  <a:solidFill>
                    <a:schemeClr val="bg1"/>
                  </a:solidFill>
                </a:rPr>
                <a:t> </a:t>
              </a:r>
              <a:r>
                <a:rPr lang="en-US" dirty="0" err="1">
                  <a:solidFill>
                    <a:schemeClr val="bg1"/>
                  </a:solidFill>
                </a:rPr>
                <a:t>text</a:t>
              </a:r>
              <a:r>
                <a:rPr lang="en-US" dirty="0">
                  <a:solidFill>
                    <a:schemeClr val="bg1"/>
                  </a:solidFill>
                </a:rPr>
                <a:t> </a:t>
              </a:r>
              <a:r>
                <a:rPr lang="en-US" dirty="0" err="1">
                  <a:solidFill>
                    <a:schemeClr val="bg1"/>
                  </a:solidFill>
                </a:rPr>
                <a:t>text</a:t>
              </a:r>
              <a:r>
                <a:rPr lang="en-US" dirty="0">
                  <a:solidFill>
                    <a:schemeClr val="bg1"/>
                  </a:solidFill>
                </a:rPr>
                <a:t> </a:t>
              </a:r>
              <a:r>
                <a:rPr lang="en-US" dirty="0" err="1">
                  <a:solidFill>
                    <a:schemeClr val="bg1"/>
                  </a:solidFill>
                </a:rPr>
                <a:t>text</a:t>
              </a:r>
              <a:r>
                <a:rPr lang="en-US" dirty="0">
                  <a:solidFill>
                    <a:schemeClr val="bg1"/>
                  </a:solidFill>
                </a:rPr>
                <a:t> </a:t>
              </a:r>
              <a:r>
                <a:rPr lang="en-US" dirty="0" err="1">
                  <a:solidFill>
                    <a:schemeClr val="bg1"/>
                  </a:solidFill>
                </a:rPr>
                <a:t>text</a:t>
              </a:r>
              <a:r>
                <a:rPr lang="en-US" dirty="0">
                  <a:solidFill>
                    <a:schemeClr val="bg1"/>
                  </a:solidFill>
                </a:rPr>
                <a:t> </a:t>
              </a:r>
              <a:r>
                <a:rPr lang="en-US" dirty="0" err="1">
                  <a:solidFill>
                    <a:schemeClr val="bg1"/>
                  </a:solidFill>
                </a:rPr>
                <a:t>text</a:t>
              </a:r>
              <a:r>
                <a:rPr lang="en-US" dirty="0">
                  <a:solidFill>
                    <a:schemeClr val="bg1"/>
                  </a:solidFill>
                </a:rPr>
                <a:t> </a:t>
              </a:r>
              <a:r>
                <a:rPr lang="en-US" dirty="0" err="1">
                  <a:solidFill>
                    <a:schemeClr val="bg1"/>
                  </a:solidFill>
                </a:rPr>
                <a:t>text</a:t>
              </a:r>
              <a:r>
                <a:rPr lang="en-US" dirty="0">
                  <a:solidFill>
                    <a:schemeClr val="bg1"/>
                  </a:solidFill>
                </a:rPr>
                <a:t> </a:t>
              </a:r>
              <a:r>
                <a:rPr lang="en-US" dirty="0" err="1">
                  <a:solidFill>
                    <a:schemeClr val="bg1"/>
                  </a:solidFill>
                </a:rPr>
                <a:t>text</a:t>
              </a:r>
              <a:r>
                <a:rPr lang="en-US" dirty="0">
                  <a:solidFill>
                    <a:schemeClr val="bg1"/>
                  </a:solidFill>
                </a:rPr>
                <a:t> </a:t>
              </a:r>
              <a:r>
                <a:rPr lang="en-US" dirty="0" err="1">
                  <a:solidFill>
                    <a:schemeClr val="bg1"/>
                  </a:solidFill>
                </a:rPr>
                <a:t>text</a:t>
              </a:r>
              <a:r>
                <a:rPr lang="en-US" dirty="0">
                  <a:solidFill>
                    <a:schemeClr val="bg1"/>
                  </a:solidFill>
                </a:rPr>
                <a:t> </a:t>
              </a:r>
              <a:r>
                <a:rPr lang="en-US" dirty="0" err="1">
                  <a:solidFill>
                    <a:schemeClr val="bg1"/>
                  </a:solidFill>
                </a:rPr>
                <a:t>text</a:t>
              </a:r>
              <a:r>
                <a:rPr lang="en-US" dirty="0">
                  <a:solidFill>
                    <a:schemeClr val="bg1"/>
                  </a:solidFill>
                </a:rPr>
                <a:t> </a:t>
              </a:r>
              <a:r>
                <a:rPr lang="en-US" dirty="0" err="1">
                  <a:solidFill>
                    <a:schemeClr val="bg1"/>
                  </a:solidFill>
                </a:rPr>
                <a:t>text</a:t>
              </a:r>
              <a:r>
                <a:rPr lang="en-US" dirty="0">
                  <a:solidFill>
                    <a:schemeClr val="bg1"/>
                  </a:solidFill>
                </a:rPr>
                <a:t> </a:t>
              </a:r>
              <a:r>
                <a:rPr lang="en-US" dirty="0" err="1">
                  <a:solidFill>
                    <a:schemeClr val="bg1"/>
                  </a:solidFill>
                </a:rPr>
                <a:t>text</a:t>
              </a:r>
              <a:r>
                <a:rPr lang="en-US" dirty="0">
                  <a:solidFill>
                    <a:schemeClr val="bg1"/>
                  </a:solidFill>
                </a:rPr>
                <a:t> </a:t>
              </a:r>
              <a:r>
                <a:rPr lang="en-US" dirty="0" err="1">
                  <a:solidFill>
                    <a:schemeClr val="bg1"/>
                  </a:solidFill>
                </a:rPr>
                <a:t>text</a:t>
              </a:r>
              <a:r>
                <a:rPr lang="en-US" dirty="0">
                  <a:solidFill>
                    <a:schemeClr val="bg1"/>
                  </a:solidFill>
                </a:rPr>
                <a:t> </a:t>
              </a:r>
              <a:r>
                <a:rPr lang="en-US" dirty="0" err="1">
                  <a:solidFill>
                    <a:schemeClr val="bg1"/>
                  </a:solidFill>
                </a:rPr>
                <a:t>text</a:t>
              </a:r>
              <a:r>
                <a:rPr lang="en-US" dirty="0">
                  <a:solidFill>
                    <a:schemeClr val="bg1"/>
                  </a:solidFill>
                </a:rPr>
                <a:t> </a:t>
              </a:r>
              <a:r>
                <a:rPr lang="en-US" dirty="0" err="1">
                  <a:solidFill>
                    <a:schemeClr val="bg1"/>
                  </a:solidFill>
                </a:rPr>
                <a:t>text</a:t>
              </a:r>
              <a:r>
                <a:rPr lang="en-US" dirty="0">
                  <a:solidFill>
                    <a:schemeClr val="bg1"/>
                  </a:solidFill>
                </a:rPr>
                <a:t> </a:t>
              </a:r>
              <a:r>
                <a:rPr lang="en-US" dirty="0" err="1">
                  <a:solidFill>
                    <a:schemeClr val="bg1"/>
                  </a:solidFill>
                </a:rPr>
                <a:t>text</a:t>
              </a:r>
              <a:r>
                <a:rPr lang="en-US" dirty="0">
                  <a:solidFill>
                    <a:schemeClr val="bg1"/>
                  </a:solidFill>
                </a:rPr>
                <a:t> </a:t>
              </a:r>
              <a:r>
                <a:rPr lang="en-US" dirty="0" err="1">
                  <a:solidFill>
                    <a:schemeClr val="bg1"/>
                  </a:solidFill>
                </a:rPr>
                <a:t>text</a:t>
              </a:r>
              <a:r>
                <a:rPr lang="en-US" dirty="0">
                  <a:solidFill>
                    <a:schemeClr val="bg1"/>
                  </a:solidFill>
                </a:rPr>
                <a:t> </a:t>
              </a:r>
              <a:r>
                <a:rPr lang="en-US" dirty="0" err="1">
                  <a:solidFill>
                    <a:schemeClr val="bg1"/>
                  </a:solidFill>
                </a:rPr>
                <a:t>text</a:t>
              </a:r>
              <a:r>
                <a:rPr lang="en-US" dirty="0">
                  <a:solidFill>
                    <a:schemeClr val="bg1"/>
                  </a:solidFill>
                </a:rPr>
                <a:t> </a:t>
              </a:r>
              <a:r>
                <a:rPr lang="en-US" dirty="0" err="1">
                  <a:solidFill>
                    <a:schemeClr val="bg1"/>
                  </a:solidFill>
                </a:rPr>
                <a:t>text</a:t>
              </a:r>
              <a:r>
                <a:rPr lang="en-US" dirty="0">
                  <a:solidFill>
                    <a:schemeClr val="bg1"/>
                  </a:solidFill>
                </a:rPr>
                <a:t> </a:t>
              </a:r>
              <a:r>
                <a:rPr lang="en-US" dirty="0" err="1">
                  <a:solidFill>
                    <a:schemeClr val="bg1"/>
                  </a:solidFill>
                </a:rPr>
                <a:t>text</a:t>
              </a:r>
              <a:r>
                <a:rPr lang="en-US" dirty="0">
                  <a:solidFill>
                    <a:schemeClr val="bg1"/>
                  </a:solidFill>
                </a:rPr>
                <a:t> </a:t>
              </a:r>
              <a:r>
                <a:rPr lang="en-US" dirty="0" err="1">
                  <a:solidFill>
                    <a:schemeClr val="bg1"/>
                  </a:solidFill>
                </a:rPr>
                <a:t>text</a:t>
              </a:r>
              <a:r>
                <a:rPr lang="en-US" dirty="0">
                  <a:solidFill>
                    <a:schemeClr val="bg1"/>
                  </a:solidFill>
                </a:rPr>
                <a:t> </a:t>
              </a:r>
              <a:r>
                <a:rPr lang="en-US" dirty="0" err="1">
                  <a:solidFill>
                    <a:schemeClr val="bg1"/>
                  </a:solidFill>
                </a:rPr>
                <a:t>text</a:t>
              </a:r>
              <a:r>
                <a:rPr lang="en-US" dirty="0">
                  <a:solidFill>
                    <a:schemeClr val="bg1"/>
                  </a:solidFill>
                </a:rPr>
                <a:t> </a:t>
              </a:r>
              <a:r>
                <a:rPr lang="en-US" dirty="0" err="1">
                  <a:solidFill>
                    <a:schemeClr val="bg1"/>
                  </a:solidFill>
                </a:rPr>
                <a:t>text</a:t>
              </a:r>
              <a:r>
                <a:rPr lang="en-US" dirty="0">
                  <a:solidFill>
                    <a:schemeClr val="bg1"/>
                  </a:solidFill>
                </a:rPr>
                <a:t> </a:t>
              </a:r>
              <a:r>
                <a:rPr lang="en-US" dirty="0" err="1">
                  <a:solidFill>
                    <a:schemeClr val="bg1"/>
                  </a:solidFill>
                </a:rPr>
                <a:t>text</a:t>
              </a:r>
              <a:r>
                <a:rPr lang="en-US" dirty="0">
                  <a:solidFill>
                    <a:schemeClr val="bg1"/>
                  </a:solidFill>
                </a:rPr>
                <a:t> </a:t>
              </a:r>
              <a:r>
                <a:rPr lang="en-US" dirty="0" err="1">
                  <a:solidFill>
                    <a:schemeClr val="bg1"/>
                  </a:solidFill>
                </a:rPr>
                <a:t>text</a:t>
              </a:r>
              <a:r>
                <a:rPr lang="en-US" dirty="0">
                  <a:solidFill>
                    <a:schemeClr val="bg1"/>
                  </a:solidFill>
                </a:rPr>
                <a:t> </a:t>
              </a:r>
              <a:r>
                <a:rPr lang="en-US" dirty="0" err="1">
                  <a:solidFill>
                    <a:schemeClr val="bg1"/>
                  </a:solidFill>
                </a:rPr>
                <a:t>text</a:t>
              </a:r>
              <a:r>
                <a:rPr lang="en-US" dirty="0">
                  <a:solidFill>
                    <a:schemeClr val="bg1"/>
                  </a:solidFill>
                </a:rPr>
                <a:t> </a:t>
              </a:r>
              <a:r>
                <a:rPr lang="en-US" dirty="0" err="1">
                  <a:solidFill>
                    <a:schemeClr val="bg1"/>
                  </a:solidFill>
                </a:rPr>
                <a:t>text</a:t>
              </a:r>
              <a:r>
                <a:rPr lang="en-US" dirty="0">
                  <a:solidFill>
                    <a:schemeClr val="bg1"/>
                  </a:solidFill>
                </a:rPr>
                <a:t> </a:t>
              </a:r>
              <a:r>
                <a:rPr lang="en-US" dirty="0" err="1">
                  <a:solidFill>
                    <a:schemeClr val="bg1"/>
                  </a:solidFill>
                </a:rPr>
                <a:t>text</a:t>
              </a:r>
              <a:r>
                <a:rPr lang="en-US" dirty="0">
                  <a:solidFill>
                    <a:schemeClr val="bg1"/>
                  </a:solidFill>
                </a:rPr>
                <a:t> </a:t>
              </a:r>
              <a:r>
                <a:rPr lang="en-US" dirty="0" err="1">
                  <a:solidFill>
                    <a:schemeClr val="bg1"/>
                  </a:solidFill>
                </a:rPr>
                <a:t>text</a:t>
              </a:r>
              <a:r>
                <a:rPr lang="en-US" dirty="0">
                  <a:solidFill>
                    <a:schemeClr val="bg1"/>
                  </a:solidFill>
                </a:rPr>
                <a:t> </a:t>
              </a:r>
              <a:r>
                <a:rPr lang="en-US" dirty="0" err="1">
                  <a:solidFill>
                    <a:schemeClr val="bg1"/>
                  </a:solidFill>
                </a:rPr>
                <a:t>text</a:t>
              </a:r>
              <a:r>
                <a:rPr lang="en-US" dirty="0">
                  <a:solidFill>
                    <a:schemeClr val="bg1"/>
                  </a:solidFill>
                </a:rPr>
                <a:t> </a:t>
              </a:r>
              <a:r>
                <a:rPr lang="en-US" dirty="0" err="1">
                  <a:solidFill>
                    <a:schemeClr val="bg1"/>
                  </a:solidFill>
                </a:rPr>
                <a:t>text</a:t>
              </a:r>
              <a:r>
                <a:rPr lang="en-US" dirty="0">
                  <a:solidFill>
                    <a:schemeClr val="bg1"/>
                  </a:solidFill>
                </a:rPr>
                <a:t> </a:t>
              </a:r>
              <a:r>
                <a:rPr lang="en-US" dirty="0" err="1">
                  <a:solidFill>
                    <a:schemeClr val="bg1"/>
                  </a:solidFill>
                </a:rPr>
                <a:t>text</a:t>
              </a:r>
              <a:r>
                <a:rPr lang="en-US" dirty="0">
                  <a:solidFill>
                    <a:schemeClr val="bg1"/>
                  </a:solidFill>
                </a:rPr>
                <a:t> </a:t>
              </a:r>
              <a:r>
                <a:rPr lang="en-US" dirty="0" err="1">
                  <a:solidFill>
                    <a:schemeClr val="bg1"/>
                  </a:solidFill>
                </a:rPr>
                <a:t>text</a:t>
              </a:r>
              <a:r>
                <a:rPr lang="en-US" dirty="0">
                  <a:solidFill>
                    <a:schemeClr val="bg1"/>
                  </a:solidFill>
                </a:rPr>
                <a:t> </a:t>
              </a:r>
              <a:r>
                <a:rPr lang="en-US" dirty="0" err="1">
                  <a:solidFill>
                    <a:schemeClr val="bg1"/>
                  </a:solidFill>
                </a:rPr>
                <a:t>text</a:t>
              </a:r>
              <a:r>
                <a:rPr lang="en-US" dirty="0">
                  <a:solidFill>
                    <a:schemeClr val="bg1"/>
                  </a:solidFill>
                </a:rPr>
                <a:t> </a:t>
              </a:r>
              <a:r>
                <a:rPr lang="en-US" dirty="0" err="1">
                  <a:solidFill>
                    <a:schemeClr val="bg1"/>
                  </a:solidFill>
                </a:rPr>
                <a:t>text</a:t>
              </a:r>
              <a:r>
                <a:rPr lang="en-US" dirty="0">
                  <a:solidFill>
                    <a:schemeClr val="bg1"/>
                  </a:solidFill>
                </a:rPr>
                <a:t>…</a:t>
              </a:r>
              <a:endParaRPr lang="en-MY" dirty="0">
                <a:solidFill>
                  <a:schemeClr val="bg1"/>
                </a:solidFill>
              </a:endParaRPr>
            </a:p>
          </p:txBody>
        </p:sp>
      </p:grpSp>
      <p:grpSp>
        <p:nvGrpSpPr>
          <p:cNvPr id="41" name="Group 40">
            <a:extLst>
              <a:ext uri="{FF2B5EF4-FFF2-40B4-BE49-F238E27FC236}">
                <a16:creationId xmlns:a16="http://schemas.microsoft.com/office/drawing/2014/main" id="{42C8FCD4-BC3F-4288-8240-39E3552A5ABF}"/>
              </a:ext>
            </a:extLst>
          </p:cNvPr>
          <p:cNvGrpSpPr/>
          <p:nvPr/>
        </p:nvGrpSpPr>
        <p:grpSpPr>
          <a:xfrm>
            <a:off x="279060" y="8296372"/>
            <a:ext cx="7544139" cy="926785"/>
            <a:chOff x="279060" y="2129496"/>
            <a:chExt cx="7544139" cy="926785"/>
          </a:xfrm>
        </p:grpSpPr>
        <p:sp>
          <p:nvSpPr>
            <p:cNvPr id="42" name="Rectangle: Rounded Corners 41">
              <a:extLst>
                <a:ext uri="{FF2B5EF4-FFF2-40B4-BE49-F238E27FC236}">
                  <a16:creationId xmlns:a16="http://schemas.microsoft.com/office/drawing/2014/main" id="{C4876578-208B-4253-8F29-BAE203FAA717}"/>
                </a:ext>
              </a:extLst>
            </p:cNvPr>
            <p:cNvSpPr/>
            <p:nvPr/>
          </p:nvSpPr>
          <p:spPr>
            <a:xfrm>
              <a:off x="283050" y="2129496"/>
              <a:ext cx="7540149" cy="903110"/>
            </a:xfrm>
            <a:prstGeom prst="roundRect">
              <a:avLst/>
            </a:prstGeom>
            <a:solidFill>
              <a:srgbClr val="B4A6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45" name="TextBox 44">
              <a:extLst>
                <a:ext uri="{FF2B5EF4-FFF2-40B4-BE49-F238E27FC236}">
                  <a16:creationId xmlns:a16="http://schemas.microsoft.com/office/drawing/2014/main" id="{03511175-58D6-49EE-A1BB-218C08988BB6}"/>
                </a:ext>
              </a:extLst>
            </p:cNvPr>
            <p:cNvSpPr txBox="1"/>
            <p:nvPr/>
          </p:nvSpPr>
          <p:spPr>
            <a:xfrm>
              <a:off x="279060" y="2328707"/>
              <a:ext cx="414585" cy="523220"/>
            </a:xfrm>
            <a:prstGeom prst="rect">
              <a:avLst/>
            </a:prstGeom>
            <a:noFill/>
          </p:spPr>
          <p:txBody>
            <a:bodyPr wrap="square" rtlCol="0">
              <a:spAutoFit/>
            </a:bodyPr>
            <a:lstStyle/>
            <a:p>
              <a:r>
                <a:rPr lang="en-US" sz="2800" b="1" dirty="0">
                  <a:gradFill>
                    <a:gsLst>
                      <a:gs pos="45000">
                        <a:srgbClr val="C22198"/>
                      </a:gs>
                      <a:gs pos="100000">
                        <a:srgbClr val="396ADA"/>
                      </a:gs>
                      <a:gs pos="76000">
                        <a:srgbClr val="9537B4"/>
                      </a:gs>
                      <a:gs pos="0">
                        <a:srgbClr val="FB5C03"/>
                      </a:gs>
                    </a:gsLst>
                    <a:lin ang="13500000" scaled="1"/>
                  </a:gradFill>
                  <a:latin typeface="Microsoft YaHei UI" panose="020B0503020204020204" pitchFamily="34" charset="-122"/>
                  <a:ea typeface="Microsoft YaHei UI" panose="020B0503020204020204" pitchFamily="34" charset="-122"/>
                </a:rPr>
                <a:t>2</a:t>
              </a:r>
              <a:endParaRPr lang="en-MY" sz="2800" b="1" dirty="0">
                <a:gradFill>
                  <a:gsLst>
                    <a:gs pos="45000">
                      <a:srgbClr val="C22198"/>
                    </a:gs>
                    <a:gs pos="100000">
                      <a:srgbClr val="396ADA"/>
                    </a:gs>
                    <a:gs pos="76000">
                      <a:srgbClr val="9537B4"/>
                    </a:gs>
                    <a:gs pos="0">
                      <a:srgbClr val="FB5C03"/>
                    </a:gs>
                  </a:gsLst>
                  <a:lin ang="13500000" scaled="1"/>
                </a:gradFill>
                <a:latin typeface="Microsoft YaHei UI" panose="020B0503020204020204" pitchFamily="34" charset="-122"/>
                <a:ea typeface="Microsoft YaHei UI" panose="020B0503020204020204" pitchFamily="34" charset="-122"/>
              </a:endParaRPr>
            </a:p>
          </p:txBody>
        </p:sp>
        <p:sp>
          <p:nvSpPr>
            <p:cNvPr id="46" name="TextBox 45">
              <a:extLst>
                <a:ext uri="{FF2B5EF4-FFF2-40B4-BE49-F238E27FC236}">
                  <a16:creationId xmlns:a16="http://schemas.microsoft.com/office/drawing/2014/main" id="{2A058EAB-36D6-41E9-A6B8-96597D5C217F}"/>
                </a:ext>
              </a:extLst>
            </p:cNvPr>
            <p:cNvSpPr txBox="1"/>
            <p:nvPr/>
          </p:nvSpPr>
          <p:spPr>
            <a:xfrm>
              <a:off x="581706" y="2132951"/>
              <a:ext cx="7241491" cy="923330"/>
            </a:xfrm>
            <a:prstGeom prst="rect">
              <a:avLst/>
            </a:prstGeom>
            <a:noFill/>
          </p:spPr>
          <p:txBody>
            <a:bodyPr wrap="square" rtlCol="0">
              <a:spAutoFit/>
            </a:bodyPr>
            <a:lstStyle/>
            <a:p>
              <a:pPr algn="just"/>
              <a:r>
                <a:rPr lang="en-US" dirty="0">
                  <a:solidFill>
                    <a:schemeClr val="bg1"/>
                  </a:solidFill>
                </a:rPr>
                <a:t>Text </a:t>
              </a:r>
              <a:r>
                <a:rPr lang="en-US" dirty="0" err="1">
                  <a:solidFill>
                    <a:schemeClr val="bg1"/>
                  </a:solidFill>
                </a:rPr>
                <a:t>text</a:t>
              </a:r>
              <a:r>
                <a:rPr lang="en-US" dirty="0">
                  <a:solidFill>
                    <a:schemeClr val="bg1"/>
                  </a:solidFill>
                </a:rPr>
                <a:t> </a:t>
              </a:r>
              <a:r>
                <a:rPr lang="en-US" dirty="0" err="1">
                  <a:solidFill>
                    <a:schemeClr val="bg1"/>
                  </a:solidFill>
                </a:rPr>
                <a:t>text</a:t>
              </a:r>
              <a:r>
                <a:rPr lang="en-US" dirty="0">
                  <a:solidFill>
                    <a:schemeClr val="bg1"/>
                  </a:solidFill>
                </a:rPr>
                <a:t> </a:t>
              </a:r>
              <a:r>
                <a:rPr lang="en-US" dirty="0" err="1">
                  <a:solidFill>
                    <a:schemeClr val="bg1"/>
                  </a:solidFill>
                </a:rPr>
                <a:t>text</a:t>
              </a:r>
              <a:r>
                <a:rPr lang="en-US" dirty="0">
                  <a:solidFill>
                    <a:schemeClr val="bg1"/>
                  </a:solidFill>
                </a:rPr>
                <a:t> </a:t>
              </a:r>
              <a:r>
                <a:rPr lang="en-US" dirty="0" err="1">
                  <a:solidFill>
                    <a:schemeClr val="bg1"/>
                  </a:solidFill>
                </a:rPr>
                <a:t>text</a:t>
              </a:r>
              <a:r>
                <a:rPr lang="en-US" dirty="0">
                  <a:solidFill>
                    <a:schemeClr val="bg1"/>
                  </a:solidFill>
                </a:rPr>
                <a:t> </a:t>
              </a:r>
              <a:r>
                <a:rPr lang="en-US" dirty="0" err="1">
                  <a:solidFill>
                    <a:schemeClr val="bg1"/>
                  </a:solidFill>
                </a:rPr>
                <a:t>text</a:t>
              </a:r>
              <a:r>
                <a:rPr lang="en-US" dirty="0">
                  <a:solidFill>
                    <a:schemeClr val="bg1"/>
                  </a:solidFill>
                </a:rPr>
                <a:t> </a:t>
              </a:r>
              <a:r>
                <a:rPr lang="en-US" dirty="0" err="1">
                  <a:solidFill>
                    <a:schemeClr val="bg1"/>
                  </a:solidFill>
                </a:rPr>
                <a:t>text</a:t>
              </a:r>
              <a:r>
                <a:rPr lang="en-US" dirty="0">
                  <a:solidFill>
                    <a:schemeClr val="bg1"/>
                  </a:solidFill>
                </a:rPr>
                <a:t> </a:t>
              </a:r>
              <a:r>
                <a:rPr lang="en-US" dirty="0" err="1">
                  <a:solidFill>
                    <a:schemeClr val="bg1"/>
                  </a:solidFill>
                </a:rPr>
                <a:t>text</a:t>
              </a:r>
              <a:r>
                <a:rPr lang="en-US" dirty="0">
                  <a:solidFill>
                    <a:schemeClr val="bg1"/>
                  </a:solidFill>
                </a:rPr>
                <a:t> </a:t>
              </a:r>
              <a:r>
                <a:rPr lang="en-US" dirty="0" err="1">
                  <a:solidFill>
                    <a:schemeClr val="bg1"/>
                  </a:solidFill>
                </a:rPr>
                <a:t>text</a:t>
              </a:r>
              <a:r>
                <a:rPr lang="en-US" dirty="0">
                  <a:solidFill>
                    <a:schemeClr val="bg1"/>
                  </a:solidFill>
                </a:rPr>
                <a:t> </a:t>
              </a:r>
              <a:r>
                <a:rPr lang="en-US" dirty="0" err="1">
                  <a:solidFill>
                    <a:schemeClr val="bg1"/>
                  </a:solidFill>
                </a:rPr>
                <a:t>text</a:t>
              </a:r>
              <a:r>
                <a:rPr lang="en-US" dirty="0">
                  <a:solidFill>
                    <a:schemeClr val="bg1"/>
                  </a:solidFill>
                </a:rPr>
                <a:t> </a:t>
              </a:r>
              <a:r>
                <a:rPr lang="en-US" dirty="0" err="1">
                  <a:solidFill>
                    <a:schemeClr val="bg1"/>
                  </a:solidFill>
                </a:rPr>
                <a:t>text</a:t>
              </a:r>
              <a:r>
                <a:rPr lang="en-US" dirty="0">
                  <a:solidFill>
                    <a:schemeClr val="bg1"/>
                  </a:solidFill>
                </a:rPr>
                <a:t> </a:t>
              </a:r>
              <a:r>
                <a:rPr lang="en-US" dirty="0" err="1">
                  <a:solidFill>
                    <a:schemeClr val="bg1"/>
                  </a:solidFill>
                </a:rPr>
                <a:t>text</a:t>
              </a:r>
              <a:r>
                <a:rPr lang="en-US" dirty="0">
                  <a:solidFill>
                    <a:schemeClr val="bg1"/>
                  </a:solidFill>
                </a:rPr>
                <a:t> </a:t>
              </a:r>
              <a:r>
                <a:rPr lang="en-US" dirty="0" err="1">
                  <a:solidFill>
                    <a:schemeClr val="bg1"/>
                  </a:solidFill>
                </a:rPr>
                <a:t>text</a:t>
              </a:r>
              <a:r>
                <a:rPr lang="en-US" dirty="0">
                  <a:solidFill>
                    <a:schemeClr val="bg1"/>
                  </a:solidFill>
                </a:rPr>
                <a:t> </a:t>
              </a:r>
              <a:r>
                <a:rPr lang="en-US" dirty="0" err="1">
                  <a:solidFill>
                    <a:schemeClr val="bg1"/>
                  </a:solidFill>
                </a:rPr>
                <a:t>text</a:t>
              </a:r>
              <a:r>
                <a:rPr lang="en-US" dirty="0">
                  <a:solidFill>
                    <a:schemeClr val="bg1"/>
                  </a:solidFill>
                </a:rPr>
                <a:t> </a:t>
              </a:r>
              <a:r>
                <a:rPr lang="en-US" dirty="0" err="1">
                  <a:solidFill>
                    <a:schemeClr val="bg1"/>
                  </a:solidFill>
                </a:rPr>
                <a:t>text</a:t>
              </a:r>
              <a:r>
                <a:rPr lang="en-US" dirty="0">
                  <a:solidFill>
                    <a:schemeClr val="bg1"/>
                  </a:solidFill>
                </a:rPr>
                <a:t> </a:t>
              </a:r>
              <a:r>
                <a:rPr lang="en-US" dirty="0" err="1">
                  <a:solidFill>
                    <a:schemeClr val="bg1"/>
                  </a:solidFill>
                </a:rPr>
                <a:t>text</a:t>
              </a:r>
              <a:r>
                <a:rPr lang="en-US" dirty="0">
                  <a:solidFill>
                    <a:schemeClr val="bg1"/>
                  </a:solidFill>
                </a:rPr>
                <a:t> </a:t>
              </a:r>
              <a:r>
                <a:rPr lang="en-US" dirty="0" err="1">
                  <a:solidFill>
                    <a:schemeClr val="bg1"/>
                  </a:solidFill>
                </a:rPr>
                <a:t>text</a:t>
              </a:r>
              <a:r>
                <a:rPr lang="en-US" dirty="0">
                  <a:solidFill>
                    <a:schemeClr val="bg1"/>
                  </a:solidFill>
                </a:rPr>
                <a:t> </a:t>
              </a:r>
              <a:r>
                <a:rPr lang="en-US" dirty="0" err="1">
                  <a:solidFill>
                    <a:schemeClr val="bg1"/>
                  </a:solidFill>
                </a:rPr>
                <a:t>text</a:t>
              </a:r>
              <a:r>
                <a:rPr lang="en-US" dirty="0">
                  <a:solidFill>
                    <a:schemeClr val="bg1"/>
                  </a:solidFill>
                </a:rPr>
                <a:t> </a:t>
              </a:r>
              <a:r>
                <a:rPr lang="en-US" dirty="0" err="1">
                  <a:solidFill>
                    <a:schemeClr val="bg1"/>
                  </a:solidFill>
                </a:rPr>
                <a:t>text</a:t>
              </a:r>
              <a:r>
                <a:rPr lang="en-US" dirty="0">
                  <a:solidFill>
                    <a:schemeClr val="bg1"/>
                  </a:solidFill>
                </a:rPr>
                <a:t> </a:t>
              </a:r>
              <a:r>
                <a:rPr lang="en-US" dirty="0" err="1">
                  <a:solidFill>
                    <a:schemeClr val="bg1"/>
                  </a:solidFill>
                </a:rPr>
                <a:t>text</a:t>
              </a:r>
              <a:r>
                <a:rPr lang="en-US" dirty="0">
                  <a:solidFill>
                    <a:schemeClr val="bg1"/>
                  </a:solidFill>
                </a:rPr>
                <a:t> </a:t>
              </a:r>
              <a:r>
                <a:rPr lang="en-US" dirty="0" err="1">
                  <a:solidFill>
                    <a:schemeClr val="bg1"/>
                  </a:solidFill>
                </a:rPr>
                <a:t>text</a:t>
              </a:r>
              <a:r>
                <a:rPr lang="en-US" dirty="0">
                  <a:solidFill>
                    <a:schemeClr val="bg1"/>
                  </a:solidFill>
                </a:rPr>
                <a:t> </a:t>
              </a:r>
              <a:r>
                <a:rPr lang="en-US" dirty="0" err="1">
                  <a:solidFill>
                    <a:schemeClr val="bg1"/>
                  </a:solidFill>
                </a:rPr>
                <a:t>text</a:t>
              </a:r>
              <a:r>
                <a:rPr lang="en-US" dirty="0">
                  <a:solidFill>
                    <a:schemeClr val="bg1"/>
                  </a:solidFill>
                </a:rPr>
                <a:t> </a:t>
              </a:r>
              <a:r>
                <a:rPr lang="en-US" dirty="0" err="1">
                  <a:solidFill>
                    <a:schemeClr val="bg1"/>
                  </a:solidFill>
                </a:rPr>
                <a:t>text</a:t>
              </a:r>
              <a:r>
                <a:rPr lang="en-US" dirty="0">
                  <a:solidFill>
                    <a:schemeClr val="bg1"/>
                  </a:solidFill>
                </a:rPr>
                <a:t> </a:t>
              </a:r>
              <a:r>
                <a:rPr lang="en-US" dirty="0" err="1">
                  <a:solidFill>
                    <a:schemeClr val="bg1"/>
                  </a:solidFill>
                </a:rPr>
                <a:t>text</a:t>
              </a:r>
              <a:r>
                <a:rPr lang="en-US" dirty="0">
                  <a:solidFill>
                    <a:schemeClr val="bg1"/>
                  </a:solidFill>
                </a:rPr>
                <a:t> </a:t>
              </a:r>
              <a:r>
                <a:rPr lang="en-US" dirty="0" err="1">
                  <a:solidFill>
                    <a:schemeClr val="bg1"/>
                  </a:solidFill>
                </a:rPr>
                <a:t>text</a:t>
              </a:r>
              <a:r>
                <a:rPr lang="en-US" dirty="0">
                  <a:solidFill>
                    <a:schemeClr val="bg1"/>
                  </a:solidFill>
                </a:rPr>
                <a:t> </a:t>
              </a:r>
              <a:r>
                <a:rPr lang="en-US" dirty="0" err="1">
                  <a:solidFill>
                    <a:schemeClr val="bg1"/>
                  </a:solidFill>
                </a:rPr>
                <a:t>text</a:t>
              </a:r>
              <a:r>
                <a:rPr lang="en-US" dirty="0">
                  <a:solidFill>
                    <a:schemeClr val="bg1"/>
                  </a:solidFill>
                </a:rPr>
                <a:t> </a:t>
              </a:r>
              <a:r>
                <a:rPr lang="en-US" dirty="0" err="1">
                  <a:solidFill>
                    <a:schemeClr val="bg1"/>
                  </a:solidFill>
                </a:rPr>
                <a:t>text</a:t>
              </a:r>
              <a:r>
                <a:rPr lang="en-US" dirty="0">
                  <a:solidFill>
                    <a:schemeClr val="bg1"/>
                  </a:solidFill>
                </a:rPr>
                <a:t> </a:t>
              </a:r>
              <a:r>
                <a:rPr lang="en-US" dirty="0" err="1">
                  <a:solidFill>
                    <a:schemeClr val="bg1"/>
                  </a:solidFill>
                </a:rPr>
                <a:t>text</a:t>
              </a:r>
              <a:r>
                <a:rPr lang="en-US" dirty="0">
                  <a:solidFill>
                    <a:schemeClr val="bg1"/>
                  </a:solidFill>
                </a:rPr>
                <a:t> </a:t>
              </a:r>
              <a:r>
                <a:rPr lang="en-US" dirty="0" err="1">
                  <a:solidFill>
                    <a:schemeClr val="bg1"/>
                  </a:solidFill>
                </a:rPr>
                <a:t>text</a:t>
              </a:r>
              <a:r>
                <a:rPr lang="en-US" dirty="0">
                  <a:solidFill>
                    <a:schemeClr val="bg1"/>
                  </a:solidFill>
                </a:rPr>
                <a:t> </a:t>
              </a:r>
              <a:r>
                <a:rPr lang="en-US" dirty="0" err="1">
                  <a:solidFill>
                    <a:schemeClr val="bg1"/>
                  </a:solidFill>
                </a:rPr>
                <a:t>text</a:t>
              </a:r>
              <a:r>
                <a:rPr lang="en-US" dirty="0">
                  <a:solidFill>
                    <a:schemeClr val="bg1"/>
                  </a:solidFill>
                </a:rPr>
                <a:t> </a:t>
              </a:r>
              <a:r>
                <a:rPr lang="en-US" dirty="0" err="1">
                  <a:solidFill>
                    <a:schemeClr val="bg1"/>
                  </a:solidFill>
                </a:rPr>
                <a:t>text</a:t>
              </a:r>
              <a:r>
                <a:rPr lang="en-US" dirty="0">
                  <a:solidFill>
                    <a:schemeClr val="bg1"/>
                  </a:solidFill>
                </a:rPr>
                <a:t> </a:t>
              </a:r>
              <a:r>
                <a:rPr lang="en-US" dirty="0" err="1">
                  <a:solidFill>
                    <a:schemeClr val="bg1"/>
                  </a:solidFill>
                </a:rPr>
                <a:t>text</a:t>
              </a:r>
              <a:r>
                <a:rPr lang="en-US" dirty="0">
                  <a:solidFill>
                    <a:schemeClr val="bg1"/>
                  </a:solidFill>
                </a:rPr>
                <a:t> </a:t>
              </a:r>
              <a:r>
                <a:rPr lang="en-US" dirty="0" err="1">
                  <a:solidFill>
                    <a:schemeClr val="bg1"/>
                  </a:solidFill>
                </a:rPr>
                <a:t>text</a:t>
              </a:r>
              <a:r>
                <a:rPr lang="en-US" dirty="0">
                  <a:solidFill>
                    <a:schemeClr val="bg1"/>
                  </a:solidFill>
                </a:rPr>
                <a:t> </a:t>
              </a:r>
              <a:r>
                <a:rPr lang="en-US" dirty="0" err="1">
                  <a:solidFill>
                    <a:schemeClr val="bg1"/>
                  </a:solidFill>
                </a:rPr>
                <a:t>text</a:t>
              </a:r>
              <a:r>
                <a:rPr lang="en-US" dirty="0">
                  <a:solidFill>
                    <a:schemeClr val="bg1"/>
                  </a:solidFill>
                </a:rPr>
                <a:t> </a:t>
              </a:r>
              <a:r>
                <a:rPr lang="en-US" dirty="0" err="1">
                  <a:solidFill>
                    <a:schemeClr val="bg1"/>
                  </a:solidFill>
                </a:rPr>
                <a:t>text</a:t>
              </a:r>
              <a:r>
                <a:rPr lang="en-US" dirty="0">
                  <a:solidFill>
                    <a:schemeClr val="bg1"/>
                  </a:solidFill>
                </a:rPr>
                <a:t> </a:t>
              </a:r>
              <a:r>
                <a:rPr lang="en-US" dirty="0" err="1">
                  <a:solidFill>
                    <a:schemeClr val="bg1"/>
                  </a:solidFill>
                </a:rPr>
                <a:t>text</a:t>
              </a:r>
              <a:r>
                <a:rPr lang="en-US" dirty="0">
                  <a:solidFill>
                    <a:schemeClr val="bg1"/>
                  </a:solidFill>
                </a:rPr>
                <a:t> </a:t>
              </a:r>
              <a:r>
                <a:rPr lang="en-US" dirty="0" err="1">
                  <a:solidFill>
                    <a:schemeClr val="bg1"/>
                  </a:solidFill>
                </a:rPr>
                <a:t>text</a:t>
              </a:r>
              <a:r>
                <a:rPr lang="en-US" dirty="0">
                  <a:solidFill>
                    <a:schemeClr val="bg1"/>
                  </a:solidFill>
                </a:rPr>
                <a:t> </a:t>
              </a:r>
              <a:r>
                <a:rPr lang="en-US" dirty="0" err="1">
                  <a:solidFill>
                    <a:schemeClr val="bg1"/>
                  </a:solidFill>
                </a:rPr>
                <a:t>text</a:t>
              </a:r>
              <a:r>
                <a:rPr lang="en-US" dirty="0">
                  <a:solidFill>
                    <a:schemeClr val="bg1"/>
                  </a:solidFill>
                </a:rPr>
                <a:t> </a:t>
              </a:r>
              <a:r>
                <a:rPr lang="en-US" dirty="0" err="1">
                  <a:solidFill>
                    <a:schemeClr val="bg1"/>
                  </a:solidFill>
                </a:rPr>
                <a:t>text</a:t>
              </a:r>
              <a:r>
                <a:rPr lang="en-US" dirty="0">
                  <a:solidFill>
                    <a:schemeClr val="bg1"/>
                  </a:solidFill>
                </a:rPr>
                <a:t> </a:t>
              </a:r>
              <a:r>
                <a:rPr lang="en-US" dirty="0" err="1">
                  <a:solidFill>
                    <a:schemeClr val="bg1"/>
                  </a:solidFill>
                </a:rPr>
                <a:t>text</a:t>
              </a:r>
              <a:r>
                <a:rPr lang="en-US" dirty="0">
                  <a:solidFill>
                    <a:schemeClr val="bg1"/>
                  </a:solidFill>
                </a:rPr>
                <a:t> </a:t>
              </a:r>
              <a:r>
                <a:rPr lang="en-US" dirty="0" err="1">
                  <a:solidFill>
                    <a:schemeClr val="bg1"/>
                  </a:solidFill>
                </a:rPr>
                <a:t>text</a:t>
              </a:r>
              <a:r>
                <a:rPr lang="en-US" dirty="0">
                  <a:solidFill>
                    <a:schemeClr val="bg1"/>
                  </a:solidFill>
                </a:rPr>
                <a:t> </a:t>
              </a:r>
              <a:r>
                <a:rPr lang="en-US" dirty="0" err="1">
                  <a:solidFill>
                    <a:schemeClr val="bg1"/>
                  </a:solidFill>
                </a:rPr>
                <a:t>text</a:t>
              </a:r>
              <a:r>
                <a:rPr lang="en-US" dirty="0">
                  <a:solidFill>
                    <a:schemeClr val="bg1"/>
                  </a:solidFill>
                </a:rPr>
                <a:t> </a:t>
              </a:r>
              <a:r>
                <a:rPr lang="en-US" dirty="0" err="1">
                  <a:solidFill>
                    <a:schemeClr val="bg1"/>
                  </a:solidFill>
                </a:rPr>
                <a:t>text</a:t>
              </a:r>
              <a:r>
                <a:rPr lang="en-US" dirty="0">
                  <a:solidFill>
                    <a:schemeClr val="bg1"/>
                  </a:solidFill>
                </a:rPr>
                <a:t> </a:t>
              </a:r>
              <a:r>
                <a:rPr lang="en-US" dirty="0" err="1">
                  <a:solidFill>
                    <a:schemeClr val="bg1"/>
                  </a:solidFill>
                </a:rPr>
                <a:t>text</a:t>
              </a:r>
              <a:r>
                <a:rPr lang="en-US" dirty="0">
                  <a:solidFill>
                    <a:schemeClr val="bg1"/>
                  </a:solidFill>
                </a:rPr>
                <a:t> </a:t>
              </a:r>
              <a:r>
                <a:rPr lang="en-US" dirty="0" err="1">
                  <a:solidFill>
                    <a:schemeClr val="bg1"/>
                  </a:solidFill>
                </a:rPr>
                <a:t>text</a:t>
              </a:r>
              <a:r>
                <a:rPr lang="en-US" dirty="0">
                  <a:solidFill>
                    <a:schemeClr val="bg1"/>
                  </a:solidFill>
                </a:rPr>
                <a:t> </a:t>
              </a:r>
              <a:r>
                <a:rPr lang="en-US" dirty="0" err="1">
                  <a:solidFill>
                    <a:schemeClr val="bg1"/>
                  </a:solidFill>
                </a:rPr>
                <a:t>text</a:t>
              </a:r>
              <a:r>
                <a:rPr lang="en-US" dirty="0">
                  <a:solidFill>
                    <a:schemeClr val="bg1"/>
                  </a:solidFill>
                </a:rPr>
                <a:t> </a:t>
              </a:r>
              <a:r>
                <a:rPr lang="en-US" dirty="0" err="1">
                  <a:solidFill>
                    <a:schemeClr val="bg1"/>
                  </a:solidFill>
                </a:rPr>
                <a:t>text</a:t>
              </a:r>
              <a:r>
                <a:rPr lang="en-US" dirty="0">
                  <a:solidFill>
                    <a:schemeClr val="bg1"/>
                  </a:solidFill>
                </a:rPr>
                <a:t> </a:t>
              </a:r>
              <a:r>
                <a:rPr lang="en-US" dirty="0" err="1">
                  <a:solidFill>
                    <a:schemeClr val="bg1"/>
                  </a:solidFill>
                </a:rPr>
                <a:t>text</a:t>
              </a:r>
              <a:r>
                <a:rPr lang="en-US" dirty="0">
                  <a:solidFill>
                    <a:schemeClr val="bg1"/>
                  </a:solidFill>
                </a:rPr>
                <a:t> </a:t>
              </a:r>
              <a:r>
                <a:rPr lang="en-US" dirty="0" err="1">
                  <a:solidFill>
                    <a:schemeClr val="bg1"/>
                  </a:solidFill>
                </a:rPr>
                <a:t>text</a:t>
              </a:r>
              <a:r>
                <a:rPr lang="en-US" dirty="0">
                  <a:solidFill>
                    <a:schemeClr val="bg1"/>
                  </a:solidFill>
                </a:rPr>
                <a:t> </a:t>
              </a:r>
              <a:r>
                <a:rPr lang="en-US" dirty="0" err="1">
                  <a:solidFill>
                    <a:schemeClr val="bg1"/>
                  </a:solidFill>
                </a:rPr>
                <a:t>text</a:t>
              </a:r>
              <a:r>
                <a:rPr lang="en-US" dirty="0">
                  <a:solidFill>
                    <a:schemeClr val="bg1"/>
                  </a:solidFill>
                </a:rPr>
                <a:t>…</a:t>
              </a:r>
              <a:endParaRPr lang="en-MY" dirty="0">
                <a:solidFill>
                  <a:schemeClr val="bg1"/>
                </a:solidFill>
              </a:endParaRPr>
            </a:p>
          </p:txBody>
        </p:sp>
      </p:grpSp>
      <p:grpSp>
        <p:nvGrpSpPr>
          <p:cNvPr id="47" name="Group 46">
            <a:extLst>
              <a:ext uri="{FF2B5EF4-FFF2-40B4-BE49-F238E27FC236}">
                <a16:creationId xmlns:a16="http://schemas.microsoft.com/office/drawing/2014/main" id="{F4089266-F44C-4866-9B1A-7B97BBE19133}"/>
              </a:ext>
            </a:extLst>
          </p:cNvPr>
          <p:cNvGrpSpPr/>
          <p:nvPr/>
        </p:nvGrpSpPr>
        <p:grpSpPr>
          <a:xfrm>
            <a:off x="279060" y="9385473"/>
            <a:ext cx="7554865" cy="934843"/>
            <a:chOff x="279060" y="3218597"/>
            <a:chExt cx="7554865" cy="934843"/>
          </a:xfrm>
        </p:grpSpPr>
        <p:sp>
          <p:nvSpPr>
            <p:cNvPr id="48" name="Rectangle: Rounded Corners 47">
              <a:extLst>
                <a:ext uri="{FF2B5EF4-FFF2-40B4-BE49-F238E27FC236}">
                  <a16:creationId xmlns:a16="http://schemas.microsoft.com/office/drawing/2014/main" id="{84368A6A-A20F-44B3-9E66-EDB551B54AE4}"/>
                </a:ext>
              </a:extLst>
            </p:cNvPr>
            <p:cNvSpPr/>
            <p:nvPr/>
          </p:nvSpPr>
          <p:spPr>
            <a:xfrm>
              <a:off x="293776" y="3218597"/>
              <a:ext cx="7540149" cy="903110"/>
            </a:xfrm>
            <a:prstGeom prst="roundRect">
              <a:avLst/>
            </a:prstGeom>
            <a:solidFill>
              <a:srgbClr val="B4A6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49" name="TextBox 48">
              <a:extLst>
                <a:ext uri="{FF2B5EF4-FFF2-40B4-BE49-F238E27FC236}">
                  <a16:creationId xmlns:a16="http://schemas.microsoft.com/office/drawing/2014/main" id="{A8D0987B-87A7-46E9-AE72-4DA058644681}"/>
                </a:ext>
              </a:extLst>
            </p:cNvPr>
            <p:cNvSpPr txBox="1"/>
            <p:nvPr/>
          </p:nvSpPr>
          <p:spPr>
            <a:xfrm>
              <a:off x="279060" y="3409647"/>
              <a:ext cx="414585" cy="523220"/>
            </a:xfrm>
            <a:prstGeom prst="rect">
              <a:avLst/>
            </a:prstGeom>
            <a:noFill/>
          </p:spPr>
          <p:txBody>
            <a:bodyPr wrap="square" rtlCol="0">
              <a:spAutoFit/>
            </a:bodyPr>
            <a:lstStyle/>
            <a:p>
              <a:r>
                <a:rPr lang="en-US" sz="2800" b="1" dirty="0">
                  <a:gradFill>
                    <a:gsLst>
                      <a:gs pos="45000">
                        <a:srgbClr val="C22198"/>
                      </a:gs>
                      <a:gs pos="100000">
                        <a:srgbClr val="396ADA"/>
                      </a:gs>
                      <a:gs pos="76000">
                        <a:srgbClr val="9537B4"/>
                      </a:gs>
                      <a:gs pos="0">
                        <a:srgbClr val="FB5C03"/>
                      </a:gs>
                    </a:gsLst>
                    <a:lin ang="13500000" scaled="1"/>
                  </a:gradFill>
                  <a:latin typeface="Microsoft YaHei UI" panose="020B0503020204020204" pitchFamily="34" charset="-122"/>
                  <a:ea typeface="Microsoft YaHei UI" panose="020B0503020204020204" pitchFamily="34" charset="-122"/>
                </a:rPr>
                <a:t>3</a:t>
              </a:r>
              <a:endParaRPr lang="en-MY" sz="2800" b="1" dirty="0">
                <a:gradFill>
                  <a:gsLst>
                    <a:gs pos="45000">
                      <a:srgbClr val="C22198"/>
                    </a:gs>
                    <a:gs pos="100000">
                      <a:srgbClr val="396ADA"/>
                    </a:gs>
                    <a:gs pos="76000">
                      <a:srgbClr val="9537B4"/>
                    </a:gs>
                    <a:gs pos="0">
                      <a:srgbClr val="FB5C03"/>
                    </a:gs>
                  </a:gsLst>
                  <a:lin ang="13500000" scaled="1"/>
                </a:gradFill>
                <a:latin typeface="Microsoft YaHei UI" panose="020B0503020204020204" pitchFamily="34" charset="-122"/>
                <a:ea typeface="Microsoft YaHei UI" panose="020B0503020204020204" pitchFamily="34" charset="-122"/>
              </a:endParaRPr>
            </a:p>
          </p:txBody>
        </p:sp>
        <p:sp>
          <p:nvSpPr>
            <p:cNvPr id="50" name="TextBox 49">
              <a:extLst>
                <a:ext uri="{FF2B5EF4-FFF2-40B4-BE49-F238E27FC236}">
                  <a16:creationId xmlns:a16="http://schemas.microsoft.com/office/drawing/2014/main" id="{8D8F6891-5321-40C4-A887-0A508B038097}"/>
                </a:ext>
              </a:extLst>
            </p:cNvPr>
            <p:cNvSpPr txBox="1"/>
            <p:nvPr/>
          </p:nvSpPr>
          <p:spPr>
            <a:xfrm>
              <a:off x="581705" y="3230110"/>
              <a:ext cx="7241491" cy="923330"/>
            </a:xfrm>
            <a:prstGeom prst="rect">
              <a:avLst/>
            </a:prstGeom>
            <a:noFill/>
          </p:spPr>
          <p:txBody>
            <a:bodyPr wrap="square" rtlCol="0">
              <a:spAutoFit/>
            </a:bodyPr>
            <a:lstStyle/>
            <a:p>
              <a:pPr algn="just"/>
              <a:r>
                <a:rPr lang="en-US" dirty="0">
                  <a:solidFill>
                    <a:schemeClr val="bg1"/>
                  </a:solidFill>
                </a:rPr>
                <a:t>Text </a:t>
              </a:r>
              <a:r>
                <a:rPr lang="en-US" dirty="0" err="1">
                  <a:solidFill>
                    <a:schemeClr val="bg1"/>
                  </a:solidFill>
                </a:rPr>
                <a:t>text</a:t>
              </a:r>
              <a:r>
                <a:rPr lang="en-US" dirty="0">
                  <a:solidFill>
                    <a:schemeClr val="bg1"/>
                  </a:solidFill>
                </a:rPr>
                <a:t> </a:t>
              </a:r>
              <a:r>
                <a:rPr lang="en-US" dirty="0" err="1">
                  <a:solidFill>
                    <a:schemeClr val="bg1"/>
                  </a:solidFill>
                </a:rPr>
                <a:t>text</a:t>
              </a:r>
              <a:r>
                <a:rPr lang="en-US" dirty="0">
                  <a:solidFill>
                    <a:schemeClr val="bg1"/>
                  </a:solidFill>
                </a:rPr>
                <a:t> </a:t>
              </a:r>
              <a:r>
                <a:rPr lang="en-US" dirty="0" err="1">
                  <a:solidFill>
                    <a:schemeClr val="bg1"/>
                  </a:solidFill>
                </a:rPr>
                <a:t>text</a:t>
              </a:r>
              <a:r>
                <a:rPr lang="en-US" dirty="0">
                  <a:solidFill>
                    <a:schemeClr val="bg1"/>
                  </a:solidFill>
                </a:rPr>
                <a:t> </a:t>
              </a:r>
              <a:r>
                <a:rPr lang="en-US" dirty="0" err="1">
                  <a:solidFill>
                    <a:schemeClr val="bg1"/>
                  </a:solidFill>
                </a:rPr>
                <a:t>text</a:t>
              </a:r>
              <a:r>
                <a:rPr lang="en-US" dirty="0">
                  <a:solidFill>
                    <a:schemeClr val="bg1"/>
                  </a:solidFill>
                </a:rPr>
                <a:t> </a:t>
              </a:r>
              <a:r>
                <a:rPr lang="en-US" dirty="0" err="1">
                  <a:solidFill>
                    <a:schemeClr val="bg1"/>
                  </a:solidFill>
                </a:rPr>
                <a:t>text</a:t>
              </a:r>
              <a:r>
                <a:rPr lang="en-US" dirty="0">
                  <a:solidFill>
                    <a:schemeClr val="bg1"/>
                  </a:solidFill>
                </a:rPr>
                <a:t> </a:t>
              </a:r>
              <a:r>
                <a:rPr lang="en-US" dirty="0" err="1">
                  <a:solidFill>
                    <a:schemeClr val="bg1"/>
                  </a:solidFill>
                </a:rPr>
                <a:t>text</a:t>
              </a:r>
              <a:r>
                <a:rPr lang="en-US" dirty="0">
                  <a:solidFill>
                    <a:schemeClr val="bg1"/>
                  </a:solidFill>
                </a:rPr>
                <a:t> </a:t>
              </a:r>
              <a:r>
                <a:rPr lang="en-US" dirty="0" err="1">
                  <a:solidFill>
                    <a:schemeClr val="bg1"/>
                  </a:solidFill>
                </a:rPr>
                <a:t>text</a:t>
              </a:r>
              <a:r>
                <a:rPr lang="en-US" dirty="0">
                  <a:solidFill>
                    <a:schemeClr val="bg1"/>
                  </a:solidFill>
                </a:rPr>
                <a:t> </a:t>
              </a:r>
              <a:r>
                <a:rPr lang="en-US" dirty="0" err="1">
                  <a:solidFill>
                    <a:schemeClr val="bg1"/>
                  </a:solidFill>
                </a:rPr>
                <a:t>text</a:t>
              </a:r>
              <a:r>
                <a:rPr lang="en-US" dirty="0">
                  <a:solidFill>
                    <a:schemeClr val="bg1"/>
                  </a:solidFill>
                </a:rPr>
                <a:t> </a:t>
              </a:r>
              <a:r>
                <a:rPr lang="en-US" dirty="0" err="1">
                  <a:solidFill>
                    <a:schemeClr val="bg1"/>
                  </a:solidFill>
                </a:rPr>
                <a:t>text</a:t>
              </a:r>
              <a:r>
                <a:rPr lang="en-US" dirty="0">
                  <a:solidFill>
                    <a:schemeClr val="bg1"/>
                  </a:solidFill>
                </a:rPr>
                <a:t> </a:t>
              </a:r>
              <a:r>
                <a:rPr lang="en-US" dirty="0" err="1">
                  <a:solidFill>
                    <a:schemeClr val="bg1"/>
                  </a:solidFill>
                </a:rPr>
                <a:t>text</a:t>
              </a:r>
              <a:r>
                <a:rPr lang="en-US" dirty="0">
                  <a:solidFill>
                    <a:schemeClr val="bg1"/>
                  </a:solidFill>
                </a:rPr>
                <a:t> </a:t>
              </a:r>
              <a:r>
                <a:rPr lang="en-US" dirty="0" err="1">
                  <a:solidFill>
                    <a:schemeClr val="bg1"/>
                  </a:solidFill>
                </a:rPr>
                <a:t>text</a:t>
              </a:r>
              <a:r>
                <a:rPr lang="en-US" dirty="0">
                  <a:solidFill>
                    <a:schemeClr val="bg1"/>
                  </a:solidFill>
                </a:rPr>
                <a:t> </a:t>
              </a:r>
              <a:r>
                <a:rPr lang="en-US" dirty="0" err="1">
                  <a:solidFill>
                    <a:schemeClr val="bg1"/>
                  </a:solidFill>
                </a:rPr>
                <a:t>text</a:t>
              </a:r>
              <a:r>
                <a:rPr lang="en-US" dirty="0">
                  <a:solidFill>
                    <a:schemeClr val="bg1"/>
                  </a:solidFill>
                </a:rPr>
                <a:t> </a:t>
              </a:r>
              <a:r>
                <a:rPr lang="en-US" dirty="0" err="1">
                  <a:solidFill>
                    <a:schemeClr val="bg1"/>
                  </a:solidFill>
                </a:rPr>
                <a:t>text</a:t>
              </a:r>
              <a:r>
                <a:rPr lang="en-US" dirty="0">
                  <a:solidFill>
                    <a:schemeClr val="bg1"/>
                  </a:solidFill>
                </a:rPr>
                <a:t> </a:t>
              </a:r>
              <a:r>
                <a:rPr lang="en-US" dirty="0" err="1">
                  <a:solidFill>
                    <a:schemeClr val="bg1"/>
                  </a:solidFill>
                </a:rPr>
                <a:t>text</a:t>
              </a:r>
              <a:r>
                <a:rPr lang="en-US" dirty="0">
                  <a:solidFill>
                    <a:schemeClr val="bg1"/>
                  </a:solidFill>
                </a:rPr>
                <a:t> </a:t>
              </a:r>
              <a:r>
                <a:rPr lang="en-US" dirty="0" err="1">
                  <a:solidFill>
                    <a:schemeClr val="bg1"/>
                  </a:solidFill>
                </a:rPr>
                <a:t>text</a:t>
              </a:r>
              <a:r>
                <a:rPr lang="en-US" dirty="0">
                  <a:solidFill>
                    <a:schemeClr val="bg1"/>
                  </a:solidFill>
                </a:rPr>
                <a:t> </a:t>
              </a:r>
              <a:r>
                <a:rPr lang="en-US" dirty="0" err="1">
                  <a:solidFill>
                    <a:schemeClr val="bg1"/>
                  </a:solidFill>
                </a:rPr>
                <a:t>text</a:t>
              </a:r>
              <a:r>
                <a:rPr lang="en-US" dirty="0">
                  <a:solidFill>
                    <a:schemeClr val="bg1"/>
                  </a:solidFill>
                </a:rPr>
                <a:t> </a:t>
              </a:r>
              <a:r>
                <a:rPr lang="en-US" dirty="0" err="1">
                  <a:solidFill>
                    <a:schemeClr val="bg1"/>
                  </a:solidFill>
                </a:rPr>
                <a:t>text</a:t>
              </a:r>
              <a:r>
                <a:rPr lang="en-US" dirty="0">
                  <a:solidFill>
                    <a:schemeClr val="bg1"/>
                  </a:solidFill>
                </a:rPr>
                <a:t> </a:t>
              </a:r>
              <a:r>
                <a:rPr lang="en-US" dirty="0" err="1">
                  <a:solidFill>
                    <a:schemeClr val="bg1"/>
                  </a:solidFill>
                </a:rPr>
                <a:t>text</a:t>
              </a:r>
              <a:r>
                <a:rPr lang="en-US" dirty="0">
                  <a:solidFill>
                    <a:schemeClr val="bg1"/>
                  </a:solidFill>
                </a:rPr>
                <a:t> </a:t>
              </a:r>
              <a:r>
                <a:rPr lang="en-US" dirty="0" err="1">
                  <a:solidFill>
                    <a:schemeClr val="bg1"/>
                  </a:solidFill>
                </a:rPr>
                <a:t>text</a:t>
              </a:r>
              <a:r>
                <a:rPr lang="en-US" dirty="0">
                  <a:solidFill>
                    <a:schemeClr val="bg1"/>
                  </a:solidFill>
                </a:rPr>
                <a:t> </a:t>
              </a:r>
              <a:r>
                <a:rPr lang="en-US" dirty="0" err="1">
                  <a:solidFill>
                    <a:schemeClr val="bg1"/>
                  </a:solidFill>
                </a:rPr>
                <a:t>text</a:t>
              </a:r>
              <a:r>
                <a:rPr lang="en-US" dirty="0">
                  <a:solidFill>
                    <a:schemeClr val="bg1"/>
                  </a:solidFill>
                </a:rPr>
                <a:t> </a:t>
              </a:r>
              <a:r>
                <a:rPr lang="en-US" dirty="0" err="1">
                  <a:solidFill>
                    <a:schemeClr val="bg1"/>
                  </a:solidFill>
                </a:rPr>
                <a:t>text</a:t>
              </a:r>
              <a:r>
                <a:rPr lang="en-US" dirty="0">
                  <a:solidFill>
                    <a:schemeClr val="bg1"/>
                  </a:solidFill>
                </a:rPr>
                <a:t> </a:t>
              </a:r>
              <a:r>
                <a:rPr lang="en-US" dirty="0" err="1">
                  <a:solidFill>
                    <a:schemeClr val="bg1"/>
                  </a:solidFill>
                </a:rPr>
                <a:t>text</a:t>
              </a:r>
              <a:r>
                <a:rPr lang="en-US" dirty="0">
                  <a:solidFill>
                    <a:schemeClr val="bg1"/>
                  </a:solidFill>
                </a:rPr>
                <a:t> </a:t>
              </a:r>
              <a:r>
                <a:rPr lang="en-US" dirty="0" err="1">
                  <a:solidFill>
                    <a:schemeClr val="bg1"/>
                  </a:solidFill>
                </a:rPr>
                <a:t>text</a:t>
              </a:r>
              <a:r>
                <a:rPr lang="en-US" dirty="0">
                  <a:solidFill>
                    <a:schemeClr val="bg1"/>
                  </a:solidFill>
                </a:rPr>
                <a:t> </a:t>
              </a:r>
              <a:r>
                <a:rPr lang="en-US" dirty="0" err="1">
                  <a:solidFill>
                    <a:schemeClr val="bg1"/>
                  </a:solidFill>
                </a:rPr>
                <a:t>text</a:t>
              </a:r>
              <a:r>
                <a:rPr lang="en-US" dirty="0">
                  <a:solidFill>
                    <a:schemeClr val="bg1"/>
                  </a:solidFill>
                </a:rPr>
                <a:t> </a:t>
              </a:r>
              <a:r>
                <a:rPr lang="en-US" dirty="0" err="1">
                  <a:solidFill>
                    <a:schemeClr val="bg1"/>
                  </a:solidFill>
                </a:rPr>
                <a:t>text</a:t>
              </a:r>
              <a:r>
                <a:rPr lang="en-US" dirty="0">
                  <a:solidFill>
                    <a:schemeClr val="bg1"/>
                  </a:solidFill>
                </a:rPr>
                <a:t> </a:t>
              </a:r>
              <a:r>
                <a:rPr lang="en-US" dirty="0" err="1">
                  <a:solidFill>
                    <a:schemeClr val="bg1"/>
                  </a:solidFill>
                </a:rPr>
                <a:t>text</a:t>
              </a:r>
              <a:r>
                <a:rPr lang="en-US" dirty="0">
                  <a:solidFill>
                    <a:schemeClr val="bg1"/>
                  </a:solidFill>
                </a:rPr>
                <a:t> </a:t>
              </a:r>
              <a:r>
                <a:rPr lang="en-US" dirty="0" err="1">
                  <a:solidFill>
                    <a:schemeClr val="bg1"/>
                  </a:solidFill>
                </a:rPr>
                <a:t>text</a:t>
              </a:r>
              <a:r>
                <a:rPr lang="en-US" dirty="0">
                  <a:solidFill>
                    <a:schemeClr val="bg1"/>
                  </a:solidFill>
                </a:rPr>
                <a:t> </a:t>
              </a:r>
              <a:r>
                <a:rPr lang="en-US" dirty="0" err="1">
                  <a:solidFill>
                    <a:schemeClr val="bg1"/>
                  </a:solidFill>
                </a:rPr>
                <a:t>text</a:t>
              </a:r>
              <a:r>
                <a:rPr lang="en-US" dirty="0">
                  <a:solidFill>
                    <a:schemeClr val="bg1"/>
                  </a:solidFill>
                </a:rPr>
                <a:t> </a:t>
              </a:r>
              <a:r>
                <a:rPr lang="en-US" dirty="0" err="1">
                  <a:solidFill>
                    <a:schemeClr val="bg1"/>
                  </a:solidFill>
                </a:rPr>
                <a:t>text</a:t>
              </a:r>
              <a:r>
                <a:rPr lang="en-US" dirty="0">
                  <a:solidFill>
                    <a:schemeClr val="bg1"/>
                  </a:solidFill>
                </a:rPr>
                <a:t> </a:t>
              </a:r>
              <a:r>
                <a:rPr lang="en-US" dirty="0" err="1">
                  <a:solidFill>
                    <a:schemeClr val="bg1"/>
                  </a:solidFill>
                </a:rPr>
                <a:t>text</a:t>
              </a:r>
              <a:r>
                <a:rPr lang="en-US" dirty="0">
                  <a:solidFill>
                    <a:schemeClr val="bg1"/>
                  </a:solidFill>
                </a:rPr>
                <a:t> </a:t>
              </a:r>
              <a:r>
                <a:rPr lang="en-US" dirty="0" err="1">
                  <a:solidFill>
                    <a:schemeClr val="bg1"/>
                  </a:solidFill>
                </a:rPr>
                <a:t>text</a:t>
              </a:r>
              <a:r>
                <a:rPr lang="en-US" dirty="0">
                  <a:solidFill>
                    <a:schemeClr val="bg1"/>
                  </a:solidFill>
                </a:rPr>
                <a:t> </a:t>
              </a:r>
              <a:r>
                <a:rPr lang="en-US" dirty="0" err="1">
                  <a:solidFill>
                    <a:schemeClr val="bg1"/>
                  </a:solidFill>
                </a:rPr>
                <a:t>text</a:t>
              </a:r>
              <a:r>
                <a:rPr lang="en-US" dirty="0">
                  <a:solidFill>
                    <a:schemeClr val="bg1"/>
                  </a:solidFill>
                </a:rPr>
                <a:t> </a:t>
              </a:r>
              <a:r>
                <a:rPr lang="en-US" dirty="0" err="1">
                  <a:solidFill>
                    <a:schemeClr val="bg1"/>
                  </a:solidFill>
                </a:rPr>
                <a:t>text</a:t>
              </a:r>
              <a:r>
                <a:rPr lang="en-US" dirty="0">
                  <a:solidFill>
                    <a:schemeClr val="bg1"/>
                  </a:solidFill>
                </a:rPr>
                <a:t> </a:t>
              </a:r>
              <a:r>
                <a:rPr lang="en-US" dirty="0" err="1">
                  <a:solidFill>
                    <a:schemeClr val="bg1"/>
                  </a:solidFill>
                </a:rPr>
                <a:t>text</a:t>
              </a:r>
              <a:r>
                <a:rPr lang="en-US" dirty="0">
                  <a:solidFill>
                    <a:schemeClr val="bg1"/>
                  </a:solidFill>
                </a:rPr>
                <a:t> </a:t>
              </a:r>
              <a:r>
                <a:rPr lang="en-US" dirty="0" err="1">
                  <a:solidFill>
                    <a:schemeClr val="bg1"/>
                  </a:solidFill>
                </a:rPr>
                <a:t>text</a:t>
              </a:r>
              <a:r>
                <a:rPr lang="en-US" dirty="0">
                  <a:solidFill>
                    <a:schemeClr val="bg1"/>
                  </a:solidFill>
                </a:rPr>
                <a:t> </a:t>
              </a:r>
              <a:r>
                <a:rPr lang="en-US" dirty="0" err="1">
                  <a:solidFill>
                    <a:schemeClr val="bg1"/>
                  </a:solidFill>
                </a:rPr>
                <a:t>text</a:t>
              </a:r>
              <a:r>
                <a:rPr lang="en-US" dirty="0">
                  <a:solidFill>
                    <a:schemeClr val="bg1"/>
                  </a:solidFill>
                </a:rPr>
                <a:t> </a:t>
              </a:r>
              <a:r>
                <a:rPr lang="en-US" dirty="0" err="1">
                  <a:solidFill>
                    <a:schemeClr val="bg1"/>
                  </a:solidFill>
                </a:rPr>
                <a:t>text</a:t>
              </a:r>
              <a:r>
                <a:rPr lang="en-US" dirty="0">
                  <a:solidFill>
                    <a:schemeClr val="bg1"/>
                  </a:solidFill>
                </a:rPr>
                <a:t> </a:t>
              </a:r>
              <a:r>
                <a:rPr lang="en-US" dirty="0" err="1">
                  <a:solidFill>
                    <a:schemeClr val="bg1"/>
                  </a:solidFill>
                </a:rPr>
                <a:t>text</a:t>
              </a:r>
              <a:r>
                <a:rPr lang="en-US" dirty="0">
                  <a:solidFill>
                    <a:schemeClr val="bg1"/>
                  </a:solidFill>
                </a:rPr>
                <a:t> </a:t>
              </a:r>
              <a:r>
                <a:rPr lang="en-US" dirty="0" err="1">
                  <a:solidFill>
                    <a:schemeClr val="bg1"/>
                  </a:solidFill>
                </a:rPr>
                <a:t>text</a:t>
              </a:r>
              <a:r>
                <a:rPr lang="en-US" dirty="0">
                  <a:solidFill>
                    <a:schemeClr val="bg1"/>
                  </a:solidFill>
                </a:rPr>
                <a:t> </a:t>
              </a:r>
              <a:r>
                <a:rPr lang="en-US" dirty="0" err="1">
                  <a:solidFill>
                    <a:schemeClr val="bg1"/>
                  </a:solidFill>
                </a:rPr>
                <a:t>text</a:t>
              </a:r>
              <a:r>
                <a:rPr lang="en-US" dirty="0">
                  <a:solidFill>
                    <a:schemeClr val="bg1"/>
                  </a:solidFill>
                </a:rPr>
                <a:t> </a:t>
              </a:r>
              <a:r>
                <a:rPr lang="en-US" dirty="0" err="1">
                  <a:solidFill>
                    <a:schemeClr val="bg1"/>
                  </a:solidFill>
                </a:rPr>
                <a:t>text</a:t>
              </a:r>
              <a:r>
                <a:rPr lang="en-US" dirty="0">
                  <a:solidFill>
                    <a:schemeClr val="bg1"/>
                  </a:solidFill>
                </a:rPr>
                <a:t> </a:t>
              </a:r>
              <a:r>
                <a:rPr lang="en-US" dirty="0" err="1">
                  <a:solidFill>
                    <a:schemeClr val="bg1"/>
                  </a:solidFill>
                </a:rPr>
                <a:t>text</a:t>
              </a:r>
              <a:r>
                <a:rPr lang="en-US" dirty="0">
                  <a:solidFill>
                    <a:schemeClr val="bg1"/>
                  </a:solidFill>
                </a:rPr>
                <a:t> </a:t>
              </a:r>
              <a:r>
                <a:rPr lang="en-US" dirty="0" err="1">
                  <a:solidFill>
                    <a:schemeClr val="bg1"/>
                  </a:solidFill>
                </a:rPr>
                <a:t>text</a:t>
              </a:r>
              <a:r>
                <a:rPr lang="en-US" dirty="0">
                  <a:solidFill>
                    <a:schemeClr val="bg1"/>
                  </a:solidFill>
                </a:rPr>
                <a:t> </a:t>
              </a:r>
              <a:r>
                <a:rPr lang="en-US" dirty="0" err="1">
                  <a:solidFill>
                    <a:schemeClr val="bg1"/>
                  </a:solidFill>
                </a:rPr>
                <a:t>text</a:t>
              </a:r>
              <a:r>
                <a:rPr lang="en-US" dirty="0">
                  <a:solidFill>
                    <a:schemeClr val="bg1"/>
                  </a:solidFill>
                </a:rPr>
                <a:t> </a:t>
              </a:r>
              <a:r>
                <a:rPr lang="en-US" dirty="0" err="1">
                  <a:solidFill>
                    <a:schemeClr val="bg1"/>
                  </a:solidFill>
                </a:rPr>
                <a:t>text</a:t>
              </a:r>
              <a:r>
                <a:rPr lang="en-US" dirty="0">
                  <a:solidFill>
                    <a:schemeClr val="bg1"/>
                  </a:solidFill>
                </a:rPr>
                <a:t> </a:t>
              </a:r>
              <a:r>
                <a:rPr lang="en-US" dirty="0" err="1">
                  <a:solidFill>
                    <a:schemeClr val="bg1"/>
                  </a:solidFill>
                </a:rPr>
                <a:t>text</a:t>
              </a:r>
              <a:r>
                <a:rPr lang="en-US" dirty="0">
                  <a:solidFill>
                    <a:schemeClr val="bg1"/>
                  </a:solidFill>
                </a:rPr>
                <a:t> </a:t>
              </a:r>
              <a:r>
                <a:rPr lang="en-US" dirty="0" err="1">
                  <a:solidFill>
                    <a:schemeClr val="bg1"/>
                  </a:solidFill>
                </a:rPr>
                <a:t>text</a:t>
              </a:r>
              <a:r>
                <a:rPr lang="en-US" dirty="0">
                  <a:solidFill>
                    <a:schemeClr val="bg1"/>
                  </a:solidFill>
                </a:rPr>
                <a:t> </a:t>
              </a:r>
              <a:r>
                <a:rPr lang="en-US" dirty="0" err="1">
                  <a:solidFill>
                    <a:schemeClr val="bg1"/>
                  </a:solidFill>
                </a:rPr>
                <a:t>text</a:t>
              </a:r>
              <a:r>
                <a:rPr lang="en-US" dirty="0">
                  <a:solidFill>
                    <a:schemeClr val="bg1"/>
                  </a:solidFill>
                </a:rPr>
                <a:t> </a:t>
              </a:r>
              <a:r>
                <a:rPr lang="en-US" dirty="0" err="1">
                  <a:solidFill>
                    <a:schemeClr val="bg1"/>
                  </a:solidFill>
                </a:rPr>
                <a:t>text</a:t>
              </a:r>
              <a:r>
                <a:rPr lang="en-US" dirty="0">
                  <a:solidFill>
                    <a:schemeClr val="bg1"/>
                  </a:solidFill>
                </a:rPr>
                <a:t>…</a:t>
              </a:r>
              <a:endParaRPr lang="en-MY" dirty="0">
                <a:solidFill>
                  <a:schemeClr val="bg1"/>
                </a:solidFill>
              </a:endParaRPr>
            </a:p>
          </p:txBody>
        </p:sp>
      </p:grpSp>
      <p:grpSp>
        <p:nvGrpSpPr>
          <p:cNvPr id="51" name="Group 50">
            <a:extLst>
              <a:ext uri="{FF2B5EF4-FFF2-40B4-BE49-F238E27FC236}">
                <a16:creationId xmlns:a16="http://schemas.microsoft.com/office/drawing/2014/main" id="{C8F0F895-8A39-4CC5-A36A-42F512662D6E}"/>
              </a:ext>
            </a:extLst>
          </p:cNvPr>
          <p:cNvGrpSpPr/>
          <p:nvPr/>
        </p:nvGrpSpPr>
        <p:grpSpPr>
          <a:xfrm>
            <a:off x="279060" y="10465855"/>
            <a:ext cx="7544139" cy="923330"/>
            <a:chOff x="279060" y="4298979"/>
            <a:chExt cx="7544139" cy="923330"/>
          </a:xfrm>
        </p:grpSpPr>
        <p:sp>
          <p:nvSpPr>
            <p:cNvPr id="52" name="Rectangle: Rounded Corners 51">
              <a:extLst>
                <a:ext uri="{FF2B5EF4-FFF2-40B4-BE49-F238E27FC236}">
                  <a16:creationId xmlns:a16="http://schemas.microsoft.com/office/drawing/2014/main" id="{F9BF4166-7E00-4746-A0AE-BFAE1C9FA40E}"/>
                </a:ext>
              </a:extLst>
            </p:cNvPr>
            <p:cNvSpPr/>
            <p:nvPr/>
          </p:nvSpPr>
          <p:spPr>
            <a:xfrm>
              <a:off x="283050" y="4298979"/>
              <a:ext cx="7540149" cy="903110"/>
            </a:xfrm>
            <a:prstGeom prst="roundRect">
              <a:avLst/>
            </a:prstGeom>
            <a:solidFill>
              <a:srgbClr val="B4A6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53" name="TextBox 52">
              <a:extLst>
                <a:ext uri="{FF2B5EF4-FFF2-40B4-BE49-F238E27FC236}">
                  <a16:creationId xmlns:a16="http://schemas.microsoft.com/office/drawing/2014/main" id="{0A876C0D-8693-4634-A240-DF9DD3E89489}"/>
                </a:ext>
              </a:extLst>
            </p:cNvPr>
            <p:cNvSpPr txBox="1"/>
            <p:nvPr/>
          </p:nvSpPr>
          <p:spPr>
            <a:xfrm>
              <a:off x="581705" y="4298979"/>
              <a:ext cx="7241491" cy="923330"/>
            </a:xfrm>
            <a:prstGeom prst="rect">
              <a:avLst/>
            </a:prstGeom>
            <a:noFill/>
          </p:spPr>
          <p:txBody>
            <a:bodyPr wrap="square" rtlCol="0">
              <a:spAutoFit/>
            </a:bodyPr>
            <a:lstStyle/>
            <a:p>
              <a:pPr algn="just"/>
              <a:r>
                <a:rPr lang="en-US" dirty="0">
                  <a:solidFill>
                    <a:schemeClr val="bg1"/>
                  </a:solidFill>
                </a:rPr>
                <a:t>Text </a:t>
              </a:r>
              <a:r>
                <a:rPr lang="en-US" dirty="0" err="1">
                  <a:solidFill>
                    <a:schemeClr val="bg1"/>
                  </a:solidFill>
                </a:rPr>
                <a:t>text</a:t>
              </a:r>
              <a:r>
                <a:rPr lang="en-US" dirty="0">
                  <a:solidFill>
                    <a:schemeClr val="bg1"/>
                  </a:solidFill>
                </a:rPr>
                <a:t> </a:t>
              </a:r>
              <a:r>
                <a:rPr lang="en-US" dirty="0" err="1">
                  <a:solidFill>
                    <a:schemeClr val="bg1"/>
                  </a:solidFill>
                </a:rPr>
                <a:t>text</a:t>
              </a:r>
              <a:r>
                <a:rPr lang="en-US" dirty="0">
                  <a:solidFill>
                    <a:schemeClr val="bg1"/>
                  </a:solidFill>
                </a:rPr>
                <a:t> </a:t>
              </a:r>
              <a:r>
                <a:rPr lang="en-US" dirty="0" err="1">
                  <a:solidFill>
                    <a:schemeClr val="bg1"/>
                  </a:solidFill>
                </a:rPr>
                <a:t>text</a:t>
              </a:r>
              <a:r>
                <a:rPr lang="en-US" dirty="0">
                  <a:solidFill>
                    <a:schemeClr val="bg1"/>
                  </a:solidFill>
                </a:rPr>
                <a:t> </a:t>
              </a:r>
              <a:r>
                <a:rPr lang="en-US" dirty="0" err="1">
                  <a:solidFill>
                    <a:schemeClr val="bg1"/>
                  </a:solidFill>
                </a:rPr>
                <a:t>text</a:t>
              </a:r>
              <a:r>
                <a:rPr lang="en-US" dirty="0">
                  <a:solidFill>
                    <a:schemeClr val="bg1"/>
                  </a:solidFill>
                </a:rPr>
                <a:t> </a:t>
              </a:r>
              <a:r>
                <a:rPr lang="en-US" dirty="0" err="1">
                  <a:solidFill>
                    <a:schemeClr val="bg1"/>
                  </a:solidFill>
                </a:rPr>
                <a:t>text</a:t>
              </a:r>
              <a:r>
                <a:rPr lang="en-US" dirty="0">
                  <a:solidFill>
                    <a:schemeClr val="bg1"/>
                  </a:solidFill>
                </a:rPr>
                <a:t> </a:t>
              </a:r>
              <a:r>
                <a:rPr lang="en-US" dirty="0" err="1">
                  <a:solidFill>
                    <a:schemeClr val="bg1"/>
                  </a:solidFill>
                </a:rPr>
                <a:t>text</a:t>
              </a:r>
              <a:r>
                <a:rPr lang="en-US" dirty="0">
                  <a:solidFill>
                    <a:schemeClr val="bg1"/>
                  </a:solidFill>
                </a:rPr>
                <a:t> </a:t>
              </a:r>
              <a:r>
                <a:rPr lang="en-US" dirty="0" err="1">
                  <a:solidFill>
                    <a:schemeClr val="bg1"/>
                  </a:solidFill>
                </a:rPr>
                <a:t>text</a:t>
              </a:r>
              <a:r>
                <a:rPr lang="en-US" dirty="0">
                  <a:solidFill>
                    <a:schemeClr val="bg1"/>
                  </a:solidFill>
                </a:rPr>
                <a:t> </a:t>
              </a:r>
              <a:r>
                <a:rPr lang="en-US" dirty="0" err="1">
                  <a:solidFill>
                    <a:schemeClr val="bg1"/>
                  </a:solidFill>
                </a:rPr>
                <a:t>text</a:t>
              </a:r>
              <a:r>
                <a:rPr lang="en-US" dirty="0">
                  <a:solidFill>
                    <a:schemeClr val="bg1"/>
                  </a:solidFill>
                </a:rPr>
                <a:t> </a:t>
              </a:r>
              <a:r>
                <a:rPr lang="en-US" dirty="0" err="1">
                  <a:solidFill>
                    <a:schemeClr val="bg1"/>
                  </a:solidFill>
                </a:rPr>
                <a:t>text</a:t>
              </a:r>
              <a:r>
                <a:rPr lang="en-US" dirty="0">
                  <a:solidFill>
                    <a:schemeClr val="bg1"/>
                  </a:solidFill>
                </a:rPr>
                <a:t> </a:t>
              </a:r>
              <a:r>
                <a:rPr lang="en-US" dirty="0" err="1">
                  <a:solidFill>
                    <a:schemeClr val="bg1"/>
                  </a:solidFill>
                </a:rPr>
                <a:t>text</a:t>
              </a:r>
              <a:r>
                <a:rPr lang="en-US" dirty="0">
                  <a:solidFill>
                    <a:schemeClr val="bg1"/>
                  </a:solidFill>
                </a:rPr>
                <a:t> </a:t>
              </a:r>
              <a:r>
                <a:rPr lang="en-US" dirty="0" err="1">
                  <a:solidFill>
                    <a:schemeClr val="bg1"/>
                  </a:solidFill>
                </a:rPr>
                <a:t>text</a:t>
              </a:r>
              <a:r>
                <a:rPr lang="en-US" dirty="0">
                  <a:solidFill>
                    <a:schemeClr val="bg1"/>
                  </a:solidFill>
                </a:rPr>
                <a:t> </a:t>
              </a:r>
              <a:r>
                <a:rPr lang="en-US" dirty="0" err="1">
                  <a:solidFill>
                    <a:schemeClr val="bg1"/>
                  </a:solidFill>
                </a:rPr>
                <a:t>text</a:t>
              </a:r>
              <a:r>
                <a:rPr lang="en-US" dirty="0">
                  <a:solidFill>
                    <a:schemeClr val="bg1"/>
                  </a:solidFill>
                </a:rPr>
                <a:t> </a:t>
              </a:r>
              <a:r>
                <a:rPr lang="en-US" dirty="0" err="1">
                  <a:solidFill>
                    <a:schemeClr val="bg1"/>
                  </a:solidFill>
                </a:rPr>
                <a:t>text</a:t>
              </a:r>
              <a:r>
                <a:rPr lang="en-US" dirty="0">
                  <a:solidFill>
                    <a:schemeClr val="bg1"/>
                  </a:solidFill>
                </a:rPr>
                <a:t> </a:t>
              </a:r>
              <a:r>
                <a:rPr lang="en-US" dirty="0" err="1">
                  <a:solidFill>
                    <a:schemeClr val="bg1"/>
                  </a:solidFill>
                </a:rPr>
                <a:t>text</a:t>
              </a:r>
              <a:r>
                <a:rPr lang="en-US" dirty="0">
                  <a:solidFill>
                    <a:schemeClr val="bg1"/>
                  </a:solidFill>
                </a:rPr>
                <a:t> </a:t>
              </a:r>
              <a:r>
                <a:rPr lang="en-US" dirty="0" err="1">
                  <a:solidFill>
                    <a:schemeClr val="bg1"/>
                  </a:solidFill>
                </a:rPr>
                <a:t>text</a:t>
              </a:r>
              <a:r>
                <a:rPr lang="en-US" dirty="0">
                  <a:solidFill>
                    <a:schemeClr val="bg1"/>
                  </a:solidFill>
                </a:rPr>
                <a:t> </a:t>
              </a:r>
              <a:r>
                <a:rPr lang="en-US" dirty="0" err="1">
                  <a:solidFill>
                    <a:schemeClr val="bg1"/>
                  </a:solidFill>
                </a:rPr>
                <a:t>text</a:t>
              </a:r>
              <a:r>
                <a:rPr lang="en-US" dirty="0">
                  <a:solidFill>
                    <a:schemeClr val="bg1"/>
                  </a:solidFill>
                </a:rPr>
                <a:t> </a:t>
              </a:r>
              <a:r>
                <a:rPr lang="en-US" dirty="0" err="1">
                  <a:solidFill>
                    <a:schemeClr val="bg1"/>
                  </a:solidFill>
                </a:rPr>
                <a:t>text</a:t>
              </a:r>
              <a:r>
                <a:rPr lang="en-US" dirty="0">
                  <a:solidFill>
                    <a:schemeClr val="bg1"/>
                  </a:solidFill>
                </a:rPr>
                <a:t> </a:t>
              </a:r>
              <a:r>
                <a:rPr lang="en-US" dirty="0" err="1">
                  <a:solidFill>
                    <a:schemeClr val="bg1"/>
                  </a:solidFill>
                </a:rPr>
                <a:t>text</a:t>
              </a:r>
              <a:r>
                <a:rPr lang="en-US" dirty="0">
                  <a:solidFill>
                    <a:schemeClr val="bg1"/>
                  </a:solidFill>
                </a:rPr>
                <a:t> </a:t>
              </a:r>
              <a:r>
                <a:rPr lang="en-US" dirty="0" err="1">
                  <a:solidFill>
                    <a:schemeClr val="bg1"/>
                  </a:solidFill>
                </a:rPr>
                <a:t>text</a:t>
              </a:r>
              <a:r>
                <a:rPr lang="en-US" dirty="0">
                  <a:solidFill>
                    <a:schemeClr val="bg1"/>
                  </a:solidFill>
                </a:rPr>
                <a:t> </a:t>
              </a:r>
              <a:r>
                <a:rPr lang="en-US" dirty="0" err="1">
                  <a:solidFill>
                    <a:schemeClr val="bg1"/>
                  </a:solidFill>
                </a:rPr>
                <a:t>text</a:t>
              </a:r>
              <a:r>
                <a:rPr lang="en-US" dirty="0">
                  <a:solidFill>
                    <a:schemeClr val="bg1"/>
                  </a:solidFill>
                </a:rPr>
                <a:t> </a:t>
              </a:r>
              <a:r>
                <a:rPr lang="en-US" dirty="0" err="1">
                  <a:solidFill>
                    <a:schemeClr val="bg1"/>
                  </a:solidFill>
                </a:rPr>
                <a:t>text</a:t>
              </a:r>
              <a:r>
                <a:rPr lang="en-US" dirty="0">
                  <a:solidFill>
                    <a:schemeClr val="bg1"/>
                  </a:solidFill>
                </a:rPr>
                <a:t> </a:t>
              </a:r>
              <a:r>
                <a:rPr lang="en-US" dirty="0" err="1">
                  <a:solidFill>
                    <a:schemeClr val="bg1"/>
                  </a:solidFill>
                </a:rPr>
                <a:t>text</a:t>
              </a:r>
              <a:r>
                <a:rPr lang="en-US" dirty="0">
                  <a:solidFill>
                    <a:schemeClr val="bg1"/>
                  </a:solidFill>
                </a:rPr>
                <a:t> </a:t>
              </a:r>
              <a:r>
                <a:rPr lang="en-US" dirty="0" err="1">
                  <a:solidFill>
                    <a:schemeClr val="bg1"/>
                  </a:solidFill>
                </a:rPr>
                <a:t>text</a:t>
              </a:r>
              <a:r>
                <a:rPr lang="en-US" dirty="0">
                  <a:solidFill>
                    <a:schemeClr val="bg1"/>
                  </a:solidFill>
                </a:rPr>
                <a:t> </a:t>
              </a:r>
              <a:r>
                <a:rPr lang="en-US" dirty="0" err="1">
                  <a:solidFill>
                    <a:schemeClr val="bg1"/>
                  </a:solidFill>
                </a:rPr>
                <a:t>text</a:t>
              </a:r>
              <a:r>
                <a:rPr lang="en-US" dirty="0">
                  <a:solidFill>
                    <a:schemeClr val="bg1"/>
                  </a:solidFill>
                </a:rPr>
                <a:t> </a:t>
              </a:r>
              <a:r>
                <a:rPr lang="en-US" dirty="0" err="1">
                  <a:solidFill>
                    <a:schemeClr val="bg1"/>
                  </a:solidFill>
                </a:rPr>
                <a:t>text</a:t>
              </a:r>
              <a:r>
                <a:rPr lang="en-US" dirty="0">
                  <a:solidFill>
                    <a:schemeClr val="bg1"/>
                  </a:solidFill>
                </a:rPr>
                <a:t> </a:t>
              </a:r>
              <a:r>
                <a:rPr lang="en-US" dirty="0" err="1">
                  <a:solidFill>
                    <a:schemeClr val="bg1"/>
                  </a:solidFill>
                </a:rPr>
                <a:t>text</a:t>
              </a:r>
              <a:r>
                <a:rPr lang="en-US" dirty="0">
                  <a:solidFill>
                    <a:schemeClr val="bg1"/>
                  </a:solidFill>
                </a:rPr>
                <a:t> </a:t>
              </a:r>
              <a:r>
                <a:rPr lang="en-US" dirty="0" err="1">
                  <a:solidFill>
                    <a:schemeClr val="bg1"/>
                  </a:solidFill>
                </a:rPr>
                <a:t>text</a:t>
              </a:r>
              <a:r>
                <a:rPr lang="en-US" dirty="0">
                  <a:solidFill>
                    <a:schemeClr val="bg1"/>
                  </a:solidFill>
                </a:rPr>
                <a:t> </a:t>
              </a:r>
              <a:r>
                <a:rPr lang="en-US" dirty="0" err="1">
                  <a:solidFill>
                    <a:schemeClr val="bg1"/>
                  </a:solidFill>
                </a:rPr>
                <a:t>text</a:t>
              </a:r>
              <a:r>
                <a:rPr lang="en-US" dirty="0">
                  <a:solidFill>
                    <a:schemeClr val="bg1"/>
                  </a:solidFill>
                </a:rPr>
                <a:t> </a:t>
              </a:r>
              <a:r>
                <a:rPr lang="en-US" dirty="0" err="1">
                  <a:solidFill>
                    <a:schemeClr val="bg1"/>
                  </a:solidFill>
                </a:rPr>
                <a:t>text</a:t>
              </a:r>
              <a:r>
                <a:rPr lang="en-US" dirty="0">
                  <a:solidFill>
                    <a:schemeClr val="bg1"/>
                  </a:solidFill>
                </a:rPr>
                <a:t> </a:t>
              </a:r>
              <a:r>
                <a:rPr lang="en-US" dirty="0" err="1">
                  <a:solidFill>
                    <a:schemeClr val="bg1"/>
                  </a:solidFill>
                </a:rPr>
                <a:t>text</a:t>
              </a:r>
              <a:r>
                <a:rPr lang="en-US" dirty="0">
                  <a:solidFill>
                    <a:schemeClr val="bg1"/>
                  </a:solidFill>
                </a:rPr>
                <a:t> </a:t>
              </a:r>
              <a:r>
                <a:rPr lang="en-US" dirty="0" err="1">
                  <a:solidFill>
                    <a:schemeClr val="bg1"/>
                  </a:solidFill>
                </a:rPr>
                <a:t>text</a:t>
              </a:r>
              <a:r>
                <a:rPr lang="en-US" dirty="0">
                  <a:solidFill>
                    <a:schemeClr val="bg1"/>
                  </a:solidFill>
                </a:rPr>
                <a:t> </a:t>
              </a:r>
              <a:r>
                <a:rPr lang="en-US" dirty="0" err="1">
                  <a:solidFill>
                    <a:schemeClr val="bg1"/>
                  </a:solidFill>
                </a:rPr>
                <a:t>text</a:t>
              </a:r>
              <a:r>
                <a:rPr lang="en-US" dirty="0">
                  <a:solidFill>
                    <a:schemeClr val="bg1"/>
                  </a:solidFill>
                </a:rPr>
                <a:t> </a:t>
              </a:r>
              <a:r>
                <a:rPr lang="en-US" dirty="0" err="1">
                  <a:solidFill>
                    <a:schemeClr val="bg1"/>
                  </a:solidFill>
                </a:rPr>
                <a:t>text</a:t>
              </a:r>
              <a:r>
                <a:rPr lang="en-US" dirty="0">
                  <a:solidFill>
                    <a:schemeClr val="bg1"/>
                  </a:solidFill>
                </a:rPr>
                <a:t> </a:t>
              </a:r>
              <a:r>
                <a:rPr lang="en-US" dirty="0" err="1">
                  <a:solidFill>
                    <a:schemeClr val="bg1"/>
                  </a:solidFill>
                </a:rPr>
                <a:t>text</a:t>
              </a:r>
              <a:r>
                <a:rPr lang="en-US" dirty="0">
                  <a:solidFill>
                    <a:schemeClr val="bg1"/>
                  </a:solidFill>
                </a:rPr>
                <a:t> </a:t>
              </a:r>
              <a:r>
                <a:rPr lang="en-US" dirty="0" err="1">
                  <a:solidFill>
                    <a:schemeClr val="bg1"/>
                  </a:solidFill>
                </a:rPr>
                <a:t>text</a:t>
              </a:r>
              <a:r>
                <a:rPr lang="en-US" dirty="0">
                  <a:solidFill>
                    <a:schemeClr val="bg1"/>
                  </a:solidFill>
                </a:rPr>
                <a:t> </a:t>
              </a:r>
              <a:r>
                <a:rPr lang="en-US" dirty="0" err="1">
                  <a:solidFill>
                    <a:schemeClr val="bg1"/>
                  </a:solidFill>
                </a:rPr>
                <a:t>text</a:t>
              </a:r>
              <a:r>
                <a:rPr lang="en-US" dirty="0">
                  <a:solidFill>
                    <a:schemeClr val="bg1"/>
                  </a:solidFill>
                </a:rPr>
                <a:t> </a:t>
              </a:r>
              <a:r>
                <a:rPr lang="en-US" dirty="0" err="1">
                  <a:solidFill>
                    <a:schemeClr val="bg1"/>
                  </a:solidFill>
                </a:rPr>
                <a:t>text</a:t>
              </a:r>
              <a:r>
                <a:rPr lang="en-US" dirty="0">
                  <a:solidFill>
                    <a:schemeClr val="bg1"/>
                  </a:solidFill>
                </a:rPr>
                <a:t> </a:t>
              </a:r>
              <a:r>
                <a:rPr lang="en-US" dirty="0" err="1">
                  <a:solidFill>
                    <a:schemeClr val="bg1"/>
                  </a:solidFill>
                </a:rPr>
                <a:t>text</a:t>
              </a:r>
              <a:r>
                <a:rPr lang="en-US" dirty="0">
                  <a:solidFill>
                    <a:schemeClr val="bg1"/>
                  </a:solidFill>
                </a:rPr>
                <a:t> </a:t>
              </a:r>
              <a:r>
                <a:rPr lang="en-US" dirty="0" err="1">
                  <a:solidFill>
                    <a:schemeClr val="bg1"/>
                  </a:solidFill>
                </a:rPr>
                <a:t>text</a:t>
              </a:r>
              <a:r>
                <a:rPr lang="en-US" dirty="0">
                  <a:solidFill>
                    <a:schemeClr val="bg1"/>
                  </a:solidFill>
                </a:rPr>
                <a:t> </a:t>
              </a:r>
              <a:r>
                <a:rPr lang="en-US" dirty="0" err="1">
                  <a:solidFill>
                    <a:schemeClr val="bg1"/>
                  </a:solidFill>
                </a:rPr>
                <a:t>text</a:t>
              </a:r>
              <a:r>
                <a:rPr lang="en-US" dirty="0">
                  <a:solidFill>
                    <a:schemeClr val="bg1"/>
                  </a:solidFill>
                </a:rPr>
                <a:t> </a:t>
              </a:r>
              <a:r>
                <a:rPr lang="en-US" dirty="0" err="1">
                  <a:solidFill>
                    <a:schemeClr val="bg1"/>
                  </a:solidFill>
                </a:rPr>
                <a:t>text</a:t>
              </a:r>
              <a:r>
                <a:rPr lang="en-US" dirty="0">
                  <a:solidFill>
                    <a:schemeClr val="bg1"/>
                  </a:solidFill>
                </a:rPr>
                <a:t> </a:t>
              </a:r>
              <a:r>
                <a:rPr lang="en-US" dirty="0" err="1">
                  <a:solidFill>
                    <a:schemeClr val="bg1"/>
                  </a:solidFill>
                </a:rPr>
                <a:t>text</a:t>
              </a:r>
              <a:r>
                <a:rPr lang="en-US" dirty="0">
                  <a:solidFill>
                    <a:schemeClr val="bg1"/>
                  </a:solidFill>
                </a:rPr>
                <a:t> </a:t>
              </a:r>
              <a:r>
                <a:rPr lang="en-US" dirty="0" err="1">
                  <a:solidFill>
                    <a:schemeClr val="bg1"/>
                  </a:solidFill>
                </a:rPr>
                <a:t>text</a:t>
              </a:r>
              <a:r>
                <a:rPr lang="en-US" dirty="0">
                  <a:solidFill>
                    <a:schemeClr val="bg1"/>
                  </a:solidFill>
                </a:rPr>
                <a:t> </a:t>
              </a:r>
              <a:r>
                <a:rPr lang="en-US" dirty="0" err="1">
                  <a:solidFill>
                    <a:schemeClr val="bg1"/>
                  </a:solidFill>
                </a:rPr>
                <a:t>text</a:t>
              </a:r>
              <a:r>
                <a:rPr lang="en-US" dirty="0">
                  <a:solidFill>
                    <a:schemeClr val="bg1"/>
                  </a:solidFill>
                </a:rPr>
                <a:t> </a:t>
              </a:r>
              <a:r>
                <a:rPr lang="en-US" dirty="0" err="1">
                  <a:solidFill>
                    <a:schemeClr val="bg1"/>
                  </a:solidFill>
                </a:rPr>
                <a:t>text</a:t>
              </a:r>
              <a:r>
                <a:rPr lang="en-US" dirty="0">
                  <a:solidFill>
                    <a:schemeClr val="bg1"/>
                  </a:solidFill>
                </a:rPr>
                <a:t> </a:t>
              </a:r>
              <a:r>
                <a:rPr lang="en-US" dirty="0" err="1">
                  <a:solidFill>
                    <a:schemeClr val="bg1"/>
                  </a:solidFill>
                </a:rPr>
                <a:t>text</a:t>
              </a:r>
              <a:r>
                <a:rPr lang="en-US" dirty="0">
                  <a:solidFill>
                    <a:schemeClr val="bg1"/>
                  </a:solidFill>
                </a:rPr>
                <a:t> </a:t>
              </a:r>
              <a:r>
                <a:rPr lang="en-US" dirty="0" err="1">
                  <a:solidFill>
                    <a:schemeClr val="bg1"/>
                  </a:solidFill>
                </a:rPr>
                <a:t>text</a:t>
              </a:r>
              <a:r>
                <a:rPr lang="en-US" dirty="0">
                  <a:solidFill>
                    <a:schemeClr val="bg1"/>
                  </a:solidFill>
                </a:rPr>
                <a:t> </a:t>
              </a:r>
              <a:r>
                <a:rPr lang="en-US" dirty="0" err="1">
                  <a:solidFill>
                    <a:schemeClr val="bg1"/>
                  </a:solidFill>
                </a:rPr>
                <a:t>text</a:t>
              </a:r>
              <a:r>
                <a:rPr lang="en-US" dirty="0">
                  <a:solidFill>
                    <a:schemeClr val="bg1"/>
                  </a:solidFill>
                </a:rPr>
                <a:t> </a:t>
              </a:r>
              <a:r>
                <a:rPr lang="en-US" dirty="0" err="1">
                  <a:solidFill>
                    <a:schemeClr val="bg1"/>
                  </a:solidFill>
                </a:rPr>
                <a:t>text</a:t>
              </a:r>
              <a:r>
                <a:rPr lang="en-US" dirty="0">
                  <a:solidFill>
                    <a:schemeClr val="bg1"/>
                  </a:solidFill>
                </a:rPr>
                <a:t>…</a:t>
              </a:r>
              <a:endParaRPr lang="en-MY" dirty="0">
                <a:solidFill>
                  <a:schemeClr val="bg1"/>
                </a:solidFill>
              </a:endParaRPr>
            </a:p>
          </p:txBody>
        </p:sp>
        <p:sp>
          <p:nvSpPr>
            <p:cNvPr id="54" name="TextBox 53">
              <a:extLst>
                <a:ext uri="{FF2B5EF4-FFF2-40B4-BE49-F238E27FC236}">
                  <a16:creationId xmlns:a16="http://schemas.microsoft.com/office/drawing/2014/main" id="{AE9C1CF8-9EE7-4663-A0AF-69E9615E82E8}"/>
                </a:ext>
              </a:extLst>
            </p:cNvPr>
            <p:cNvSpPr txBox="1"/>
            <p:nvPr/>
          </p:nvSpPr>
          <p:spPr>
            <a:xfrm>
              <a:off x="279060" y="4485321"/>
              <a:ext cx="414585" cy="523220"/>
            </a:xfrm>
            <a:prstGeom prst="rect">
              <a:avLst/>
            </a:prstGeom>
            <a:noFill/>
          </p:spPr>
          <p:txBody>
            <a:bodyPr wrap="square" rtlCol="0">
              <a:spAutoFit/>
            </a:bodyPr>
            <a:lstStyle/>
            <a:p>
              <a:r>
                <a:rPr lang="en-US" sz="2800" b="1" dirty="0">
                  <a:gradFill>
                    <a:gsLst>
                      <a:gs pos="45000">
                        <a:srgbClr val="C22198"/>
                      </a:gs>
                      <a:gs pos="100000">
                        <a:srgbClr val="396ADA"/>
                      </a:gs>
                      <a:gs pos="76000">
                        <a:srgbClr val="9537B4"/>
                      </a:gs>
                      <a:gs pos="0">
                        <a:srgbClr val="FB5C03"/>
                      </a:gs>
                    </a:gsLst>
                    <a:lin ang="13500000" scaled="1"/>
                  </a:gradFill>
                  <a:latin typeface="Microsoft YaHei UI" panose="020B0503020204020204" pitchFamily="34" charset="-122"/>
                  <a:ea typeface="Microsoft YaHei UI" panose="020B0503020204020204" pitchFamily="34" charset="-122"/>
                </a:rPr>
                <a:t>4</a:t>
              </a:r>
              <a:endParaRPr lang="en-MY" sz="2800" b="1" dirty="0">
                <a:gradFill>
                  <a:gsLst>
                    <a:gs pos="45000">
                      <a:srgbClr val="C22198"/>
                    </a:gs>
                    <a:gs pos="100000">
                      <a:srgbClr val="396ADA"/>
                    </a:gs>
                    <a:gs pos="76000">
                      <a:srgbClr val="9537B4"/>
                    </a:gs>
                    <a:gs pos="0">
                      <a:srgbClr val="FB5C03"/>
                    </a:gs>
                  </a:gsLst>
                  <a:lin ang="13500000" scaled="1"/>
                </a:gradFill>
                <a:latin typeface="Microsoft YaHei UI" panose="020B0503020204020204" pitchFamily="34" charset="-122"/>
                <a:ea typeface="Microsoft YaHei UI" panose="020B0503020204020204" pitchFamily="34" charset="-122"/>
              </a:endParaRPr>
            </a:p>
          </p:txBody>
        </p:sp>
      </p:grpSp>
      <p:grpSp>
        <p:nvGrpSpPr>
          <p:cNvPr id="55" name="Group 54">
            <a:extLst>
              <a:ext uri="{FF2B5EF4-FFF2-40B4-BE49-F238E27FC236}">
                <a16:creationId xmlns:a16="http://schemas.microsoft.com/office/drawing/2014/main" id="{F6DE5D3A-3FC8-47E7-BD3C-DFEFD092F7FE}"/>
              </a:ext>
            </a:extLst>
          </p:cNvPr>
          <p:cNvGrpSpPr/>
          <p:nvPr/>
        </p:nvGrpSpPr>
        <p:grpSpPr>
          <a:xfrm>
            <a:off x="279060" y="11540605"/>
            <a:ext cx="7544138" cy="923330"/>
            <a:chOff x="279060" y="5373729"/>
            <a:chExt cx="7544138" cy="923330"/>
          </a:xfrm>
        </p:grpSpPr>
        <p:sp>
          <p:nvSpPr>
            <p:cNvPr id="56" name="Rectangle: Rounded Corners 55">
              <a:extLst>
                <a:ext uri="{FF2B5EF4-FFF2-40B4-BE49-F238E27FC236}">
                  <a16:creationId xmlns:a16="http://schemas.microsoft.com/office/drawing/2014/main" id="{D9505EE7-B4EA-43F5-A622-80F933B43559}"/>
                </a:ext>
              </a:extLst>
            </p:cNvPr>
            <p:cNvSpPr/>
            <p:nvPr/>
          </p:nvSpPr>
          <p:spPr>
            <a:xfrm>
              <a:off x="283049" y="5379361"/>
              <a:ext cx="7540149" cy="903110"/>
            </a:xfrm>
            <a:prstGeom prst="roundRect">
              <a:avLst/>
            </a:prstGeom>
            <a:solidFill>
              <a:srgbClr val="B4A6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57" name="TextBox 56">
              <a:extLst>
                <a:ext uri="{FF2B5EF4-FFF2-40B4-BE49-F238E27FC236}">
                  <a16:creationId xmlns:a16="http://schemas.microsoft.com/office/drawing/2014/main" id="{3CF00C6F-29F4-4B90-BA97-340E1B4B8921}"/>
                </a:ext>
              </a:extLst>
            </p:cNvPr>
            <p:cNvSpPr txBox="1"/>
            <p:nvPr/>
          </p:nvSpPr>
          <p:spPr>
            <a:xfrm>
              <a:off x="581004" y="5373729"/>
              <a:ext cx="7241491" cy="923330"/>
            </a:xfrm>
            <a:prstGeom prst="rect">
              <a:avLst/>
            </a:prstGeom>
            <a:noFill/>
          </p:spPr>
          <p:txBody>
            <a:bodyPr wrap="square" rtlCol="0">
              <a:spAutoFit/>
            </a:bodyPr>
            <a:lstStyle/>
            <a:p>
              <a:pPr algn="just"/>
              <a:r>
                <a:rPr lang="en-US" dirty="0">
                  <a:solidFill>
                    <a:schemeClr val="bg1"/>
                  </a:solidFill>
                </a:rPr>
                <a:t>Text </a:t>
              </a:r>
              <a:r>
                <a:rPr lang="en-US" dirty="0" err="1">
                  <a:solidFill>
                    <a:schemeClr val="bg1"/>
                  </a:solidFill>
                </a:rPr>
                <a:t>text</a:t>
              </a:r>
              <a:r>
                <a:rPr lang="en-US" dirty="0">
                  <a:solidFill>
                    <a:schemeClr val="bg1"/>
                  </a:solidFill>
                </a:rPr>
                <a:t> </a:t>
              </a:r>
              <a:r>
                <a:rPr lang="en-US" dirty="0" err="1">
                  <a:solidFill>
                    <a:schemeClr val="bg1"/>
                  </a:solidFill>
                </a:rPr>
                <a:t>text</a:t>
              </a:r>
              <a:r>
                <a:rPr lang="en-US" dirty="0">
                  <a:solidFill>
                    <a:schemeClr val="bg1"/>
                  </a:solidFill>
                </a:rPr>
                <a:t> </a:t>
              </a:r>
              <a:r>
                <a:rPr lang="en-US" dirty="0" err="1">
                  <a:solidFill>
                    <a:schemeClr val="bg1"/>
                  </a:solidFill>
                </a:rPr>
                <a:t>text</a:t>
              </a:r>
              <a:r>
                <a:rPr lang="en-US" dirty="0">
                  <a:solidFill>
                    <a:schemeClr val="bg1"/>
                  </a:solidFill>
                </a:rPr>
                <a:t> </a:t>
              </a:r>
              <a:r>
                <a:rPr lang="en-US" dirty="0" err="1">
                  <a:solidFill>
                    <a:schemeClr val="bg1"/>
                  </a:solidFill>
                </a:rPr>
                <a:t>text</a:t>
              </a:r>
              <a:r>
                <a:rPr lang="en-US" dirty="0">
                  <a:solidFill>
                    <a:schemeClr val="bg1"/>
                  </a:solidFill>
                </a:rPr>
                <a:t> </a:t>
              </a:r>
              <a:r>
                <a:rPr lang="en-US" dirty="0" err="1">
                  <a:solidFill>
                    <a:schemeClr val="bg1"/>
                  </a:solidFill>
                </a:rPr>
                <a:t>text</a:t>
              </a:r>
              <a:r>
                <a:rPr lang="en-US" dirty="0">
                  <a:solidFill>
                    <a:schemeClr val="bg1"/>
                  </a:solidFill>
                </a:rPr>
                <a:t> </a:t>
              </a:r>
              <a:r>
                <a:rPr lang="en-US" dirty="0" err="1">
                  <a:solidFill>
                    <a:schemeClr val="bg1"/>
                  </a:solidFill>
                </a:rPr>
                <a:t>text</a:t>
              </a:r>
              <a:r>
                <a:rPr lang="en-US" dirty="0">
                  <a:solidFill>
                    <a:schemeClr val="bg1"/>
                  </a:solidFill>
                </a:rPr>
                <a:t> </a:t>
              </a:r>
              <a:r>
                <a:rPr lang="en-US" dirty="0" err="1">
                  <a:solidFill>
                    <a:schemeClr val="bg1"/>
                  </a:solidFill>
                </a:rPr>
                <a:t>text</a:t>
              </a:r>
              <a:r>
                <a:rPr lang="en-US" dirty="0">
                  <a:solidFill>
                    <a:schemeClr val="bg1"/>
                  </a:solidFill>
                </a:rPr>
                <a:t> </a:t>
              </a:r>
              <a:r>
                <a:rPr lang="en-US" dirty="0" err="1">
                  <a:solidFill>
                    <a:schemeClr val="bg1"/>
                  </a:solidFill>
                </a:rPr>
                <a:t>text</a:t>
              </a:r>
              <a:r>
                <a:rPr lang="en-US" dirty="0">
                  <a:solidFill>
                    <a:schemeClr val="bg1"/>
                  </a:solidFill>
                </a:rPr>
                <a:t> </a:t>
              </a:r>
              <a:r>
                <a:rPr lang="en-US" dirty="0" err="1">
                  <a:solidFill>
                    <a:schemeClr val="bg1"/>
                  </a:solidFill>
                </a:rPr>
                <a:t>text</a:t>
              </a:r>
              <a:r>
                <a:rPr lang="en-US" dirty="0">
                  <a:solidFill>
                    <a:schemeClr val="bg1"/>
                  </a:solidFill>
                </a:rPr>
                <a:t> </a:t>
              </a:r>
              <a:r>
                <a:rPr lang="en-US" dirty="0" err="1">
                  <a:solidFill>
                    <a:schemeClr val="bg1"/>
                  </a:solidFill>
                </a:rPr>
                <a:t>text</a:t>
              </a:r>
              <a:r>
                <a:rPr lang="en-US" dirty="0">
                  <a:solidFill>
                    <a:schemeClr val="bg1"/>
                  </a:solidFill>
                </a:rPr>
                <a:t> </a:t>
              </a:r>
              <a:r>
                <a:rPr lang="en-US" dirty="0" err="1">
                  <a:solidFill>
                    <a:schemeClr val="bg1"/>
                  </a:solidFill>
                </a:rPr>
                <a:t>text</a:t>
              </a:r>
              <a:r>
                <a:rPr lang="en-US" dirty="0">
                  <a:solidFill>
                    <a:schemeClr val="bg1"/>
                  </a:solidFill>
                </a:rPr>
                <a:t> </a:t>
              </a:r>
              <a:r>
                <a:rPr lang="en-US" dirty="0" err="1">
                  <a:solidFill>
                    <a:schemeClr val="bg1"/>
                  </a:solidFill>
                </a:rPr>
                <a:t>text</a:t>
              </a:r>
              <a:r>
                <a:rPr lang="en-US" dirty="0">
                  <a:solidFill>
                    <a:schemeClr val="bg1"/>
                  </a:solidFill>
                </a:rPr>
                <a:t> </a:t>
              </a:r>
              <a:r>
                <a:rPr lang="en-US" dirty="0" err="1">
                  <a:solidFill>
                    <a:schemeClr val="bg1"/>
                  </a:solidFill>
                </a:rPr>
                <a:t>text</a:t>
              </a:r>
              <a:r>
                <a:rPr lang="en-US" dirty="0">
                  <a:solidFill>
                    <a:schemeClr val="bg1"/>
                  </a:solidFill>
                </a:rPr>
                <a:t> </a:t>
              </a:r>
              <a:r>
                <a:rPr lang="en-US" dirty="0" err="1">
                  <a:solidFill>
                    <a:schemeClr val="bg1"/>
                  </a:solidFill>
                </a:rPr>
                <a:t>text</a:t>
              </a:r>
              <a:r>
                <a:rPr lang="en-US" dirty="0">
                  <a:solidFill>
                    <a:schemeClr val="bg1"/>
                  </a:solidFill>
                </a:rPr>
                <a:t> </a:t>
              </a:r>
              <a:r>
                <a:rPr lang="en-US" dirty="0" err="1">
                  <a:solidFill>
                    <a:schemeClr val="bg1"/>
                  </a:solidFill>
                </a:rPr>
                <a:t>text</a:t>
              </a:r>
              <a:r>
                <a:rPr lang="en-US" dirty="0">
                  <a:solidFill>
                    <a:schemeClr val="bg1"/>
                  </a:solidFill>
                </a:rPr>
                <a:t> </a:t>
              </a:r>
              <a:r>
                <a:rPr lang="en-US" dirty="0" err="1">
                  <a:solidFill>
                    <a:schemeClr val="bg1"/>
                  </a:solidFill>
                </a:rPr>
                <a:t>text</a:t>
              </a:r>
              <a:r>
                <a:rPr lang="en-US" dirty="0">
                  <a:solidFill>
                    <a:schemeClr val="bg1"/>
                  </a:solidFill>
                </a:rPr>
                <a:t> </a:t>
              </a:r>
              <a:r>
                <a:rPr lang="en-US" dirty="0" err="1">
                  <a:solidFill>
                    <a:schemeClr val="bg1"/>
                  </a:solidFill>
                </a:rPr>
                <a:t>text</a:t>
              </a:r>
              <a:r>
                <a:rPr lang="en-US" dirty="0">
                  <a:solidFill>
                    <a:schemeClr val="bg1"/>
                  </a:solidFill>
                </a:rPr>
                <a:t> </a:t>
              </a:r>
              <a:r>
                <a:rPr lang="en-US" dirty="0" err="1">
                  <a:solidFill>
                    <a:schemeClr val="bg1"/>
                  </a:solidFill>
                </a:rPr>
                <a:t>text</a:t>
              </a:r>
              <a:r>
                <a:rPr lang="en-US" dirty="0">
                  <a:solidFill>
                    <a:schemeClr val="bg1"/>
                  </a:solidFill>
                </a:rPr>
                <a:t> </a:t>
              </a:r>
              <a:r>
                <a:rPr lang="en-US" dirty="0" err="1">
                  <a:solidFill>
                    <a:schemeClr val="bg1"/>
                  </a:solidFill>
                </a:rPr>
                <a:t>text</a:t>
              </a:r>
              <a:r>
                <a:rPr lang="en-US" dirty="0">
                  <a:solidFill>
                    <a:schemeClr val="bg1"/>
                  </a:solidFill>
                </a:rPr>
                <a:t> </a:t>
              </a:r>
              <a:r>
                <a:rPr lang="en-US" dirty="0" err="1">
                  <a:solidFill>
                    <a:schemeClr val="bg1"/>
                  </a:solidFill>
                </a:rPr>
                <a:t>text</a:t>
              </a:r>
              <a:r>
                <a:rPr lang="en-US" dirty="0">
                  <a:solidFill>
                    <a:schemeClr val="bg1"/>
                  </a:solidFill>
                </a:rPr>
                <a:t> </a:t>
              </a:r>
              <a:r>
                <a:rPr lang="en-US" dirty="0" err="1">
                  <a:solidFill>
                    <a:schemeClr val="bg1"/>
                  </a:solidFill>
                </a:rPr>
                <a:t>text</a:t>
              </a:r>
              <a:r>
                <a:rPr lang="en-US" dirty="0">
                  <a:solidFill>
                    <a:schemeClr val="bg1"/>
                  </a:solidFill>
                </a:rPr>
                <a:t> </a:t>
              </a:r>
              <a:r>
                <a:rPr lang="en-US" dirty="0" err="1">
                  <a:solidFill>
                    <a:schemeClr val="bg1"/>
                  </a:solidFill>
                </a:rPr>
                <a:t>text</a:t>
              </a:r>
              <a:r>
                <a:rPr lang="en-US" dirty="0">
                  <a:solidFill>
                    <a:schemeClr val="bg1"/>
                  </a:solidFill>
                </a:rPr>
                <a:t> </a:t>
              </a:r>
              <a:r>
                <a:rPr lang="en-US" dirty="0" err="1">
                  <a:solidFill>
                    <a:schemeClr val="bg1"/>
                  </a:solidFill>
                </a:rPr>
                <a:t>text</a:t>
              </a:r>
              <a:r>
                <a:rPr lang="en-US" dirty="0">
                  <a:solidFill>
                    <a:schemeClr val="bg1"/>
                  </a:solidFill>
                </a:rPr>
                <a:t> </a:t>
              </a:r>
              <a:r>
                <a:rPr lang="en-US" dirty="0" err="1">
                  <a:solidFill>
                    <a:schemeClr val="bg1"/>
                  </a:solidFill>
                </a:rPr>
                <a:t>text</a:t>
              </a:r>
              <a:r>
                <a:rPr lang="en-US" dirty="0">
                  <a:solidFill>
                    <a:schemeClr val="bg1"/>
                  </a:solidFill>
                </a:rPr>
                <a:t> </a:t>
              </a:r>
              <a:r>
                <a:rPr lang="en-US" dirty="0" err="1">
                  <a:solidFill>
                    <a:schemeClr val="bg1"/>
                  </a:solidFill>
                </a:rPr>
                <a:t>text</a:t>
              </a:r>
              <a:r>
                <a:rPr lang="en-US" dirty="0">
                  <a:solidFill>
                    <a:schemeClr val="bg1"/>
                  </a:solidFill>
                </a:rPr>
                <a:t> </a:t>
              </a:r>
              <a:r>
                <a:rPr lang="en-US" dirty="0" err="1">
                  <a:solidFill>
                    <a:schemeClr val="bg1"/>
                  </a:solidFill>
                </a:rPr>
                <a:t>text</a:t>
              </a:r>
              <a:r>
                <a:rPr lang="en-US" dirty="0">
                  <a:solidFill>
                    <a:schemeClr val="bg1"/>
                  </a:solidFill>
                </a:rPr>
                <a:t> </a:t>
              </a:r>
              <a:r>
                <a:rPr lang="en-US" dirty="0" err="1">
                  <a:solidFill>
                    <a:schemeClr val="bg1"/>
                  </a:solidFill>
                </a:rPr>
                <a:t>text</a:t>
              </a:r>
              <a:r>
                <a:rPr lang="en-US" dirty="0">
                  <a:solidFill>
                    <a:schemeClr val="bg1"/>
                  </a:solidFill>
                </a:rPr>
                <a:t> </a:t>
              </a:r>
              <a:r>
                <a:rPr lang="en-US" dirty="0" err="1">
                  <a:solidFill>
                    <a:schemeClr val="bg1"/>
                  </a:solidFill>
                </a:rPr>
                <a:t>text</a:t>
              </a:r>
              <a:r>
                <a:rPr lang="en-US" dirty="0">
                  <a:solidFill>
                    <a:schemeClr val="bg1"/>
                  </a:solidFill>
                </a:rPr>
                <a:t> </a:t>
              </a:r>
              <a:r>
                <a:rPr lang="en-US" dirty="0" err="1">
                  <a:solidFill>
                    <a:schemeClr val="bg1"/>
                  </a:solidFill>
                </a:rPr>
                <a:t>text</a:t>
              </a:r>
              <a:r>
                <a:rPr lang="en-US" dirty="0">
                  <a:solidFill>
                    <a:schemeClr val="bg1"/>
                  </a:solidFill>
                </a:rPr>
                <a:t> </a:t>
              </a:r>
              <a:r>
                <a:rPr lang="en-US" dirty="0" err="1">
                  <a:solidFill>
                    <a:schemeClr val="bg1"/>
                  </a:solidFill>
                </a:rPr>
                <a:t>text</a:t>
              </a:r>
              <a:r>
                <a:rPr lang="en-US" dirty="0">
                  <a:solidFill>
                    <a:schemeClr val="bg1"/>
                  </a:solidFill>
                </a:rPr>
                <a:t> </a:t>
              </a:r>
              <a:r>
                <a:rPr lang="en-US" dirty="0" err="1">
                  <a:solidFill>
                    <a:schemeClr val="bg1"/>
                  </a:solidFill>
                </a:rPr>
                <a:t>text</a:t>
              </a:r>
              <a:r>
                <a:rPr lang="en-US" dirty="0">
                  <a:solidFill>
                    <a:schemeClr val="bg1"/>
                  </a:solidFill>
                </a:rPr>
                <a:t> </a:t>
              </a:r>
              <a:r>
                <a:rPr lang="en-US" dirty="0" err="1">
                  <a:solidFill>
                    <a:schemeClr val="bg1"/>
                  </a:solidFill>
                </a:rPr>
                <a:t>text</a:t>
              </a:r>
              <a:r>
                <a:rPr lang="en-US" dirty="0">
                  <a:solidFill>
                    <a:schemeClr val="bg1"/>
                  </a:solidFill>
                </a:rPr>
                <a:t> </a:t>
              </a:r>
              <a:r>
                <a:rPr lang="en-US" dirty="0" err="1">
                  <a:solidFill>
                    <a:schemeClr val="bg1"/>
                  </a:solidFill>
                </a:rPr>
                <a:t>text</a:t>
              </a:r>
              <a:r>
                <a:rPr lang="en-US" dirty="0">
                  <a:solidFill>
                    <a:schemeClr val="bg1"/>
                  </a:solidFill>
                </a:rPr>
                <a:t> </a:t>
              </a:r>
              <a:r>
                <a:rPr lang="en-US" dirty="0" err="1">
                  <a:solidFill>
                    <a:schemeClr val="bg1"/>
                  </a:solidFill>
                </a:rPr>
                <a:t>text</a:t>
              </a:r>
              <a:r>
                <a:rPr lang="en-US" dirty="0">
                  <a:solidFill>
                    <a:schemeClr val="bg1"/>
                  </a:solidFill>
                </a:rPr>
                <a:t> </a:t>
              </a:r>
              <a:r>
                <a:rPr lang="en-US" dirty="0" err="1">
                  <a:solidFill>
                    <a:schemeClr val="bg1"/>
                  </a:solidFill>
                </a:rPr>
                <a:t>text</a:t>
              </a:r>
              <a:r>
                <a:rPr lang="en-US" dirty="0">
                  <a:solidFill>
                    <a:schemeClr val="bg1"/>
                  </a:solidFill>
                </a:rPr>
                <a:t> </a:t>
              </a:r>
              <a:r>
                <a:rPr lang="en-US" dirty="0" err="1">
                  <a:solidFill>
                    <a:schemeClr val="bg1"/>
                  </a:solidFill>
                </a:rPr>
                <a:t>text</a:t>
              </a:r>
              <a:r>
                <a:rPr lang="en-US" dirty="0">
                  <a:solidFill>
                    <a:schemeClr val="bg1"/>
                  </a:solidFill>
                </a:rPr>
                <a:t> </a:t>
              </a:r>
              <a:r>
                <a:rPr lang="en-US" dirty="0" err="1">
                  <a:solidFill>
                    <a:schemeClr val="bg1"/>
                  </a:solidFill>
                </a:rPr>
                <a:t>text</a:t>
              </a:r>
              <a:r>
                <a:rPr lang="en-US" dirty="0">
                  <a:solidFill>
                    <a:schemeClr val="bg1"/>
                  </a:solidFill>
                </a:rPr>
                <a:t> </a:t>
              </a:r>
              <a:r>
                <a:rPr lang="en-US" dirty="0" err="1">
                  <a:solidFill>
                    <a:schemeClr val="bg1"/>
                  </a:solidFill>
                </a:rPr>
                <a:t>text</a:t>
              </a:r>
              <a:r>
                <a:rPr lang="en-US" dirty="0">
                  <a:solidFill>
                    <a:schemeClr val="bg1"/>
                  </a:solidFill>
                </a:rPr>
                <a:t> </a:t>
              </a:r>
              <a:r>
                <a:rPr lang="en-US" dirty="0" err="1">
                  <a:solidFill>
                    <a:schemeClr val="bg1"/>
                  </a:solidFill>
                </a:rPr>
                <a:t>text</a:t>
              </a:r>
              <a:r>
                <a:rPr lang="en-US" dirty="0">
                  <a:solidFill>
                    <a:schemeClr val="bg1"/>
                  </a:solidFill>
                </a:rPr>
                <a:t> </a:t>
              </a:r>
              <a:r>
                <a:rPr lang="en-US" dirty="0" err="1">
                  <a:solidFill>
                    <a:schemeClr val="bg1"/>
                  </a:solidFill>
                </a:rPr>
                <a:t>text</a:t>
              </a:r>
              <a:r>
                <a:rPr lang="en-US" dirty="0">
                  <a:solidFill>
                    <a:schemeClr val="bg1"/>
                  </a:solidFill>
                </a:rPr>
                <a:t> </a:t>
              </a:r>
              <a:r>
                <a:rPr lang="en-US" dirty="0" err="1">
                  <a:solidFill>
                    <a:schemeClr val="bg1"/>
                  </a:solidFill>
                </a:rPr>
                <a:t>text</a:t>
              </a:r>
              <a:r>
                <a:rPr lang="en-US" dirty="0">
                  <a:solidFill>
                    <a:schemeClr val="bg1"/>
                  </a:solidFill>
                </a:rPr>
                <a:t> </a:t>
              </a:r>
              <a:r>
                <a:rPr lang="en-US" dirty="0" err="1">
                  <a:solidFill>
                    <a:schemeClr val="bg1"/>
                  </a:solidFill>
                </a:rPr>
                <a:t>text</a:t>
              </a:r>
              <a:r>
                <a:rPr lang="en-US" dirty="0">
                  <a:solidFill>
                    <a:schemeClr val="bg1"/>
                  </a:solidFill>
                </a:rPr>
                <a:t> </a:t>
              </a:r>
              <a:r>
                <a:rPr lang="en-US" dirty="0" err="1">
                  <a:solidFill>
                    <a:schemeClr val="bg1"/>
                  </a:solidFill>
                </a:rPr>
                <a:t>text</a:t>
              </a:r>
              <a:r>
                <a:rPr lang="en-US" dirty="0">
                  <a:solidFill>
                    <a:schemeClr val="bg1"/>
                  </a:solidFill>
                </a:rPr>
                <a:t> </a:t>
              </a:r>
              <a:r>
                <a:rPr lang="en-US" dirty="0" err="1">
                  <a:solidFill>
                    <a:schemeClr val="bg1"/>
                  </a:solidFill>
                </a:rPr>
                <a:t>text</a:t>
              </a:r>
              <a:r>
                <a:rPr lang="en-US" dirty="0">
                  <a:solidFill>
                    <a:schemeClr val="bg1"/>
                  </a:solidFill>
                </a:rPr>
                <a:t> </a:t>
              </a:r>
              <a:r>
                <a:rPr lang="en-US" dirty="0" err="1">
                  <a:solidFill>
                    <a:schemeClr val="bg1"/>
                  </a:solidFill>
                </a:rPr>
                <a:t>text</a:t>
              </a:r>
              <a:r>
                <a:rPr lang="en-US" dirty="0">
                  <a:solidFill>
                    <a:schemeClr val="bg1"/>
                  </a:solidFill>
                </a:rPr>
                <a:t> </a:t>
              </a:r>
              <a:r>
                <a:rPr lang="en-US" dirty="0" err="1">
                  <a:solidFill>
                    <a:schemeClr val="bg1"/>
                  </a:solidFill>
                </a:rPr>
                <a:t>text</a:t>
              </a:r>
              <a:r>
                <a:rPr lang="en-US" dirty="0">
                  <a:solidFill>
                    <a:schemeClr val="bg1"/>
                  </a:solidFill>
                </a:rPr>
                <a:t> </a:t>
              </a:r>
              <a:r>
                <a:rPr lang="en-US" dirty="0" err="1">
                  <a:solidFill>
                    <a:schemeClr val="bg1"/>
                  </a:solidFill>
                </a:rPr>
                <a:t>text</a:t>
              </a:r>
              <a:r>
                <a:rPr lang="en-US" dirty="0">
                  <a:solidFill>
                    <a:schemeClr val="bg1"/>
                  </a:solidFill>
                </a:rPr>
                <a:t> </a:t>
              </a:r>
              <a:r>
                <a:rPr lang="en-US" dirty="0" err="1">
                  <a:solidFill>
                    <a:schemeClr val="bg1"/>
                  </a:solidFill>
                </a:rPr>
                <a:t>text</a:t>
              </a:r>
              <a:r>
                <a:rPr lang="en-US" dirty="0">
                  <a:solidFill>
                    <a:schemeClr val="bg1"/>
                  </a:solidFill>
                </a:rPr>
                <a:t> </a:t>
              </a:r>
              <a:r>
                <a:rPr lang="en-US" dirty="0" err="1">
                  <a:solidFill>
                    <a:schemeClr val="bg1"/>
                  </a:solidFill>
                </a:rPr>
                <a:t>text</a:t>
              </a:r>
              <a:r>
                <a:rPr lang="en-US" dirty="0">
                  <a:solidFill>
                    <a:schemeClr val="bg1"/>
                  </a:solidFill>
                </a:rPr>
                <a:t>…</a:t>
              </a:r>
              <a:endParaRPr lang="en-MY" dirty="0">
                <a:solidFill>
                  <a:schemeClr val="bg1"/>
                </a:solidFill>
              </a:endParaRPr>
            </a:p>
          </p:txBody>
        </p:sp>
        <p:sp>
          <p:nvSpPr>
            <p:cNvPr id="58" name="TextBox 57">
              <a:extLst>
                <a:ext uri="{FF2B5EF4-FFF2-40B4-BE49-F238E27FC236}">
                  <a16:creationId xmlns:a16="http://schemas.microsoft.com/office/drawing/2014/main" id="{E8042FF4-2582-4E1C-ACCB-BCB3F8493D90}"/>
                </a:ext>
              </a:extLst>
            </p:cNvPr>
            <p:cNvSpPr txBox="1"/>
            <p:nvPr/>
          </p:nvSpPr>
          <p:spPr>
            <a:xfrm>
              <a:off x="279060" y="5569306"/>
              <a:ext cx="414585" cy="523220"/>
            </a:xfrm>
            <a:prstGeom prst="rect">
              <a:avLst/>
            </a:prstGeom>
            <a:noFill/>
          </p:spPr>
          <p:txBody>
            <a:bodyPr wrap="square" rtlCol="0">
              <a:spAutoFit/>
            </a:bodyPr>
            <a:lstStyle/>
            <a:p>
              <a:r>
                <a:rPr lang="en-US" sz="2800" b="1" dirty="0">
                  <a:gradFill>
                    <a:gsLst>
                      <a:gs pos="45000">
                        <a:srgbClr val="C22198"/>
                      </a:gs>
                      <a:gs pos="100000">
                        <a:srgbClr val="396ADA"/>
                      </a:gs>
                      <a:gs pos="76000">
                        <a:srgbClr val="9537B4"/>
                      </a:gs>
                      <a:gs pos="0">
                        <a:srgbClr val="FB5C03"/>
                      </a:gs>
                    </a:gsLst>
                    <a:lin ang="13500000" scaled="1"/>
                  </a:gradFill>
                  <a:latin typeface="Microsoft YaHei UI" panose="020B0503020204020204" pitchFamily="34" charset="-122"/>
                  <a:ea typeface="Microsoft YaHei UI" panose="020B0503020204020204" pitchFamily="34" charset="-122"/>
                </a:rPr>
                <a:t>5</a:t>
              </a:r>
              <a:endParaRPr lang="en-MY" sz="2800" b="1" dirty="0">
                <a:gradFill>
                  <a:gsLst>
                    <a:gs pos="45000">
                      <a:srgbClr val="C22198"/>
                    </a:gs>
                    <a:gs pos="100000">
                      <a:srgbClr val="396ADA"/>
                    </a:gs>
                    <a:gs pos="76000">
                      <a:srgbClr val="9537B4"/>
                    </a:gs>
                    <a:gs pos="0">
                      <a:srgbClr val="FB5C03"/>
                    </a:gs>
                  </a:gsLst>
                  <a:lin ang="13500000" scaled="1"/>
                </a:gradFill>
                <a:latin typeface="Microsoft YaHei UI" panose="020B0503020204020204" pitchFamily="34" charset="-122"/>
                <a:ea typeface="Microsoft YaHei UI" panose="020B0503020204020204" pitchFamily="34" charset="-122"/>
              </a:endParaRPr>
            </a:p>
          </p:txBody>
        </p:sp>
      </p:grpSp>
    </p:spTree>
    <p:extLst>
      <p:ext uri="{BB962C8B-B14F-4D97-AF65-F5344CB8AC3E}">
        <p14:creationId xmlns:p14="http://schemas.microsoft.com/office/powerpoint/2010/main" val="33545626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45000">
              <a:srgbClr val="C22198"/>
            </a:gs>
            <a:gs pos="100000">
              <a:srgbClr val="396ADA"/>
            </a:gs>
            <a:gs pos="76000">
              <a:srgbClr val="9537B4"/>
            </a:gs>
            <a:gs pos="0">
              <a:srgbClr val="FB5C03"/>
            </a:gs>
          </a:gsLst>
          <a:lin ang="13500000" scaled="1"/>
        </a:grad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BAB6CE25-8254-4174-9E1F-C486C2BEC491}"/>
              </a:ext>
            </a:extLst>
          </p:cNvPr>
          <p:cNvSpPr/>
          <p:nvPr/>
        </p:nvSpPr>
        <p:spPr>
          <a:xfrm>
            <a:off x="73742" y="100484"/>
            <a:ext cx="12044516" cy="6674805"/>
          </a:xfrm>
          <a:prstGeom prst="roundRect">
            <a:avLst>
              <a:gd name="adj" fmla="val 1836"/>
            </a:avLst>
          </a:prstGeom>
          <a:gradFill flip="none" rotWithShape="1">
            <a:gsLst>
              <a:gs pos="100000">
                <a:srgbClr val="2F273C"/>
              </a:gs>
              <a:gs pos="48000">
                <a:srgbClr val="54447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3" name="Rectangle: Rounded Corners 2">
            <a:extLst>
              <a:ext uri="{FF2B5EF4-FFF2-40B4-BE49-F238E27FC236}">
                <a16:creationId xmlns:a16="http://schemas.microsoft.com/office/drawing/2014/main" id="{3BA19848-5A55-41F8-9FC8-F89236AAADCA}"/>
              </a:ext>
            </a:extLst>
          </p:cNvPr>
          <p:cNvSpPr/>
          <p:nvPr/>
        </p:nvSpPr>
        <p:spPr>
          <a:xfrm>
            <a:off x="173252" y="830860"/>
            <a:ext cx="7763886" cy="5743123"/>
          </a:xfrm>
          <a:prstGeom prst="roundRect">
            <a:avLst>
              <a:gd name="adj" fmla="val 1945"/>
            </a:avLst>
          </a:prstGeom>
          <a:solidFill>
            <a:srgbClr val="EBEB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pic>
        <p:nvPicPr>
          <p:cNvPr id="5" name="Picture 4">
            <a:extLst>
              <a:ext uri="{FF2B5EF4-FFF2-40B4-BE49-F238E27FC236}">
                <a16:creationId xmlns:a16="http://schemas.microsoft.com/office/drawing/2014/main" id="{ACC9E111-F782-4B0E-99FA-6642A6C560F4}"/>
              </a:ext>
            </a:extLst>
          </p:cNvPr>
          <p:cNvPicPr>
            <a:picLocks noChangeAspect="1"/>
          </p:cNvPicPr>
          <p:nvPr/>
        </p:nvPicPr>
        <p:blipFill rotWithShape="1">
          <a:blip r:embed="rId2"/>
          <a:srcRect l="23791" t="21831" r="66768" b="61099"/>
          <a:stretch/>
        </p:blipFill>
        <p:spPr>
          <a:xfrm>
            <a:off x="159177" y="120234"/>
            <a:ext cx="387764" cy="373412"/>
          </a:xfrm>
          <a:prstGeom prst="flowChartConnector">
            <a:avLst/>
          </a:prstGeom>
        </p:spPr>
      </p:pic>
      <p:sp>
        <p:nvSpPr>
          <p:cNvPr id="6" name="TextBox 5">
            <a:extLst>
              <a:ext uri="{FF2B5EF4-FFF2-40B4-BE49-F238E27FC236}">
                <a16:creationId xmlns:a16="http://schemas.microsoft.com/office/drawing/2014/main" id="{B2F6D3D1-5918-449F-87C3-9A206D93E6DB}"/>
              </a:ext>
            </a:extLst>
          </p:cNvPr>
          <p:cNvSpPr txBox="1"/>
          <p:nvPr/>
        </p:nvSpPr>
        <p:spPr>
          <a:xfrm>
            <a:off x="5478284" y="141061"/>
            <a:ext cx="1656046" cy="707886"/>
          </a:xfrm>
          <a:prstGeom prst="rect">
            <a:avLst/>
          </a:prstGeom>
          <a:noFill/>
        </p:spPr>
        <p:txBody>
          <a:bodyPr wrap="square" rtlCol="0">
            <a:spAutoFit/>
          </a:bodyPr>
          <a:lstStyle/>
          <a:p>
            <a:pPr algn="ctr"/>
            <a:r>
              <a:rPr lang="en-US" sz="4000" b="1" dirty="0">
                <a:gradFill flip="none" rotWithShape="1">
                  <a:gsLst>
                    <a:gs pos="38000">
                      <a:srgbClr val="F06E94"/>
                    </a:gs>
                    <a:gs pos="100000">
                      <a:srgbClr val="3E80E2"/>
                    </a:gs>
                    <a:gs pos="70000">
                      <a:srgbClr val="9865DF"/>
                    </a:gs>
                    <a:gs pos="0">
                      <a:srgbClr val="FFD13F"/>
                    </a:gs>
                  </a:gsLst>
                  <a:lin ang="16200000" scaled="1"/>
                  <a:tileRect/>
                </a:gradFill>
                <a:latin typeface="Arial Rounded MT Bold" panose="020F0704030504030204" pitchFamily="34" charset="0"/>
                <a:ea typeface="Microsoft YaHei UI Light" panose="020B0502040204020203" pitchFamily="34" charset="-122"/>
              </a:rPr>
              <a:t>TITLE</a:t>
            </a:r>
            <a:r>
              <a:rPr lang="en-US" sz="4000" b="1" dirty="0">
                <a:gradFill>
                  <a:gsLst>
                    <a:gs pos="38000">
                      <a:srgbClr val="F06E94"/>
                    </a:gs>
                    <a:gs pos="100000">
                      <a:srgbClr val="3E80E2"/>
                    </a:gs>
                    <a:gs pos="70000">
                      <a:srgbClr val="9865DF"/>
                    </a:gs>
                    <a:gs pos="0">
                      <a:srgbClr val="FFD13F"/>
                    </a:gs>
                  </a:gsLst>
                  <a:lin ang="13500000" scaled="1"/>
                </a:gradFill>
                <a:effectLst>
                  <a:outerShdw blurRad="50800" dist="38100" dir="5400000" algn="t" rotWithShape="0">
                    <a:prstClr val="black">
                      <a:alpha val="40000"/>
                    </a:prstClr>
                  </a:outerShdw>
                </a:effectLst>
                <a:latin typeface="Arial Rounded MT Bold" panose="020F0704030504030204" pitchFamily="34" charset="0"/>
              </a:rPr>
              <a:t> </a:t>
            </a:r>
            <a:endParaRPr lang="en-MY" sz="4000" b="1" dirty="0">
              <a:gradFill>
                <a:gsLst>
                  <a:gs pos="38000">
                    <a:srgbClr val="F06E94"/>
                  </a:gs>
                  <a:gs pos="100000">
                    <a:srgbClr val="3E80E2"/>
                  </a:gs>
                  <a:gs pos="70000">
                    <a:srgbClr val="9865DF"/>
                  </a:gs>
                  <a:gs pos="0">
                    <a:srgbClr val="FFD13F"/>
                  </a:gs>
                </a:gsLst>
                <a:lin ang="13500000" scaled="1"/>
              </a:gradFill>
              <a:effectLst>
                <a:outerShdw blurRad="50800" dist="38100" dir="5400000" algn="t" rotWithShape="0">
                  <a:prstClr val="black">
                    <a:alpha val="40000"/>
                  </a:prstClr>
                </a:outerShdw>
              </a:effectLst>
              <a:latin typeface="Arial Rounded MT Bold" panose="020F0704030504030204" pitchFamily="34" charset="0"/>
            </a:endParaRPr>
          </a:p>
        </p:txBody>
      </p:sp>
      <p:sp>
        <p:nvSpPr>
          <p:cNvPr id="7" name="TextBox 6">
            <a:extLst>
              <a:ext uri="{FF2B5EF4-FFF2-40B4-BE49-F238E27FC236}">
                <a16:creationId xmlns:a16="http://schemas.microsoft.com/office/drawing/2014/main" id="{F60283E2-B7C6-4B5C-8A41-067B33A29A63}"/>
              </a:ext>
            </a:extLst>
          </p:cNvPr>
          <p:cNvSpPr txBox="1"/>
          <p:nvPr/>
        </p:nvSpPr>
        <p:spPr>
          <a:xfrm>
            <a:off x="493954" y="271072"/>
            <a:ext cx="371149" cy="246221"/>
          </a:xfrm>
          <a:prstGeom prst="rect">
            <a:avLst/>
          </a:prstGeom>
          <a:noFill/>
        </p:spPr>
        <p:txBody>
          <a:bodyPr wrap="square" rtlCol="0">
            <a:spAutoFit/>
          </a:bodyPr>
          <a:lstStyle/>
          <a:p>
            <a:r>
              <a:rPr lang="en-US" sz="1000" dirty="0">
                <a:solidFill>
                  <a:schemeClr val="bg1">
                    <a:alpha val="58000"/>
                  </a:schemeClr>
                </a:solidFill>
              </a:rPr>
              <a:t>1m</a:t>
            </a:r>
            <a:endParaRPr lang="en-MY" sz="1000" dirty="0">
              <a:solidFill>
                <a:schemeClr val="bg1">
                  <a:alpha val="58000"/>
                </a:schemeClr>
              </a:solidFill>
            </a:endParaRPr>
          </a:p>
        </p:txBody>
      </p:sp>
      <p:grpSp>
        <p:nvGrpSpPr>
          <p:cNvPr id="8" name="Group 7">
            <a:extLst>
              <a:ext uri="{FF2B5EF4-FFF2-40B4-BE49-F238E27FC236}">
                <a16:creationId xmlns:a16="http://schemas.microsoft.com/office/drawing/2014/main" id="{D61DCB45-16C8-4688-8109-78440011A811}"/>
              </a:ext>
            </a:extLst>
          </p:cNvPr>
          <p:cNvGrpSpPr/>
          <p:nvPr/>
        </p:nvGrpSpPr>
        <p:grpSpPr>
          <a:xfrm>
            <a:off x="11428046" y="309143"/>
            <a:ext cx="402487" cy="80310"/>
            <a:chOff x="2727601" y="2857097"/>
            <a:chExt cx="402487" cy="80310"/>
          </a:xfrm>
          <a:solidFill>
            <a:schemeClr val="bg1"/>
          </a:solidFill>
        </p:grpSpPr>
        <p:sp>
          <p:nvSpPr>
            <p:cNvPr id="9" name="Flowchart: Connector 8">
              <a:extLst>
                <a:ext uri="{FF2B5EF4-FFF2-40B4-BE49-F238E27FC236}">
                  <a16:creationId xmlns:a16="http://schemas.microsoft.com/office/drawing/2014/main" id="{5BD5ACE7-54A9-43AF-9A69-FA26ABA72B43}"/>
                </a:ext>
              </a:extLst>
            </p:cNvPr>
            <p:cNvSpPr/>
            <p:nvPr/>
          </p:nvSpPr>
          <p:spPr>
            <a:xfrm>
              <a:off x="2727601" y="2857097"/>
              <a:ext cx="84425" cy="80310"/>
            </a:xfrm>
            <a:prstGeom prst="flowChartConnector">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0" name="Flowchart: Connector 9">
              <a:extLst>
                <a:ext uri="{FF2B5EF4-FFF2-40B4-BE49-F238E27FC236}">
                  <a16:creationId xmlns:a16="http://schemas.microsoft.com/office/drawing/2014/main" id="{449EFF6D-ECA6-4A52-B46F-892CA8754FF2}"/>
                </a:ext>
              </a:extLst>
            </p:cNvPr>
            <p:cNvSpPr/>
            <p:nvPr/>
          </p:nvSpPr>
          <p:spPr>
            <a:xfrm>
              <a:off x="2886632" y="2857097"/>
              <a:ext cx="84425" cy="80310"/>
            </a:xfrm>
            <a:prstGeom prst="flowChartConnector">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1" name="Flowchart: Connector 10">
              <a:extLst>
                <a:ext uri="{FF2B5EF4-FFF2-40B4-BE49-F238E27FC236}">
                  <a16:creationId xmlns:a16="http://schemas.microsoft.com/office/drawing/2014/main" id="{73ED7562-E7BE-40D6-A7DF-4CEDA1C4055C}"/>
                </a:ext>
              </a:extLst>
            </p:cNvPr>
            <p:cNvSpPr/>
            <p:nvPr/>
          </p:nvSpPr>
          <p:spPr>
            <a:xfrm>
              <a:off x="3045663" y="2857097"/>
              <a:ext cx="84425" cy="80310"/>
            </a:xfrm>
            <a:prstGeom prst="flowChartConnector">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grpSp>
      <p:grpSp>
        <p:nvGrpSpPr>
          <p:cNvPr id="47" name="Group 46">
            <a:extLst>
              <a:ext uri="{FF2B5EF4-FFF2-40B4-BE49-F238E27FC236}">
                <a16:creationId xmlns:a16="http://schemas.microsoft.com/office/drawing/2014/main" id="{EE0268AC-80B4-450B-9B65-F09D05980C7B}"/>
              </a:ext>
            </a:extLst>
          </p:cNvPr>
          <p:cNvGrpSpPr/>
          <p:nvPr/>
        </p:nvGrpSpPr>
        <p:grpSpPr>
          <a:xfrm>
            <a:off x="8058367" y="663557"/>
            <a:ext cx="3974283" cy="6013775"/>
            <a:chOff x="8008939" y="663557"/>
            <a:chExt cx="3974283" cy="6013775"/>
          </a:xfrm>
        </p:grpSpPr>
        <p:sp>
          <p:nvSpPr>
            <p:cNvPr id="32" name="Rectangle: Rounded Corners 31">
              <a:extLst>
                <a:ext uri="{FF2B5EF4-FFF2-40B4-BE49-F238E27FC236}">
                  <a16:creationId xmlns:a16="http://schemas.microsoft.com/office/drawing/2014/main" id="{514AD112-2A2C-42CE-8D59-356A63CAE4A8}"/>
                </a:ext>
              </a:extLst>
            </p:cNvPr>
            <p:cNvSpPr/>
            <p:nvPr/>
          </p:nvSpPr>
          <p:spPr>
            <a:xfrm>
              <a:off x="8008939" y="663557"/>
              <a:ext cx="3974283" cy="6013190"/>
            </a:xfrm>
            <a:prstGeom prst="roundRect">
              <a:avLst>
                <a:gd name="adj" fmla="val 3537"/>
              </a:avLst>
            </a:prstGeom>
            <a:solidFill>
              <a:schemeClr val="tx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grpSp>
          <p:nvGrpSpPr>
            <p:cNvPr id="44" name="Group 43">
              <a:extLst>
                <a:ext uri="{FF2B5EF4-FFF2-40B4-BE49-F238E27FC236}">
                  <a16:creationId xmlns:a16="http://schemas.microsoft.com/office/drawing/2014/main" id="{CCE0EFE3-F3C4-4595-BB20-BE1C5E887B2E}"/>
                </a:ext>
              </a:extLst>
            </p:cNvPr>
            <p:cNvGrpSpPr/>
            <p:nvPr/>
          </p:nvGrpSpPr>
          <p:grpSpPr>
            <a:xfrm>
              <a:off x="8055138" y="4070084"/>
              <a:ext cx="3928084" cy="2607248"/>
              <a:chOff x="8055138" y="4070084"/>
              <a:chExt cx="3928084" cy="2607248"/>
            </a:xfrm>
          </p:grpSpPr>
          <p:sp>
            <p:nvSpPr>
              <p:cNvPr id="28" name="TextBox 27">
                <a:extLst>
                  <a:ext uri="{FF2B5EF4-FFF2-40B4-BE49-F238E27FC236}">
                    <a16:creationId xmlns:a16="http://schemas.microsoft.com/office/drawing/2014/main" id="{3D1DF4F7-3276-4A37-BB35-29551E805504}"/>
                  </a:ext>
                </a:extLst>
              </p:cNvPr>
              <p:cNvSpPr txBox="1"/>
              <p:nvPr/>
            </p:nvSpPr>
            <p:spPr>
              <a:xfrm>
                <a:off x="8055138" y="4646007"/>
                <a:ext cx="3928084" cy="2031325"/>
              </a:xfrm>
              <a:prstGeom prst="rect">
                <a:avLst/>
              </a:prstGeom>
              <a:noFill/>
            </p:spPr>
            <p:txBody>
              <a:bodyPr wrap="square" rtlCol="0">
                <a:spAutoFit/>
              </a:bodyPr>
              <a:lstStyle/>
              <a:p>
                <a:pPr algn="just"/>
                <a:r>
                  <a:rPr lang="en-US" dirty="0">
                    <a:solidFill>
                      <a:schemeClr val="bg1"/>
                    </a:solidFill>
                  </a:rPr>
                  <a:t>Insert short description of image here insert short description of image here insert short description of image here insert short description of image here insert short description of image here insert short description of image here insert short description of image here…</a:t>
                </a:r>
                <a:endParaRPr lang="en-MY" dirty="0">
                  <a:solidFill>
                    <a:schemeClr val="bg1"/>
                  </a:solidFill>
                </a:endParaRPr>
              </a:p>
            </p:txBody>
          </p:sp>
          <p:sp>
            <p:nvSpPr>
              <p:cNvPr id="38" name="TextBox 37">
                <a:extLst>
                  <a:ext uri="{FF2B5EF4-FFF2-40B4-BE49-F238E27FC236}">
                    <a16:creationId xmlns:a16="http://schemas.microsoft.com/office/drawing/2014/main" id="{DA9F988A-5E1A-42C1-9B27-820F90E068C4}"/>
                  </a:ext>
                </a:extLst>
              </p:cNvPr>
              <p:cNvSpPr txBox="1"/>
              <p:nvPr/>
            </p:nvSpPr>
            <p:spPr>
              <a:xfrm>
                <a:off x="9254285" y="4070084"/>
                <a:ext cx="1529790" cy="369332"/>
              </a:xfrm>
              <a:prstGeom prst="rect">
                <a:avLst/>
              </a:prstGeom>
              <a:noFill/>
            </p:spPr>
            <p:txBody>
              <a:bodyPr wrap="square" rtlCol="0">
                <a:spAutoFit/>
              </a:bodyPr>
              <a:lstStyle/>
              <a:p>
                <a:pPr algn="ctr"/>
                <a:r>
                  <a:rPr lang="en-US" b="1" dirty="0">
                    <a:solidFill>
                      <a:schemeClr val="bg1"/>
                    </a:solidFill>
                  </a:rPr>
                  <a:t>Shouldn’t Be</a:t>
                </a:r>
                <a:endParaRPr lang="en-MY" b="1" dirty="0">
                  <a:solidFill>
                    <a:schemeClr val="bg1"/>
                  </a:solidFill>
                </a:endParaRPr>
              </a:p>
            </p:txBody>
          </p:sp>
        </p:grpSp>
      </p:grpSp>
      <p:sp>
        <p:nvSpPr>
          <p:cNvPr id="48" name="Rectangle: Rounded Corners 47">
            <a:extLst>
              <a:ext uri="{FF2B5EF4-FFF2-40B4-BE49-F238E27FC236}">
                <a16:creationId xmlns:a16="http://schemas.microsoft.com/office/drawing/2014/main" id="{7613AE8A-D462-4D48-94BA-CF80D81AE386}"/>
              </a:ext>
            </a:extLst>
          </p:cNvPr>
          <p:cNvSpPr/>
          <p:nvPr/>
        </p:nvSpPr>
        <p:spPr>
          <a:xfrm>
            <a:off x="8130795" y="740617"/>
            <a:ext cx="3815225" cy="3238027"/>
          </a:xfrm>
          <a:prstGeom prst="roundRect">
            <a:avLst>
              <a:gd name="adj" fmla="val 3436"/>
            </a:avLst>
          </a:prstGeom>
          <a:solidFill>
            <a:srgbClr val="EBEBEB">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pic>
        <p:nvPicPr>
          <p:cNvPr id="34" name="Picture 33">
            <a:extLst>
              <a:ext uri="{FF2B5EF4-FFF2-40B4-BE49-F238E27FC236}">
                <a16:creationId xmlns:a16="http://schemas.microsoft.com/office/drawing/2014/main" id="{5B1A646E-3EA2-45E4-A217-C60B7D21915C}"/>
              </a:ext>
            </a:extLst>
          </p:cNvPr>
          <p:cNvPicPr>
            <a:picLocks noChangeAspect="1"/>
          </p:cNvPicPr>
          <p:nvPr/>
        </p:nvPicPr>
        <p:blipFill rotWithShape="1">
          <a:blip r:embed="rId3"/>
          <a:srcRect l="7221" t="17102" r="8726" b="44665"/>
          <a:stretch/>
        </p:blipFill>
        <p:spPr>
          <a:xfrm>
            <a:off x="8178979" y="787162"/>
            <a:ext cx="3729970" cy="3153936"/>
          </a:xfrm>
          <a:prstGeom prst="roundRect">
            <a:avLst>
              <a:gd name="adj" fmla="val 4097"/>
            </a:avLst>
          </a:prstGeom>
        </p:spPr>
      </p:pic>
      <p:sp>
        <p:nvSpPr>
          <p:cNvPr id="35" name="Rectangle: Rounded Corners 34">
            <a:extLst>
              <a:ext uri="{FF2B5EF4-FFF2-40B4-BE49-F238E27FC236}">
                <a16:creationId xmlns:a16="http://schemas.microsoft.com/office/drawing/2014/main" id="{A74B3F77-99A1-4D17-B3FE-33A858495086}"/>
              </a:ext>
            </a:extLst>
          </p:cNvPr>
          <p:cNvSpPr/>
          <p:nvPr/>
        </p:nvSpPr>
        <p:spPr>
          <a:xfrm>
            <a:off x="8231024" y="3180150"/>
            <a:ext cx="702403" cy="704471"/>
          </a:xfrm>
          <a:prstGeom prst="roundRect">
            <a:avLst>
              <a:gd name="adj" fmla="val 11607"/>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40" name="Music 1 Rectangle Rounded">
            <a:extLst>
              <a:ext uri="{FF2B5EF4-FFF2-40B4-BE49-F238E27FC236}">
                <a16:creationId xmlns:a16="http://schemas.microsoft.com/office/drawing/2014/main" id="{89936A11-C81B-4543-B163-11A29E2428EA}"/>
              </a:ext>
            </a:extLst>
          </p:cNvPr>
          <p:cNvSpPr/>
          <p:nvPr/>
        </p:nvSpPr>
        <p:spPr>
          <a:xfrm rot="5400000">
            <a:off x="8219904" y="3481561"/>
            <a:ext cx="369222" cy="104065"/>
          </a:xfrm>
          <a:prstGeom prst="roundRect">
            <a:avLst>
              <a:gd name="adj" fmla="val 50000"/>
            </a:avLst>
          </a:prstGeom>
          <a:solidFill>
            <a:srgbClr val="FEFF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42" name="Music 3 Rectangle Rounded">
            <a:extLst>
              <a:ext uri="{FF2B5EF4-FFF2-40B4-BE49-F238E27FC236}">
                <a16:creationId xmlns:a16="http://schemas.microsoft.com/office/drawing/2014/main" id="{14499A9C-E32C-46E6-8A9F-7C7331C8B793}"/>
              </a:ext>
            </a:extLst>
          </p:cNvPr>
          <p:cNvSpPr/>
          <p:nvPr/>
        </p:nvSpPr>
        <p:spPr>
          <a:xfrm rot="5400000">
            <a:off x="8568082" y="3481562"/>
            <a:ext cx="369222" cy="104065"/>
          </a:xfrm>
          <a:prstGeom prst="roundRect">
            <a:avLst>
              <a:gd name="adj" fmla="val 50000"/>
            </a:avLst>
          </a:prstGeom>
          <a:solidFill>
            <a:srgbClr val="FEFF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43" name="Music 2 Rectangle Rounded">
            <a:extLst>
              <a:ext uri="{FF2B5EF4-FFF2-40B4-BE49-F238E27FC236}">
                <a16:creationId xmlns:a16="http://schemas.microsoft.com/office/drawing/2014/main" id="{72E5FA64-9210-4433-8B2F-423B38BB39DA}"/>
              </a:ext>
            </a:extLst>
          </p:cNvPr>
          <p:cNvSpPr/>
          <p:nvPr/>
        </p:nvSpPr>
        <p:spPr>
          <a:xfrm rot="5400000">
            <a:off x="8459456" y="3511100"/>
            <a:ext cx="235381" cy="81687"/>
          </a:xfrm>
          <a:prstGeom prst="roundRect">
            <a:avLst>
              <a:gd name="adj" fmla="val 50000"/>
            </a:avLst>
          </a:prstGeom>
          <a:solidFill>
            <a:srgbClr val="FEFF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grpSp>
        <p:nvGrpSpPr>
          <p:cNvPr id="11281" name="Group 11280">
            <a:extLst>
              <a:ext uri="{FF2B5EF4-FFF2-40B4-BE49-F238E27FC236}">
                <a16:creationId xmlns:a16="http://schemas.microsoft.com/office/drawing/2014/main" id="{1A5190E2-AF51-4EAF-840E-A425DD1080A0}"/>
              </a:ext>
            </a:extLst>
          </p:cNvPr>
          <p:cNvGrpSpPr/>
          <p:nvPr/>
        </p:nvGrpSpPr>
        <p:grpSpPr>
          <a:xfrm>
            <a:off x="283051" y="1045181"/>
            <a:ext cx="7540149" cy="923330"/>
            <a:chOff x="283051" y="1045181"/>
            <a:chExt cx="7540149" cy="923330"/>
          </a:xfrm>
        </p:grpSpPr>
        <p:sp>
          <p:nvSpPr>
            <p:cNvPr id="11273" name="Rectangle: Rounded Corners 11272">
              <a:extLst>
                <a:ext uri="{FF2B5EF4-FFF2-40B4-BE49-F238E27FC236}">
                  <a16:creationId xmlns:a16="http://schemas.microsoft.com/office/drawing/2014/main" id="{29AFC5B5-CCB7-45B5-909E-5A0C416866C2}"/>
                </a:ext>
              </a:extLst>
            </p:cNvPr>
            <p:cNvSpPr/>
            <p:nvPr/>
          </p:nvSpPr>
          <p:spPr>
            <a:xfrm>
              <a:off x="283051" y="1049114"/>
              <a:ext cx="7540149" cy="903110"/>
            </a:xfrm>
            <a:prstGeom prst="roundRect">
              <a:avLst/>
            </a:prstGeom>
            <a:solidFill>
              <a:srgbClr val="B4A6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1276" name="TextBox 11275">
              <a:extLst>
                <a:ext uri="{FF2B5EF4-FFF2-40B4-BE49-F238E27FC236}">
                  <a16:creationId xmlns:a16="http://schemas.microsoft.com/office/drawing/2014/main" id="{51BB456A-686E-404A-B602-C0DCEAFC113D}"/>
                </a:ext>
              </a:extLst>
            </p:cNvPr>
            <p:cNvSpPr txBox="1"/>
            <p:nvPr/>
          </p:nvSpPr>
          <p:spPr>
            <a:xfrm>
              <a:off x="286661" y="1212640"/>
              <a:ext cx="414585" cy="523220"/>
            </a:xfrm>
            <a:prstGeom prst="rect">
              <a:avLst/>
            </a:prstGeom>
            <a:noFill/>
          </p:spPr>
          <p:txBody>
            <a:bodyPr wrap="square" rtlCol="0">
              <a:spAutoFit/>
            </a:bodyPr>
            <a:lstStyle/>
            <a:p>
              <a:r>
                <a:rPr lang="en-US" sz="2800" b="1" dirty="0">
                  <a:gradFill>
                    <a:gsLst>
                      <a:gs pos="45000">
                        <a:srgbClr val="C22198"/>
                      </a:gs>
                      <a:gs pos="100000">
                        <a:srgbClr val="396ADA"/>
                      </a:gs>
                      <a:gs pos="76000">
                        <a:srgbClr val="9537B4"/>
                      </a:gs>
                      <a:gs pos="0">
                        <a:srgbClr val="FB5C03"/>
                      </a:gs>
                    </a:gsLst>
                    <a:lin ang="13500000" scaled="1"/>
                  </a:gradFill>
                  <a:latin typeface="Microsoft YaHei UI" panose="020B0503020204020204" pitchFamily="34" charset="-122"/>
                  <a:ea typeface="Microsoft YaHei UI" panose="020B0503020204020204" pitchFamily="34" charset="-122"/>
                </a:rPr>
                <a:t>1</a:t>
              </a:r>
              <a:endParaRPr lang="en-MY" sz="2800" b="1" dirty="0">
                <a:gradFill>
                  <a:gsLst>
                    <a:gs pos="45000">
                      <a:srgbClr val="C22198"/>
                    </a:gs>
                    <a:gs pos="100000">
                      <a:srgbClr val="396ADA"/>
                    </a:gs>
                    <a:gs pos="76000">
                      <a:srgbClr val="9537B4"/>
                    </a:gs>
                    <a:gs pos="0">
                      <a:srgbClr val="FB5C03"/>
                    </a:gs>
                  </a:gsLst>
                  <a:lin ang="13500000" scaled="1"/>
                </a:gradFill>
                <a:latin typeface="Microsoft YaHei UI" panose="020B0503020204020204" pitchFamily="34" charset="-122"/>
                <a:ea typeface="Microsoft YaHei UI" panose="020B0503020204020204" pitchFamily="34" charset="-122"/>
              </a:endParaRPr>
            </a:p>
          </p:txBody>
        </p:sp>
        <p:sp>
          <p:nvSpPr>
            <p:cNvPr id="11277" name="TextBox 11276">
              <a:extLst>
                <a:ext uri="{FF2B5EF4-FFF2-40B4-BE49-F238E27FC236}">
                  <a16:creationId xmlns:a16="http://schemas.microsoft.com/office/drawing/2014/main" id="{0C231646-71F8-44CC-8218-7D53EA05306A}"/>
                </a:ext>
              </a:extLst>
            </p:cNvPr>
            <p:cNvSpPr txBox="1"/>
            <p:nvPr/>
          </p:nvSpPr>
          <p:spPr>
            <a:xfrm>
              <a:off x="581707" y="1045181"/>
              <a:ext cx="7241491" cy="923330"/>
            </a:xfrm>
            <a:prstGeom prst="rect">
              <a:avLst/>
            </a:prstGeom>
            <a:noFill/>
          </p:spPr>
          <p:txBody>
            <a:bodyPr wrap="square" rtlCol="0">
              <a:spAutoFit/>
            </a:bodyPr>
            <a:lstStyle/>
            <a:p>
              <a:pPr algn="just"/>
              <a:r>
                <a:rPr lang="en-US" dirty="0">
                  <a:solidFill>
                    <a:schemeClr val="bg1"/>
                  </a:solidFill>
                </a:rPr>
                <a:t>Text </a:t>
              </a:r>
              <a:r>
                <a:rPr lang="en-US" dirty="0" err="1">
                  <a:solidFill>
                    <a:schemeClr val="bg1"/>
                  </a:solidFill>
                </a:rPr>
                <a:t>text</a:t>
              </a:r>
              <a:r>
                <a:rPr lang="en-US" dirty="0">
                  <a:solidFill>
                    <a:schemeClr val="bg1"/>
                  </a:solidFill>
                </a:rPr>
                <a:t> </a:t>
              </a:r>
              <a:r>
                <a:rPr lang="en-US" dirty="0" err="1">
                  <a:solidFill>
                    <a:schemeClr val="bg1"/>
                  </a:solidFill>
                </a:rPr>
                <a:t>text</a:t>
              </a:r>
              <a:r>
                <a:rPr lang="en-US" dirty="0">
                  <a:solidFill>
                    <a:schemeClr val="bg1"/>
                  </a:solidFill>
                </a:rPr>
                <a:t> </a:t>
              </a:r>
              <a:r>
                <a:rPr lang="en-US" dirty="0" err="1">
                  <a:solidFill>
                    <a:schemeClr val="bg1"/>
                  </a:solidFill>
                </a:rPr>
                <a:t>text</a:t>
              </a:r>
              <a:r>
                <a:rPr lang="en-US" dirty="0">
                  <a:solidFill>
                    <a:schemeClr val="bg1"/>
                  </a:solidFill>
                </a:rPr>
                <a:t> </a:t>
              </a:r>
              <a:r>
                <a:rPr lang="en-US" dirty="0" err="1">
                  <a:solidFill>
                    <a:schemeClr val="bg1"/>
                  </a:solidFill>
                </a:rPr>
                <a:t>text</a:t>
              </a:r>
              <a:r>
                <a:rPr lang="en-US" dirty="0">
                  <a:solidFill>
                    <a:schemeClr val="bg1"/>
                  </a:solidFill>
                </a:rPr>
                <a:t> </a:t>
              </a:r>
              <a:r>
                <a:rPr lang="en-US" dirty="0" err="1">
                  <a:solidFill>
                    <a:schemeClr val="bg1"/>
                  </a:solidFill>
                </a:rPr>
                <a:t>text</a:t>
              </a:r>
              <a:r>
                <a:rPr lang="en-US" dirty="0">
                  <a:solidFill>
                    <a:schemeClr val="bg1"/>
                  </a:solidFill>
                </a:rPr>
                <a:t> </a:t>
              </a:r>
              <a:r>
                <a:rPr lang="en-US" dirty="0" err="1">
                  <a:solidFill>
                    <a:schemeClr val="bg1"/>
                  </a:solidFill>
                </a:rPr>
                <a:t>text</a:t>
              </a:r>
              <a:r>
                <a:rPr lang="en-US" dirty="0">
                  <a:solidFill>
                    <a:schemeClr val="bg1"/>
                  </a:solidFill>
                </a:rPr>
                <a:t> </a:t>
              </a:r>
              <a:r>
                <a:rPr lang="en-US" dirty="0" err="1">
                  <a:solidFill>
                    <a:schemeClr val="bg1"/>
                  </a:solidFill>
                </a:rPr>
                <a:t>text</a:t>
              </a:r>
              <a:r>
                <a:rPr lang="en-US" dirty="0">
                  <a:solidFill>
                    <a:schemeClr val="bg1"/>
                  </a:solidFill>
                </a:rPr>
                <a:t> </a:t>
              </a:r>
              <a:r>
                <a:rPr lang="en-US" dirty="0" err="1">
                  <a:solidFill>
                    <a:schemeClr val="bg1"/>
                  </a:solidFill>
                </a:rPr>
                <a:t>text</a:t>
              </a:r>
              <a:r>
                <a:rPr lang="en-US" dirty="0">
                  <a:solidFill>
                    <a:schemeClr val="bg1"/>
                  </a:solidFill>
                </a:rPr>
                <a:t> </a:t>
              </a:r>
              <a:r>
                <a:rPr lang="en-US" dirty="0" err="1">
                  <a:solidFill>
                    <a:schemeClr val="bg1"/>
                  </a:solidFill>
                </a:rPr>
                <a:t>text</a:t>
              </a:r>
              <a:r>
                <a:rPr lang="en-US" dirty="0">
                  <a:solidFill>
                    <a:schemeClr val="bg1"/>
                  </a:solidFill>
                </a:rPr>
                <a:t> </a:t>
              </a:r>
              <a:r>
                <a:rPr lang="en-US" dirty="0" err="1">
                  <a:solidFill>
                    <a:schemeClr val="bg1"/>
                  </a:solidFill>
                </a:rPr>
                <a:t>text</a:t>
              </a:r>
              <a:r>
                <a:rPr lang="en-US" dirty="0">
                  <a:solidFill>
                    <a:schemeClr val="bg1"/>
                  </a:solidFill>
                </a:rPr>
                <a:t> </a:t>
              </a:r>
              <a:r>
                <a:rPr lang="en-US" dirty="0" err="1">
                  <a:solidFill>
                    <a:schemeClr val="bg1"/>
                  </a:solidFill>
                </a:rPr>
                <a:t>text</a:t>
              </a:r>
              <a:r>
                <a:rPr lang="en-US" dirty="0">
                  <a:solidFill>
                    <a:schemeClr val="bg1"/>
                  </a:solidFill>
                </a:rPr>
                <a:t> </a:t>
              </a:r>
              <a:r>
                <a:rPr lang="en-US" dirty="0" err="1">
                  <a:solidFill>
                    <a:schemeClr val="bg1"/>
                  </a:solidFill>
                </a:rPr>
                <a:t>text</a:t>
              </a:r>
              <a:r>
                <a:rPr lang="en-US" dirty="0">
                  <a:solidFill>
                    <a:schemeClr val="bg1"/>
                  </a:solidFill>
                </a:rPr>
                <a:t> </a:t>
              </a:r>
              <a:r>
                <a:rPr lang="en-US" dirty="0" err="1">
                  <a:solidFill>
                    <a:schemeClr val="bg1"/>
                  </a:solidFill>
                </a:rPr>
                <a:t>text</a:t>
              </a:r>
              <a:r>
                <a:rPr lang="en-US" dirty="0">
                  <a:solidFill>
                    <a:schemeClr val="bg1"/>
                  </a:solidFill>
                </a:rPr>
                <a:t> </a:t>
              </a:r>
              <a:r>
                <a:rPr lang="en-US" dirty="0" err="1">
                  <a:solidFill>
                    <a:schemeClr val="bg1"/>
                  </a:solidFill>
                </a:rPr>
                <a:t>text</a:t>
              </a:r>
              <a:r>
                <a:rPr lang="en-US" dirty="0">
                  <a:solidFill>
                    <a:schemeClr val="bg1"/>
                  </a:solidFill>
                </a:rPr>
                <a:t> </a:t>
              </a:r>
              <a:r>
                <a:rPr lang="en-US" dirty="0" err="1">
                  <a:solidFill>
                    <a:schemeClr val="bg1"/>
                  </a:solidFill>
                </a:rPr>
                <a:t>text</a:t>
              </a:r>
              <a:r>
                <a:rPr lang="en-US" dirty="0">
                  <a:solidFill>
                    <a:schemeClr val="bg1"/>
                  </a:solidFill>
                </a:rPr>
                <a:t> </a:t>
              </a:r>
              <a:r>
                <a:rPr lang="en-US" dirty="0" err="1">
                  <a:solidFill>
                    <a:schemeClr val="bg1"/>
                  </a:solidFill>
                </a:rPr>
                <a:t>text</a:t>
              </a:r>
              <a:r>
                <a:rPr lang="en-US" dirty="0">
                  <a:solidFill>
                    <a:schemeClr val="bg1"/>
                  </a:solidFill>
                </a:rPr>
                <a:t> </a:t>
              </a:r>
              <a:r>
                <a:rPr lang="en-US" dirty="0" err="1">
                  <a:solidFill>
                    <a:schemeClr val="bg1"/>
                  </a:solidFill>
                </a:rPr>
                <a:t>text</a:t>
              </a:r>
              <a:r>
                <a:rPr lang="en-US" dirty="0">
                  <a:solidFill>
                    <a:schemeClr val="bg1"/>
                  </a:solidFill>
                </a:rPr>
                <a:t> </a:t>
              </a:r>
              <a:r>
                <a:rPr lang="en-US" dirty="0" err="1">
                  <a:solidFill>
                    <a:schemeClr val="bg1"/>
                  </a:solidFill>
                </a:rPr>
                <a:t>text</a:t>
              </a:r>
              <a:r>
                <a:rPr lang="en-US" dirty="0">
                  <a:solidFill>
                    <a:schemeClr val="bg1"/>
                  </a:solidFill>
                </a:rPr>
                <a:t> </a:t>
              </a:r>
              <a:r>
                <a:rPr lang="en-US" dirty="0" err="1">
                  <a:solidFill>
                    <a:schemeClr val="bg1"/>
                  </a:solidFill>
                </a:rPr>
                <a:t>text</a:t>
              </a:r>
              <a:r>
                <a:rPr lang="en-US" dirty="0">
                  <a:solidFill>
                    <a:schemeClr val="bg1"/>
                  </a:solidFill>
                </a:rPr>
                <a:t> </a:t>
              </a:r>
              <a:r>
                <a:rPr lang="en-US" dirty="0" err="1">
                  <a:solidFill>
                    <a:schemeClr val="bg1"/>
                  </a:solidFill>
                </a:rPr>
                <a:t>text</a:t>
              </a:r>
              <a:r>
                <a:rPr lang="en-US" dirty="0">
                  <a:solidFill>
                    <a:schemeClr val="bg1"/>
                  </a:solidFill>
                </a:rPr>
                <a:t> </a:t>
              </a:r>
              <a:r>
                <a:rPr lang="en-US" dirty="0" err="1">
                  <a:solidFill>
                    <a:schemeClr val="bg1"/>
                  </a:solidFill>
                </a:rPr>
                <a:t>text</a:t>
              </a:r>
              <a:r>
                <a:rPr lang="en-US" dirty="0">
                  <a:solidFill>
                    <a:schemeClr val="bg1"/>
                  </a:solidFill>
                </a:rPr>
                <a:t> </a:t>
              </a:r>
              <a:r>
                <a:rPr lang="en-US" dirty="0" err="1">
                  <a:solidFill>
                    <a:schemeClr val="bg1"/>
                  </a:solidFill>
                </a:rPr>
                <a:t>text</a:t>
              </a:r>
              <a:r>
                <a:rPr lang="en-US" dirty="0">
                  <a:solidFill>
                    <a:schemeClr val="bg1"/>
                  </a:solidFill>
                </a:rPr>
                <a:t> </a:t>
              </a:r>
              <a:r>
                <a:rPr lang="en-US" dirty="0" err="1">
                  <a:solidFill>
                    <a:schemeClr val="bg1"/>
                  </a:solidFill>
                </a:rPr>
                <a:t>text</a:t>
              </a:r>
              <a:r>
                <a:rPr lang="en-US" dirty="0">
                  <a:solidFill>
                    <a:schemeClr val="bg1"/>
                  </a:solidFill>
                </a:rPr>
                <a:t> </a:t>
              </a:r>
              <a:r>
                <a:rPr lang="en-US" dirty="0" err="1">
                  <a:solidFill>
                    <a:schemeClr val="bg1"/>
                  </a:solidFill>
                </a:rPr>
                <a:t>text</a:t>
              </a:r>
              <a:r>
                <a:rPr lang="en-US" dirty="0">
                  <a:solidFill>
                    <a:schemeClr val="bg1"/>
                  </a:solidFill>
                </a:rPr>
                <a:t> </a:t>
              </a:r>
              <a:r>
                <a:rPr lang="en-US" dirty="0" err="1">
                  <a:solidFill>
                    <a:schemeClr val="bg1"/>
                  </a:solidFill>
                </a:rPr>
                <a:t>text</a:t>
              </a:r>
              <a:r>
                <a:rPr lang="en-US" dirty="0">
                  <a:solidFill>
                    <a:schemeClr val="bg1"/>
                  </a:solidFill>
                </a:rPr>
                <a:t> </a:t>
              </a:r>
              <a:r>
                <a:rPr lang="en-US" dirty="0" err="1">
                  <a:solidFill>
                    <a:schemeClr val="bg1"/>
                  </a:solidFill>
                </a:rPr>
                <a:t>text</a:t>
              </a:r>
              <a:r>
                <a:rPr lang="en-US" dirty="0">
                  <a:solidFill>
                    <a:schemeClr val="bg1"/>
                  </a:solidFill>
                </a:rPr>
                <a:t> </a:t>
              </a:r>
              <a:r>
                <a:rPr lang="en-US" dirty="0" err="1">
                  <a:solidFill>
                    <a:schemeClr val="bg1"/>
                  </a:solidFill>
                </a:rPr>
                <a:t>text</a:t>
              </a:r>
              <a:r>
                <a:rPr lang="en-US" dirty="0">
                  <a:solidFill>
                    <a:schemeClr val="bg1"/>
                  </a:solidFill>
                </a:rPr>
                <a:t> </a:t>
              </a:r>
              <a:r>
                <a:rPr lang="en-US" dirty="0" err="1">
                  <a:solidFill>
                    <a:schemeClr val="bg1"/>
                  </a:solidFill>
                </a:rPr>
                <a:t>text</a:t>
              </a:r>
              <a:r>
                <a:rPr lang="en-US" dirty="0">
                  <a:solidFill>
                    <a:schemeClr val="bg1"/>
                  </a:solidFill>
                </a:rPr>
                <a:t> </a:t>
              </a:r>
              <a:r>
                <a:rPr lang="en-US" dirty="0" err="1">
                  <a:solidFill>
                    <a:schemeClr val="bg1"/>
                  </a:solidFill>
                </a:rPr>
                <a:t>text</a:t>
              </a:r>
              <a:r>
                <a:rPr lang="en-US" dirty="0">
                  <a:solidFill>
                    <a:schemeClr val="bg1"/>
                  </a:solidFill>
                </a:rPr>
                <a:t> </a:t>
              </a:r>
              <a:r>
                <a:rPr lang="en-US" dirty="0" err="1">
                  <a:solidFill>
                    <a:schemeClr val="bg1"/>
                  </a:solidFill>
                </a:rPr>
                <a:t>text</a:t>
              </a:r>
              <a:r>
                <a:rPr lang="en-US" dirty="0">
                  <a:solidFill>
                    <a:schemeClr val="bg1"/>
                  </a:solidFill>
                </a:rPr>
                <a:t> </a:t>
              </a:r>
              <a:r>
                <a:rPr lang="en-US" dirty="0" err="1">
                  <a:solidFill>
                    <a:schemeClr val="bg1"/>
                  </a:solidFill>
                </a:rPr>
                <a:t>text</a:t>
              </a:r>
              <a:r>
                <a:rPr lang="en-US" dirty="0">
                  <a:solidFill>
                    <a:schemeClr val="bg1"/>
                  </a:solidFill>
                </a:rPr>
                <a:t> </a:t>
              </a:r>
              <a:r>
                <a:rPr lang="en-US" dirty="0" err="1">
                  <a:solidFill>
                    <a:schemeClr val="bg1"/>
                  </a:solidFill>
                </a:rPr>
                <a:t>text</a:t>
              </a:r>
              <a:r>
                <a:rPr lang="en-US" dirty="0">
                  <a:solidFill>
                    <a:schemeClr val="bg1"/>
                  </a:solidFill>
                </a:rPr>
                <a:t> </a:t>
              </a:r>
              <a:r>
                <a:rPr lang="en-US" dirty="0" err="1">
                  <a:solidFill>
                    <a:schemeClr val="bg1"/>
                  </a:solidFill>
                </a:rPr>
                <a:t>text</a:t>
              </a:r>
              <a:r>
                <a:rPr lang="en-US" dirty="0">
                  <a:solidFill>
                    <a:schemeClr val="bg1"/>
                  </a:solidFill>
                </a:rPr>
                <a:t> </a:t>
              </a:r>
              <a:r>
                <a:rPr lang="en-US" dirty="0" err="1">
                  <a:solidFill>
                    <a:schemeClr val="bg1"/>
                  </a:solidFill>
                </a:rPr>
                <a:t>text</a:t>
              </a:r>
              <a:r>
                <a:rPr lang="en-US" dirty="0">
                  <a:solidFill>
                    <a:schemeClr val="bg1"/>
                  </a:solidFill>
                </a:rPr>
                <a:t> </a:t>
              </a:r>
              <a:r>
                <a:rPr lang="en-US" dirty="0" err="1">
                  <a:solidFill>
                    <a:schemeClr val="bg1"/>
                  </a:solidFill>
                </a:rPr>
                <a:t>text</a:t>
              </a:r>
              <a:r>
                <a:rPr lang="en-US" dirty="0">
                  <a:solidFill>
                    <a:schemeClr val="bg1"/>
                  </a:solidFill>
                </a:rPr>
                <a:t> </a:t>
              </a:r>
              <a:r>
                <a:rPr lang="en-US" dirty="0" err="1">
                  <a:solidFill>
                    <a:schemeClr val="bg1"/>
                  </a:solidFill>
                </a:rPr>
                <a:t>text</a:t>
              </a:r>
              <a:r>
                <a:rPr lang="en-US" dirty="0">
                  <a:solidFill>
                    <a:schemeClr val="bg1"/>
                  </a:solidFill>
                </a:rPr>
                <a:t> </a:t>
              </a:r>
              <a:r>
                <a:rPr lang="en-US" dirty="0" err="1">
                  <a:solidFill>
                    <a:schemeClr val="bg1"/>
                  </a:solidFill>
                </a:rPr>
                <a:t>text</a:t>
              </a:r>
              <a:r>
                <a:rPr lang="en-US" dirty="0">
                  <a:solidFill>
                    <a:schemeClr val="bg1"/>
                  </a:solidFill>
                </a:rPr>
                <a:t> </a:t>
              </a:r>
              <a:r>
                <a:rPr lang="en-US" dirty="0" err="1">
                  <a:solidFill>
                    <a:schemeClr val="bg1"/>
                  </a:solidFill>
                </a:rPr>
                <a:t>text</a:t>
              </a:r>
              <a:r>
                <a:rPr lang="en-US" dirty="0">
                  <a:solidFill>
                    <a:schemeClr val="bg1"/>
                  </a:solidFill>
                </a:rPr>
                <a:t> </a:t>
              </a:r>
              <a:r>
                <a:rPr lang="en-US" dirty="0" err="1">
                  <a:solidFill>
                    <a:schemeClr val="bg1"/>
                  </a:solidFill>
                </a:rPr>
                <a:t>text</a:t>
              </a:r>
              <a:r>
                <a:rPr lang="en-US" dirty="0">
                  <a:solidFill>
                    <a:schemeClr val="bg1"/>
                  </a:solidFill>
                </a:rPr>
                <a:t> </a:t>
              </a:r>
              <a:r>
                <a:rPr lang="en-US" dirty="0" err="1">
                  <a:solidFill>
                    <a:schemeClr val="bg1"/>
                  </a:solidFill>
                </a:rPr>
                <a:t>text</a:t>
              </a:r>
              <a:r>
                <a:rPr lang="en-US" dirty="0">
                  <a:solidFill>
                    <a:schemeClr val="bg1"/>
                  </a:solidFill>
                </a:rPr>
                <a:t> </a:t>
              </a:r>
              <a:r>
                <a:rPr lang="en-US" dirty="0" err="1">
                  <a:solidFill>
                    <a:schemeClr val="bg1"/>
                  </a:solidFill>
                </a:rPr>
                <a:t>text</a:t>
              </a:r>
              <a:r>
                <a:rPr lang="en-US" dirty="0">
                  <a:solidFill>
                    <a:schemeClr val="bg1"/>
                  </a:solidFill>
                </a:rPr>
                <a:t> </a:t>
              </a:r>
              <a:r>
                <a:rPr lang="en-US" dirty="0" err="1">
                  <a:solidFill>
                    <a:schemeClr val="bg1"/>
                  </a:solidFill>
                </a:rPr>
                <a:t>text</a:t>
              </a:r>
              <a:r>
                <a:rPr lang="en-US" dirty="0">
                  <a:solidFill>
                    <a:schemeClr val="bg1"/>
                  </a:solidFill>
                </a:rPr>
                <a:t> </a:t>
              </a:r>
              <a:r>
                <a:rPr lang="en-US" dirty="0" err="1">
                  <a:solidFill>
                    <a:schemeClr val="bg1"/>
                  </a:solidFill>
                </a:rPr>
                <a:t>text</a:t>
              </a:r>
              <a:r>
                <a:rPr lang="en-US" dirty="0">
                  <a:solidFill>
                    <a:schemeClr val="bg1"/>
                  </a:solidFill>
                </a:rPr>
                <a:t> </a:t>
              </a:r>
              <a:r>
                <a:rPr lang="en-US" dirty="0" err="1">
                  <a:solidFill>
                    <a:schemeClr val="bg1"/>
                  </a:solidFill>
                </a:rPr>
                <a:t>text</a:t>
              </a:r>
              <a:r>
                <a:rPr lang="en-US" dirty="0">
                  <a:solidFill>
                    <a:schemeClr val="bg1"/>
                  </a:solidFill>
                </a:rPr>
                <a:t> </a:t>
              </a:r>
              <a:r>
                <a:rPr lang="en-US" dirty="0" err="1">
                  <a:solidFill>
                    <a:schemeClr val="bg1"/>
                  </a:solidFill>
                </a:rPr>
                <a:t>text</a:t>
              </a:r>
              <a:r>
                <a:rPr lang="en-US" dirty="0">
                  <a:solidFill>
                    <a:schemeClr val="bg1"/>
                  </a:solidFill>
                </a:rPr>
                <a:t> </a:t>
              </a:r>
              <a:r>
                <a:rPr lang="en-US" dirty="0" err="1">
                  <a:solidFill>
                    <a:schemeClr val="bg1"/>
                  </a:solidFill>
                </a:rPr>
                <a:t>text</a:t>
              </a:r>
              <a:r>
                <a:rPr lang="en-US" dirty="0">
                  <a:solidFill>
                    <a:schemeClr val="bg1"/>
                  </a:solidFill>
                </a:rPr>
                <a:t> </a:t>
              </a:r>
              <a:r>
                <a:rPr lang="en-US" dirty="0" err="1">
                  <a:solidFill>
                    <a:schemeClr val="bg1"/>
                  </a:solidFill>
                </a:rPr>
                <a:t>text</a:t>
              </a:r>
              <a:r>
                <a:rPr lang="en-US" dirty="0">
                  <a:solidFill>
                    <a:schemeClr val="bg1"/>
                  </a:solidFill>
                </a:rPr>
                <a:t> </a:t>
              </a:r>
              <a:r>
                <a:rPr lang="en-US" dirty="0" err="1">
                  <a:solidFill>
                    <a:schemeClr val="bg1"/>
                  </a:solidFill>
                </a:rPr>
                <a:t>text</a:t>
              </a:r>
              <a:r>
                <a:rPr lang="en-US" dirty="0">
                  <a:solidFill>
                    <a:schemeClr val="bg1"/>
                  </a:solidFill>
                </a:rPr>
                <a:t> </a:t>
              </a:r>
              <a:r>
                <a:rPr lang="en-US" dirty="0" err="1">
                  <a:solidFill>
                    <a:schemeClr val="bg1"/>
                  </a:solidFill>
                </a:rPr>
                <a:t>text</a:t>
              </a:r>
              <a:r>
                <a:rPr lang="en-US" dirty="0">
                  <a:solidFill>
                    <a:schemeClr val="bg1"/>
                  </a:solidFill>
                </a:rPr>
                <a:t>…</a:t>
              </a:r>
              <a:endParaRPr lang="en-MY" dirty="0">
                <a:solidFill>
                  <a:schemeClr val="bg1"/>
                </a:solidFill>
              </a:endParaRPr>
            </a:p>
          </p:txBody>
        </p:sp>
      </p:grpSp>
      <p:grpSp>
        <p:nvGrpSpPr>
          <p:cNvPr id="11282" name="Group 11281">
            <a:extLst>
              <a:ext uri="{FF2B5EF4-FFF2-40B4-BE49-F238E27FC236}">
                <a16:creationId xmlns:a16="http://schemas.microsoft.com/office/drawing/2014/main" id="{96F94377-9D23-4918-9626-3D12A78F7523}"/>
              </a:ext>
            </a:extLst>
          </p:cNvPr>
          <p:cNvGrpSpPr/>
          <p:nvPr/>
        </p:nvGrpSpPr>
        <p:grpSpPr>
          <a:xfrm>
            <a:off x="279060" y="2129496"/>
            <a:ext cx="7544139" cy="926785"/>
            <a:chOff x="279060" y="2129496"/>
            <a:chExt cx="7544139" cy="926785"/>
          </a:xfrm>
        </p:grpSpPr>
        <p:sp>
          <p:nvSpPr>
            <p:cNvPr id="76" name="Rectangle: Rounded Corners 75">
              <a:extLst>
                <a:ext uri="{FF2B5EF4-FFF2-40B4-BE49-F238E27FC236}">
                  <a16:creationId xmlns:a16="http://schemas.microsoft.com/office/drawing/2014/main" id="{12A8643A-CE97-4AF8-AE9D-CE74CF65475F}"/>
                </a:ext>
              </a:extLst>
            </p:cNvPr>
            <p:cNvSpPr/>
            <p:nvPr/>
          </p:nvSpPr>
          <p:spPr>
            <a:xfrm>
              <a:off x="283050" y="2129496"/>
              <a:ext cx="7540149" cy="903110"/>
            </a:xfrm>
            <a:prstGeom prst="roundRect">
              <a:avLst/>
            </a:prstGeom>
            <a:solidFill>
              <a:srgbClr val="B4A6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84" name="TextBox 83">
              <a:extLst>
                <a:ext uri="{FF2B5EF4-FFF2-40B4-BE49-F238E27FC236}">
                  <a16:creationId xmlns:a16="http://schemas.microsoft.com/office/drawing/2014/main" id="{347C64A1-041E-45DE-AE6D-4261E360C12E}"/>
                </a:ext>
              </a:extLst>
            </p:cNvPr>
            <p:cNvSpPr txBox="1"/>
            <p:nvPr/>
          </p:nvSpPr>
          <p:spPr>
            <a:xfrm>
              <a:off x="279060" y="2328707"/>
              <a:ext cx="414585" cy="523220"/>
            </a:xfrm>
            <a:prstGeom prst="rect">
              <a:avLst/>
            </a:prstGeom>
            <a:noFill/>
          </p:spPr>
          <p:txBody>
            <a:bodyPr wrap="square" rtlCol="0">
              <a:spAutoFit/>
            </a:bodyPr>
            <a:lstStyle/>
            <a:p>
              <a:r>
                <a:rPr lang="en-US" sz="2800" b="1" dirty="0">
                  <a:gradFill>
                    <a:gsLst>
                      <a:gs pos="45000">
                        <a:srgbClr val="C22198"/>
                      </a:gs>
                      <a:gs pos="100000">
                        <a:srgbClr val="396ADA"/>
                      </a:gs>
                      <a:gs pos="76000">
                        <a:srgbClr val="9537B4"/>
                      </a:gs>
                      <a:gs pos="0">
                        <a:srgbClr val="FB5C03"/>
                      </a:gs>
                    </a:gsLst>
                    <a:lin ang="13500000" scaled="1"/>
                  </a:gradFill>
                  <a:latin typeface="Microsoft YaHei UI" panose="020B0503020204020204" pitchFamily="34" charset="-122"/>
                  <a:ea typeface="Microsoft YaHei UI" panose="020B0503020204020204" pitchFamily="34" charset="-122"/>
                </a:rPr>
                <a:t>2</a:t>
              </a:r>
              <a:endParaRPr lang="en-MY" sz="2800" b="1" dirty="0">
                <a:gradFill>
                  <a:gsLst>
                    <a:gs pos="45000">
                      <a:srgbClr val="C22198"/>
                    </a:gs>
                    <a:gs pos="100000">
                      <a:srgbClr val="396ADA"/>
                    </a:gs>
                    <a:gs pos="76000">
                      <a:srgbClr val="9537B4"/>
                    </a:gs>
                    <a:gs pos="0">
                      <a:srgbClr val="FB5C03"/>
                    </a:gs>
                  </a:gsLst>
                  <a:lin ang="13500000" scaled="1"/>
                </a:gradFill>
                <a:latin typeface="Microsoft YaHei UI" panose="020B0503020204020204" pitchFamily="34" charset="-122"/>
                <a:ea typeface="Microsoft YaHei UI" panose="020B0503020204020204" pitchFamily="34" charset="-122"/>
              </a:endParaRPr>
            </a:p>
          </p:txBody>
        </p:sp>
        <p:sp>
          <p:nvSpPr>
            <p:cNvPr id="87" name="TextBox 86">
              <a:extLst>
                <a:ext uri="{FF2B5EF4-FFF2-40B4-BE49-F238E27FC236}">
                  <a16:creationId xmlns:a16="http://schemas.microsoft.com/office/drawing/2014/main" id="{65BE7E34-FF9D-4556-A763-C1EAE9102A46}"/>
                </a:ext>
              </a:extLst>
            </p:cNvPr>
            <p:cNvSpPr txBox="1"/>
            <p:nvPr/>
          </p:nvSpPr>
          <p:spPr>
            <a:xfrm>
              <a:off x="581706" y="2132951"/>
              <a:ext cx="7241491" cy="923330"/>
            </a:xfrm>
            <a:prstGeom prst="rect">
              <a:avLst/>
            </a:prstGeom>
            <a:noFill/>
          </p:spPr>
          <p:txBody>
            <a:bodyPr wrap="square" rtlCol="0">
              <a:spAutoFit/>
            </a:bodyPr>
            <a:lstStyle/>
            <a:p>
              <a:pPr algn="just"/>
              <a:r>
                <a:rPr lang="en-US" dirty="0">
                  <a:solidFill>
                    <a:schemeClr val="bg1"/>
                  </a:solidFill>
                </a:rPr>
                <a:t>Text </a:t>
              </a:r>
              <a:r>
                <a:rPr lang="en-US" dirty="0" err="1">
                  <a:solidFill>
                    <a:schemeClr val="bg1"/>
                  </a:solidFill>
                </a:rPr>
                <a:t>text</a:t>
              </a:r>
              <a:r>
                <a:rPr lang="en-US" dirty="0">
                  <a:solidFill>
                    <a:schemeClr val="bg1"/>
                  </a:solidFill>
                </a:rPr>
                <a:t> </a:t>
              </a:r>
              <a:r>
                <a:rPr lang="en-US" dirty="0" err="1">
                  <a:solidFill>
                    <a:schemeClr val="bg1"/>
                  </a:solidFill>
                </a:rPr>
                <a:t>text</a:t>
              </a:r>
              <a:r>
                <a:rPr lang="en-US" dirty="0">
                  <a:solidFill>
                    <a:schemeClr val="bg1"/>
                  </a:solidFill>
                </a:rPr>
                <a:t> </a:t>
              </a:r>
              <a:r>
                <a:rPr lang="en-US" dirty="0" err="1">
                  <a:solidFill>
                    <a:schemeClr val="bg1"/>
                  </a:solidFill>
                </a:rPr>
                <a:t>text</a:t>
              </a:r>
              <a:r>
                <a:rPr lang="en-US" dirty="0">
                  <a:solidFill>
                    <a:schemeClr val="bg1"/>
                  </a:solidFill>
                </a:rPr>
                <a:t> </a:t>
              </a:r>
              <a:r>
                <a:rPr lang="en-US" dirty="0" err="1">
                  <a:solidFill>
                    <a:schemeClr val="bg1"/>
                  </a:solidFill>
                </a:rPr>
                <a:t>text</a:t>
              </a:r>
              <a:r>
                <a:rPr lang="en-US" dirty="0">
                  <a:solidFill>
                    <a:schemeClr val="bg1"/>
                  </a:solidFill>
                </a:rPr>
                <a:t> </a:t>
              </a:r>
              <a:r>
                <a:rPr lang="en-US" dirty="0" err="1">
                  <a:solidFill>
                    <a:schemeClr val="bg1"/>
                  </a:solidFill>
                </a:rPr>
                <a:t>text</a:t>
              </a:r>
              <a:r>
                <a:rPr lang="en-US" dirty="0">
                  <a:solidFill>
                    <a:schemeClr val="bg1"/>
                  </a:solidFill>
                </a:rPr>
                <a:t> </a:t>
              </a:r>
              <a:r>
                <a:rPr lang="en-US" dirty="0" err="1">
                  <a:solidFill>
                    <a:schemeClr val="bg1"/>
                  </a:solidFill>
                </a:rPr>
                <a:t>text</a:t>
              </a:r>
              <a:r>
                <a:rPr lang="en-US" dirty="0">
                  <a:solidFill>
                    <a:schemeClr val="bg1"/>
                  </a:solidFill>
                </a:rPr>
                <a:t> </a:t>
              </a:r>
              <a:r>
                <a:rPr lang="en-US" dirty="0" err="1">
                  <a:solidFill>
                    <a:schemeClr val="bg1"/>
                  </a:solidFill>
                </a:rPr>
                <a:t>text</a:t>
              </a:r>
              <a:r>
                <a:rPr lang="en-US" dirty="0">
                  <a:solidFill>
                    <a:schemeClr val="bg1"/>
                  </a:solidFill>
                </a:rPr>
                <a:t> </a:t>
              </a:r>
              <a:r>
                <a:rPr lang="en-US" dirty="0" err="1">
                  <a:solidFill>
                    <a:schemeClr val="bg1"/>
                  </a:solidFill>
                </a:rPr>
                <a:t>text</a:t>
              </a:r>
              <a:r>
                <a:rPr lang="en-US" dirty="0">
                  <a:solidFill>
                    <a:schemeClr val="bg1"/>
                  </a:solidFill>
                </a:rPr>
                <a:t> </a:t>
              </a:r>
              <a:r>
                <a:rPr lang="en-US" dirty="0" err="1">
                  <a:solidFill>
                    <a:schemeClr val="bg1"/>
                  </a:solidFill>
                </a:rPr>
                <a:t>text</a:t>
              </a:r>
              <a:r>
                <a:rPr lang="en-US" dirty="0">
                  <a:solidFill>
                    <a:schemeClr val="bg1"/>
                  </a:solidFill>
                </a:rPr>
                <a:t> </a:t>
              </a:r>
              <a:r>
                <a:rPr lang="en-US" dirty="0" err="1">
                  <a:solidFill>
                    <a:schemeClr val="bg1"/>
                  </a:solidFill>
                </a:rPr>
                <a:t>text</a:t>
              </a:r>
              <a:r>
                <a:rPr lang="en-US" dirty="0">
                  <a:solidFill>
                    <a:schemeClr val="bg1"/>
                  </a:solidFill>
                </a:rPr>
                <a:t> </a:t>
              </a:r>
              <a:r>
                <a:rPr lang="en-US" dirty="0" err="1">
                  <a:solidFill>
                    <a:schemeClr val="bg1"/>
                  </a:solidFill>
                </a:rPr>
                <a:t>text</a:t>
              </a:r>
              <a:r>
                <a:rPr lang="en-US" dirty="0">
                  <a:solidFill>
                    <a:schemeClr val="bg1"/>
                  </a:solidFill>
                </a:rPr>
                <a:t> </a:t>
              </a:r>
              <a:r>
                <a:rPr lang="en-US" dirty="0" err="1">
                  <a:solidFill>
                    <a:schemeClr val="bg1"/>
                  </a:solidFill>
                </a:rPr>
                <a:t>text</a:t>
              </a:r>
              <a:r>
                <a:rPr lang="en-US" dirty="0">
                  <a:solidFill>
                    <a:schemeClr val="bg1"/>
                  </a:solidFill>
                </a:rPr>
                <a:t> </a:t>
              </a:r>
              <a:r>
                <a:rPr lang="en-US" dirty="0" err="1">
                  <a:solidFill>
                    <a:schemeClr val="bg1"/>
                  </a:solidFill>
                </a:rPr>
                <a:t>text</a:t>
              </a:r>
              <a:r>
                <a:rPr lang="en-US" dirty="0">
                  <a:solidFill>
                    <a:schemeClr val="bg1"/>
                  </a:solidFill>
                </a:rPr>
                <a:t> </a:t>
              </a:r>
              <a:r>
                <a:rPr lang="en-US" dirty="0" err="1">
                  <a:solidFill>
                    <a:schemeClr val="bg1"/>
                  </a:solidFill>
                </a:rPr>
                <a:t>text</a:t>
              </a:r>
              <a:r>
                <a:rPr lang="en-US" dirty="0">
                  <a:solidFill>
                    <a:schemeClr val="bg1"/>
                  </a:solidFill>
                </a:rPr>
                <a:t> </a:t>
              </a:r>
              <a:r>
                <a:rPr lang="en-US" dirty="0" err="1">
                  <a:solidFill>
                    <a:schemeClr val="bg1"/>
                  </a:solidFill>
                </a:rPr>
                <a:t>text</a:t>
              </a:r>
              <a:r>
                <a:rPr lang="en-US" dirty="0">
                  <a:solidFill>
                    <a:schemeClr val="bg1"/>
                  </a:solidFill>
                </a:rPr>
                <a:t> </a:t>
              </a:r>
              <a:r>
                <a:rPr lang="en-US" dirty="0" err="1">
                  <a:solidFill>
                    <a:schemeClr val="bg1"/>
                  </a:solidFill>
                </a:rPr>
                <a:t>text</a:t>
              </a:r>
              <a:r>
                <a:rPr lang="en-US" dirty="0">
                  <a:solidFill>
                    <a:schemeClr val="bg1"/>
                  </a:solidFill>
                </a:rPr>
                <a:t> </a:t>
              </a:r>
              <a:r>
                <a:rPr lang="en-US" dirty="0" err="1">
                  <a:solidFill>
                    <a:schemeClr val="bg1"/>
                  </a:solidFill>
                </a:rPr>
                <a:t>text</a:t>
              </a:r>
              <a:r>
                <a:rPr lang="en-US" dirty="0">
                  <a:solidFill>
                    <a:schemeClr val="bg1"/>
                  </a:solidFill>
                </a:rPr>
                <a:t> </a:t>
              </a:r>
              <a:r>
                <a:rPr lang="en-US" dirty="0" err="1">
                  <a:solidFill>
                    <a:schemeClr val="bg1"/>
                  </a:solidFill>
                </a:rPr>
                <a:t>text</a:t>
              </a:r>
              <a:r>
                <a:rPr lang="en-US" dirty="0">
                  <a:solidFill>
                    <a:schemeClr val="bg1"/>
                  </a:solidFill>
                </a:rPr>
                <a:t> </a:t>
              </a:r>
              <a:r>
                <a:rPr lang="en-US" dirty="0" err="1">
                  <a:solidFill>
                    <a:schemeClr val="bg1"/>
                  </a:solidFill>
                </a:rPr>
                <a:t>text</a:t>
              </a:r>
              <a:r>
                <a:rPr lang="en-US" dirty="0">
                  <a:solidFill>
                    <a:schemeClr val="bg1"/>
                  </a:solidFill>
                </a:rPr>
                <a:t> </a:t>
              </a:r>
              <a:r>
                <a:rPr lang="en-US" dirty="0" err="1">
                  <a:solidFill>
                    <a:schemeClr val="bg1"/>
                  </a:solidFill>
                </a:rPr>
                <a:t>text</a:t>
              </a:r>
              <a:r>
                <a:rPr lang="en-US" dirty="0">
                  <a:solidFill>
                    <a:schemeClr val="bg1"/>
                  </a:solidFill>
                </a:rPr>
                <a:t> </a:t>
              </a:r>
              <a:r>
                <a:rPr lang="en-US" dirty="0" err="1">
                  <a:solidFill>
                    <a:schemeClr val="bg1"/>
                  </a:solidFill>
                </a:rPr>
                <a:t>text</a:t>
              </a:r>
              <a:r>
                <a:rPr lang="en-US" dirty="0">
                  <a:solidFill>
                    <a:schemeClr val="bg1"/>
                  </a:solidFill>
                </a:rPr>
                <a:t> </a:t>
              </a:r>
              <a:r>
                <a:rPr lang="en-US" dirty="0" err="1">
                  <a:solidFill>
                    <a:schemeClr val="bg1"/>
                  </a:solidFill>
                </a:rPr>
                <a:t>text</a:t>
              </a:r>
              <a:r>
                <a:rPr lang="en-US" dirty="0">
                  <a:solidFill>
                    <a:schemeClr val="bg1"/>
                  </a:solidFill>
                </a:rPr>
                <a:t> </a:t>
              </a:r>
              <a:r>
                <a:rPr lang="en-US" dirty="0" err="1">
                  <a:solidFill>
                    <a:schemeClr val="bg1"/>
                  </a:solidFill>
                </a:rPr>
                <a:t>text</a:t>
              </a:r>
              <a:r>
                <a:rPr lang="en-US" dirty="0">
                  <a:solidFill>
                    <a:schemeClr val="bg1"/>
                  </a:solidFill>
                </a:rPr>
                <a:t> </a:t>
              </a:r>
              <a:r>
                <a:rPr lang="en-US" dirty="0" err="1">
                  <a:solidFill>
                    <a:schemeClr val="bg1"/>
                  </a:solidFill>
                </a:rPr>
                <a:t>text</a:t>
              </a:r>
              <a:r>
                <a:rPr lang="en-US" dirty="0">
                  <a:solidFill>
                    <a:schemeClr val="bg1"/>
                  </a:solidFill>
                </a:rPr>
                <a:t> </a:t>
              </a:r>
              <a:r>
                <a:rPr lang="en-US" dirty="0" err="1">
                  <a:solidFill>
                    <a:schemeClr val="bg1"/>
                  </a:solidFill>
                </a:rPr>
                <a:t>text</a:t>
              </a:r>
              <a:r>
                <a:rPr lang="en-US" dirty="0">
                  <a:solidFill>
                    <a:schemeClr val="bg1"/>
                  </a:solidFill>
                </a:rPr>
                <a:t> </a:t>
              </a:r>
              <a:r>
                <a:rPr lang="en-US" dirty="0" err="1">
                  <a:solidFill>
                    <a:schemeClr val="bg1"/>
                  </a:solidFill>
                </a:rPr>
                <a:t>text</a:t>
              </a:r>
              <a:r>
                <a:rPr lang="en-US" dirty="0">
                  <a:solidFill>
                    <a:schemeClr val="bg1"/>
                  </a:solidFill>
                </a:rPr>
                <a:t> </a:t>
              </a:r>
              <a:r>
                <a:rPr lang="en-US" dirty="0" err="1">
                  <a:solidFill>
                    <a:schemeClr val="bg1"/>
                  </a:solidFill>
                </a:rPr>
                <a:t>text</a:t>
              </a:r>
              <a:r>
                <a:rPr lang="en-US" dirty="0">
                  <a:solidFill>
                    <a:schemeClr val="bg1"/>
                  </a:solidFill>
                </a:rPr>
                <a:t> </a:t>
              </a:r>
              <a:r>
                <a:rPr lang="en-US" dirty="0" err="1">
                  <a:solidFill>
                    <a:schemeClr val="bg1"/>
                  </a:solidFill>
                </a:rPr>
                <a:t>text</a:t>
              </a:r>
              <a:r>
                <a:rPr lang="en-US" dirty="0">
                  <a:solidFill>
                    <a:schemeClr val="bg1"/>
                  </a:solidFill>
                </a:rPr>
                <a:t> </a:t>
              </a:r>
              <a:r>
                <a:rPr lang="en-US" dirty="0" err="1">
                  <a:solidFill>
                    <a:schemeClr val="bg1"/>
                  </a:solidFill>
                </a:rPr>
                <a:t>text</a:t>
              </a:r>
              <a:r>
                <a:rPr lang="en-US" dirty="0">
                  <a:solidFill>
                    <a:schemeClr val="bg1"/>
                  </a:solidFill>
                </a:rPr>
                <a:t> </a:t>
              </a:r>
              <a:r>
                <a:rPr lang="en-US" dirty="0" err="1">
                  <a:solidFill>
                    <a:schemeClr val="bg1"/>
                  </a:solidFill>
                </a:rPr>
                <a:t>text</a:t>
              </a:r>
              <a:r>
                <a:rPr lang="en-US" dirty="0">
                  <a:solidFill>
                    <a:schemeClr val="bg1"/>
                  </a:solidFill>
                </a:rPr>
                <a:t> </a:t>
              </a:r>
              <a:r>
                <a:rPr lang="en-US" dirty="0" err="1">
                  <a:solidFill>
                    <a:schemeClr val="bg1"/>
                  </a:solidFill>
                </a:rPr>
                <a:t>text</a:t>
              </a:r>
              <a:r>
                <a:rPr lang="en-US" dirty="0">
                  <a:solidFill>
                    <a:schemeClr val="bg1"/>
                  </a:solidFill>
                </a:rPr>
                <a:t> </a:t>
              </a:r>
              <a:r>
                <a:rPr lang="en-US" dirty="0" err="1">
                  <a:solidFill>
                    <a:schemeClr val="bg1"/>
                  </a:solidFill>
                </a:rPr>
                <a:t>text</a:t>
              </a:r>
              <a:r>
                <a:rPr lang="en-US" dirty="0">
                  <a:solidFill>
                    <a:schemeClr val="bg1"/>
                  </a:solidFill>
                </a:rPr>
                <a:t> </a:t>
              </a:r>
              <a:r>
                <a:rPr lang="en-US" dirty="0" err="1">
                  <a:solidFill>
                    <a:schemeClr val="bg1"/>
                  </a:solidFill>
                </a:rPr>
                <a:t>text</a:t>
              </a:r>
              <a:r>
                <a:rPr lang="en-US" dirty="0">
                  <a:solidFill>
                    <a:schemeClr val="bg1"/>
                  </a:solidFill>
                </a:rPr>
                <a:t> </a:t>
              </a:r>
              <a:r>
                <a:rPr lang="en-US" dirty="0" err="1">
                  <a:solidFill>
                    <a:schemeClr val="bg1"/>
                  </a:solidFill>
                </a:rPr>
                <a:t>text</a:t>
              </a:r>
              <a:r>
                <a:rPr lang="en-US" dirty="0">
                  <a:solidFill>
                    <a:schemeClr val="bg1"/>
                  </a:solidFill>
                </a:rPr>
                <a:t> </a:t>
              </a:r>
              <a:r>
                <a:rPr lang="en-US" dirty="0" err="1">
                  <a:solidFill>
                    <a:schemeClr val="bg1"/>
                  </a:solidFill>
                </a:rPr>
                <a:t>text</a:t>
              </a:r>
              <a:r>
                <a:rPr lang="en-US" dirty="0">
                  <a:solidFill>
                    <a:schemeClr val="bg1"/>
                  </a:solidFill>
                </a:rPr>
                <a:t> </a:t>
              </a:r>
              <a:r>
                <a:rPr lang="en-US" dirty="0" err="1">
                  <a:solidFill>
                    <a:schemeClr val="bg1"/>
                  </a:solidFill>
                </a:rPr>
                <a:t>text</a:t>
              </a:r>
              <a:r>
                <a:rPr lang="en-US" dirty="0">
                  <a:solidFill>
                    <a:schemeClr val="bg1"/>
                  </a:solidFill>
                </a:rPr>
                <a:t> </a:t>
              </a:r>
              <a:r>
                <a:rPr lang="en-US" dirty="0" err="1">
                  <a:solidFill>
                    <a:schemeClr val="bg1"/>
                  </a:solidFill>
                </a:rPr>
                <a:t>text</a:t>
              </a:r>
              <a:r>
                <a:rPr lang="en-US" dirty="0">
                  <a:solidFill>
                    <a:schemeClr val="bg1"/>
                  </a:solidFill>
                </a:rPr>
                <a:t> </a:t>
              </a:r>
              <a:r>
                <a:rPr lang="en-US" dirty="0" err="1">
                  <a:solidFill>
                    <a:schemeClr val="bg1"/>
                  </a:solidFill>
                </a:rPr>
                <a:t>text</a:t>
              </a:r>
              <a:r>
                <a:rPr lang="en-US" dirty="0">
                  <a:solidFill>
                    <a:schemeClr val="bg1"/>
                  </a:solidFill>
                </a:rPr>
                <a:t> </a:t>
              </a:r>
              <a:r>
                <a:rPr lang="en-US" dirty="0" err="1">
                  <a:solidFill>
                    <a:schemeClr val="bg1"/>
                  </a:solidFill>
                </a:rPr>
                <a:t>text</a:t>
              </a:r>
              <a:r>
                <a:rPr lang="en-US" dirty="0">
                  <a:solidFill>
                    <a:schemeClr val="bg1"/>
                  </a:solidFill>
                </a:rPr>
                <a:t> </a:t>
              </a:r>
              <a:r>
                <a:rPr lang="en-US" dirty="0" err="1">
                  <a:solidFill>
                    <a:schemeClr val="bg1"/>
                  </a:solidFill>
                </a:rPr>
                <a:t>text</a:t>
              </a:r>
              <a:r>
                <a:rPr lang="en-US" dirty="0">
                  <a:solidFill>
                    <a:schemeClr val="bg1"/>
                  </a:solidFill>
                </a:rPr>
                <a:t> </a:t>
              </a:r>
              <a:r>
                <a:rPr lang="en-US" dirty="0" err="1">
                  <a:solidFill>
                    <a:schemeClr val="bg1"/>
                  </a:solidFill>
                </a:rPr>
                <a:t>text</a:t>
              </a:r>
              <a:r>
                <a:rPr lang="en-US" dirty="0">
                  <a:solidFill>
                    <a:schemeClr val="bg1"/>
                  </a:solidFill>
                </a:rPr>
                <a:t> </a:t>
              </a:r>
              <a:r>
                <a:rPr lang="en-US" dirty="0" err="1">
                  <a:solidFill>
                    <a:schemeClr val="bg1"/>
                  </a:solidFill>
                </a:rPr>
                <a:t>text</a:t>
              </a:r>
              <a:r>
                <a:rPr lang="en-US" dirty="0">
                  <a:solidFill>
                    <a:schemeClr val="bg1"/>
                  </a:solidFill>
                </a:rPr>
                <a:t> </a:t>
              </a:r>
              <a:r>
                <a:rPr lang="en-US" dirty="0" err="1">
                  <a:solidFill>
                    <a:schemeClr val="bg1"/>
                  </a:solidFill>
                </a:rPr>
                <a:t>text</a:t>
              </a:r>
              <a:r>
                <a:rPr lang="en-US" dirty="0">
                  <a:solidFill>
                    <a:schemeClr val="bg1"/>
                  </a:solidFill>
                </a:rPr>
                <a:t> </a:t>
              </a:r>
              <a:r>
                <a:rPr lang="en-US" dirty="0" err="1">
                  <a:solidFill>
                    <a:schemeClr val="bg1"/>
                  </a:solidFill>
                </a:rPr>
                <a:t>text</a:t>
              </a:r>
              <a:r>
                <a:rPr lang="en-US" dirty="0">
                  <a:solidFill>
                    <a:schemeClr val="bg1"/>
                  </a:solidFill>
                </a:rPr>
                <a:t> </a:t>
              </a:r>
              <a:r>
                <a:rPr lang="en-US" dirty="0" err="1">
                  <a:solidFill>
                    <a:schemeClr val="bg1"/>
                  </a:solidFill>
                </a:rPr>
                <a:t>text</a:t>
              </a:r>
              <a:r>
                <a:rPr lang="en-US" dirty="0">
                  <a:solidFill>
                    <a:schemeClr val="bg1"/>
                  </a:solidFill>
                </a:rPr>
                <a:t> </a:t>
              </a:r>
              <a:r>
                <a:rPr lang="en-US" dirty="0" err="1">
                  <a:solidFill>
                    <a:schemeClr val="bg1"/>
                  </a:solidFill>
                </a:rPr>
                <a:t>text</a:t>
              </a:r>
              <a:r>
                <a:rPr lang="en-US" dirty="0">
                  <a:solidFill>
                    <a:schemeClr val="bg1"/>
                  </a:solidFill>
                </a:rPr>
                <a:t> </a:t>
              </a:r>
              <a:r>
                <a:rPr lang="en-US" dirty="0" err="1">
                  <a:solidFill>
                    <a:schemeClr val="bg1"/>
                  </a:solidFill>
                </a:rPr>
                <a:t>text</a:t>
              </a:r>
              <a:r>
                <a:rPr lang="en-US" dirty="0">
                  <a:solidFill>
                    <a:schemeClr val="bg1"/>
                  </a:solidFill>
                </a:rPr>
                <a:t> </a:t>
              </a:r>
              <a:r>
                <a:rPr lang="en-US" dirty="0" err="1">
                  <a:solidFill>
                    <a:schemeClr val="bg1"/>
                  </a:solidFill>
                </a:rPr>
                <a:t>text</a:t>
              </a:r>
              <a:r>
                <a:rPr lang="en-US" dirty="0">
                  <a:solidFill>
                    <a:schemeClr val="bg1"/>
                  </a:solidFill>
                </a:rPr>
                <a:t> </a:t>
              </a:r>
              <a:r>
                <a:rPr lang="en-US" dirty="0" err="1">
                  <a:solidFill>
                    <a:schemeClr val="bg1"/>
                  </a:solidFill>
                </a:rPr>
                <a:t>text</a:t>
              </a:r>
              <a:r>
                <a:rPr lang="en-US" dirty="0">
                  <a:solidFill>
                    <a:schemeClr val="bg1"/>
                  </a:solidFill>
                </a:rPr>
                <a:t>…</a:t>
              </a:r>
              <a:endParaRPr lang="en-MY" dirty="0">
                <a:solidFill>
                  <a:schemeClr val="bg1"/>
                </a:solidFill>
              </a:endParaRPr>
            </a:p>
          </p:txBody>
        </p:sp>
      </p:grpSp>
      <p:grpSp>
        <p:nvGrpSpPr>
          <p:cNvPr id="11283" name="Group 11282">
            <a:extLst>
              <a:ext uri="{FF2B5EF4-FFF2-40B4-BE49-F238E27FC236}">
                <a16:creationId xmlns:a16="http://schemas.microsoft.com/office/drawing/2014/main" id="{7FE869B2-6D7C-480D-B236-E4BB1CF8266A}"/>
              </a:ext>
            </a:extLst>
          </p:cNvPr>
          <p:cNvGrpSpPr/>
          <p:nvPr/>
        </p:nvGrpSpPr>
        <p:grpSpPr>
          <a:xfrm>
            <a:off x="279060" y="3218597"/>
            <a:ext cx="7554865" cy="934843"/>
            <a:chOff x="279060" y="3218597"/>
            <a:chExt cx="7554865" cy="934843"/>
          </a:xfrm>
        </p:grpSpPr>
        <p:sp>
          <p:nvSpPr>
            <p:cNvPr id="77" name="Rectangle: Rounded Corners 76">
              <a:extLst>
                <a:ext uri="{FF2B5EF4-FFF2-40B4-BE49-F238E27FC236}">
                  <a16:creationId xmlns:a16="http://schemas.microsoft.com/office/drawing/2014/main" id="{B5F2755B-781D-4C4A-BBC0-24A6B5E7DC46}"/>
                </a:ext>
              </a:extLst>
            </p:cNvPr>
            <p:cNvSpPr/>
            <p:nvPr/>
          </p:nvSpPr>
          <p:spPr>
            <a:xfrm>
              <a:off x="293776" y="3218597"/>
              <a:ext cx="7540149" cy="903110"/>
            </a:xfrm>
            <a:prstGeom prst="roundRect">
              <a:avLst/>
            </a:prstGeom>
            <a:solidFill>
              <a:srgbClr val="B4A6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85" name="TextBox 84">
              <a:extLst>
                <a:ext uri="{FF2B5EF4-FFF2-40B4-BE49-F238E27FC236}">
                  <a16:creationId xmlns:a16="http://schemas.microsoft.com/office/drawing/2014/main" id="{12392E39-BF7A-4B5B-9DDD-8FF1FB67268D}"/>
                </a:ext>
              </a:extLst>
            </p:cNvPr>
            <p:cNvSpPr txBox="1"/>
            <p:nvPr/>
          </p:nvSpPr>
          <p:spPr>
            <a:xfrm>
              <a:off x="279060" y="3409647"/>
              <a:ext cx="414585" cy="523220"/>
            </a:xfrm>
            <a:prstGeom prst="rect">
              <a:avLst/>
            </a:prstGeom>
            <a:noFill/>
          </p:spPr>
          <p:txBody>
            <a:bodyPr wrap="square" rtlCol="0">
              <a:spAutoFit/>
            </a:bodyPr>
            <a:lstStyle/>
            <a:p>
              <a:r>
                <a:rPr lang="en-US" sz="2800" b="1" dirty="0">
                  <a:gradFill>
                    <a:gsLst>
                      <a:gs pos="45000">
                        <a:srgbClr val="C22198"/>
                      </a:gs>
                      <a:gs pos="100000">
                        <a:srgbClr val="396ADA"/>
                      </a:gs>
                      <a:gs pos="76000">
                        <a:srgbClr val="9537B4"/>
                      </a:gs>
                      <a:gs pos="0">
                        <a:srgbClr val="FB5C03"/>
                      </a:gs>
                    </a:gsLst>
                    <a:lin ang="13500000" scaled="1"/>
                  </a:gradFill>
                  <a:latin typeface="Microsoft YaHei UI" panose="020B0503020204020204" pitchFamily="34" charset="-122"/>
                  <a:ea typeface="Microsoft YaHei UI" panose="020B0503020204020204" pitchFamily="34" charset="-122"/>
                </a:rPr>
                <a:t>3</a:t>
              </a:r>
              <a:endParaRPr lang="en-MY" sz="2800" b="1" dirty="0">
                <a:gradFill>
                  <a:gsLst>
                    <a:gs pos="45000">
                      <a:srgbClr val="C22198"/>
                    </a:gs>
                    <a:gs pos="100000">
                      <a:srgbClr val="396ADA"/>
                    </a:gs>
                    <a:gs pos="76000">
                      <a:srgbClr val="9537B4"/>
                    </a:gs>
                    <a:gs pos="0">
                      <a:srgbClr val="FB5C03"/>
                    </a:gs>
                  </a:gsLst>
                  <a:lin ang="13500000" scaled="1"/>
                </a:gradFill>
                <a:latin typeface="Microsoft YaHei UI" panose="020B0503020204020204" pitchFamily="34" charset="-122"/>
                <a:ea typeface="Microsoft YaHei UI" panose="020B0503020204020204" pitchFamily="34" charset="-122"/>
              </a:endParaRPr>
            </a:p>
          </p:txBody>
        </p:sp>
        <p:sp>
          <p:nvSpPr>
            <p:cNvPr id="88" name="TextBox 87">
              <a:extLst>
                <a:ext uri="{FF2B5EF4-FFF2-40B4-BE49-F238E27FC236}">
                  <a16:creationId xmlns:a16="http://schemas.microsoft.com/office/drawing/2014/main" id="{7E6C7562-5787-4A3E-9EC0-FB94EBC4042C}"/>
                </a:ext>
              </a:extLst>
            </p:cNvPr>
            <p:cNvSpPr txBox="1"/>
            <p:nvPr/>
          </p:nvSpPr>
          <p:spPr>
            <a:xfrm>
              <a:off x="581705" y="3230110"/>
              <a:ext cx="7241491" cy="923330"/>
            </a:xfrm>
            <a:prstGeom prst="rect">
              <a:avLst/>
            </a:prstGeom>
            <a:noFill/>
          </p:spPr>
          <p:txBody>
            <a:bodyPr wrap="square" rtlCol="0">
              <a:spAutoFit/>
            </a:bodyPr>
            <a:lstStyle/>
            <a:p>
              <a:pPr algn="just"/>
              <a:r>
                <a:rPr lang="en-US" dirty="0">
                  <a:solidFill>
                    <a:schemeClr val="bg1"/>
                  </a:solidFill>
                </a:rPr>
                <a:t>Text </a:t>
              </a:r>
              <a:r>
                <a:rPr lang="en-US" dirty="0" err="1">
                  <a:solidFill>
                    <a:schemeClr val="bg1"/>
                  </a:solidFill>
                </a:rPr>
                <a:t>text</a:t>
              </a:r>
              <a:r>
                <a:rPr lang="en-US" dirty="0">
                  <a:solidFill>
                    <a:schemeClr val="bg1"/>
                  </a:solidFill>
                </a:rPr>
                <a:t> </a:t>
              </a:r>
              <a:r>
                <a:rPr lang="en-US" dirty="0" err="1">
                  <a:solidFill>
                    <a:schemeClr val="bg1"/>
                  </a:solidFill>
                </a:rPr>
                <a:t>text</a:t>
              </a:r>
              <a:r>
                <a:rPr lang="en-US" dirty="0">
                  <a:solidFill>
                    <a:schemeClr val="bg1"/>
                  </a:solidFill>
                </a:rPr>
                <a:t> </a:t>
              </a:r>
              <a:r>
                <a:rPr lang="en-US" dirty="0" err="1">
                  <a:solidFill>
                    <a:schemeClr val="bg1"/>
                  </a:solidFill>
                </a:rPr>
                <a:t>text</a:t>
              </a:r>
              <a:r>
                <a:rPr lang="en-US" dirty="0">
                  <a:solidFill>
                    <a:schemeClr val="bg1"/>
                  </a:solidFill>
                </a:rPr>
                <a:t> </a:t>
              </a:r>
              <a:r>
                <a:rPr lang="en-US" dirty="0" err="1">
                  <a:solidFill>
                    <a:schemeClr val="bg1"/>
                  </a:solidFill>
                </a:rPr>
                <a:t>text</a:t>
              </a:r>
              <a:r>
                <a:rPr lang="en-US" dirty="0">
                  <a:solidFill>
                    <a:schemeClr val="bg1"/>
                  </a:solidFill>
                </a:rPr>
                <a:t> </a:t>
              </a:r>
              <a:r>
                <a:rPr lang="en-US" dirty="0" err="1">
                  <a:solidFill>
                    <a:schemeClr val="bg1"/>
                  </a:solidFill>
                </a:rPr>
                <a:t>text</a:t>
              </a:r>
              <a:r>
                <a:rPr lang="en-US" dirty="0">
                  <a:solidFill>
                    <a:schemeClr val="bg1"/>
                  </a:solidFill>
                </a:rPr>
                <a:t> </a:t>
              </a:r>
              <a:r>
                <a:rPr lang="en-US" dirty="0" err="1">
                  <a:solidFill>
                    <a:schemeClr val="bg1"/>
                  </a:solidFill>
                </a:rPr>
                <a:t>text</a:t>
              </a:r>
              <a:r>
                <a:rPr lang="en-US" dirty="0">
                  <a:solidFill>
                    <a:schemeClr val="bg1"/>
                  </a:solidFill>
                </a:rPr>
                <a:t> </a:t>
              </a:r>
              <a:r>
                <a:rPr lang="en-US" dirty="0" err="1">
                  <a:solidFill>
                    <a:schemeClr val="bg1"/>
                  </a:solidFill>
                </a:rPr>
                <a:t>text</a:t>
              </a:r>
              <a:r>
                <a:rPr lang="en-US" dirty="0">
                  <a:solidFill>
                    <a:schemeClr val="bg1"/>
                  </a:solidFill>
                </a:rPr>
                <a:t> </a:t>
              </a:r>
              <a:r>
                <a:rPr lang="en-US" dirty="0" err="1">
                  <a:solidFill>
                    <a:schemeClr val="bg1"/>
                  </a:solidFill>
                </a:rPr>
                <a:t>text</a:t>
              </a:r>
              <a:r>
                <a:rPr lang="en-US" dirty="0">
                  <a:solidFill>
                    <a:schemeClr val="bg1"/>
                  </a:solidFill>
                </a:rPr>
                <a:t> </a:t>
              </a:r>
              <a:r>
                <a:rPr lang="en-US" dirty="0" err="1">
                  <a:solidFill>
                    <a:schemeClr val="bg1"/>
                  </a:solidFill>
                </a:rPr>
                <a:t>text</a:t>
              </a:r>
              <a:r>
                <a:rPr lang="en-US" dirty="0">
                  <a:solidFill>
                    <a:schemeClr val="bg1"/>
                  </a:solidFill>
                </a:rPr>
                <a:t> </a:t>
              </a:r>
              <a:r>
                <a:rPr lang="en-US" dirty="0" err="1">
                  <a:solidFill>
                    <a:schemeClr val="bg1"/>
                  </a:solidFill>
                </a:rPr>
                <a:t>text</a:t>
              </a:r>
              <a:r>
                <a:rPr lang="en-US" dirty="0">
                  <a:solidFill>
                    <a:schemeClr val="bg1"/>
                  </a:solidFill>
                </a:rPr>
                <a:t> </a:t>
              </a:r>
              <a:r>
                <a:rPr lang="en-US" dirty="0" err="1">
                  <a:solidFill>
                    <a:schemeClr val="bg1"/>
                  </a:solidFill>
                </a:rPr>
                <a:t>text</a:t>
              </a:r>
              <a:r>
                <a:rPr lang="en-US" dirty="0">
                  <a:solidFill>
                    <a:schemeClr val="bg1"/>
                  </a:solidFill>
                </a:rPr>
                <a:t> </a:t>
              </a:r>
              <a:r>
                <a:rPr lang="en-US" dirty="0" err="1">
                  <a:solidFill>
                    <a:schemeClr val="bg1"/>
                  </a:solidFill>
                </a:rPr>
                <a:t>text</a:t>
              </a:r>
              <a:r>
                <a:rPr lang="en-US" dirty="0">
                  <a:solidFill>
                    <a:schemeClr val="bg1"/>
                  </a:solidFill>
                </a:rPr>
                <a:t> </a:t>
              </a:r>
              <a:r>
                <a:rPr lang="en-US" dirty="0" err="1">
                  <a:solidFill>
                    <a:schemeClr val="bg1"/>
                  </a:solidFill>
                </a:rPr>
                <a:t>text</a:t>
              </a:r>
              <a:r>
                <a:rPr lang="en-US" dirty="0">
                  <a:solidFill>
                    <a:schemeClr val="bg1"/>
                  </a:solidFill>
                </a:rPr>
                <a:t> </a:t>
              </a:r>
              <a:r>
                <a:rPr lang="en-US" dirty="0" err="1">
                  <a:solidFill>
                    <a:schemeClr val="bg1"/>
                  </a:solidFill>
                </a:rPr>
                <a:t>text</a:t>
              </a:r>
              <a:r>
                <a:rPr lang="en-US" dirty="0">
                  <a:solidFill>
                    <a:schemeClr val="bg1"/>
                  </a:solidFill>
                </a:rPr>
                <a:t> </a:t>
              </a:r>
              <a:r>
                <a:rPr lang="en-US" dirty="0" err="1">
                  <a:solidFill>
                    <a:schemeClr val="bg1"/>
                  </a:solidFill>
                </a:rPr>
                <a:t>text</a:t>
              </a:r>
              <a:r>
                <a:rPr lang="en-US" dirty="0">
                  <a:solidFill>
                    <a:schemeClr val="bg1"/>
                  </a:solidFill>
                </a:rPr>
                <a:t> </a:t>
              </a:r>
              <a:r>
                <a:rPr lang="en-US" dirty="0" err="1">
                  <a:solidFill>
                    <a:schemeClr val="bg1"/>
                  </a:solidFill>
                </a:rPr>
                <a:t>text</a:t>
              </a:r>
              <a:r>
                <a:rPr lang="en-US" dirty="0">
                  <a:solidFill>
                    <a:schemeClr val="bg1"/>
                  </a:solidFill>
                </a:rPr>
                <a:t> </a:t>
              </a:r>
              <a:r>
                <a:rPr lang="en-US" dirty="0" err="1">
                  <a:solidFill>
                    <a:schemeClr val="bg1"/>
                  </a:solidFill>
                </a:rPr>
                <a:t>text</a:t>
              </a:r>
              <a:r>
                <a:rPr lang="en-US" dirty="0">
                  <a:solidFill>
                    <a:schemeClr val="bg1"/>
                  </a:solidFill>
                </a:rPr>
                <a:t> </a:t>
              </a:r>
              <a:r>
                <a:rPr lang="en-US" dirty="0" err="1">
                  <a:solidFill>
                    <a:schemeClr val="bg1"/>
                  </a:solidFill>
                </a:rPr>
                <a:t>text</a:t>
              </a:r>
              <a:r>
                <a:rPr lang="en-US" dirty="0">
                  <a:solidFill>
                    <a:schemeClr val="bg1"/>
                  </a:solidFill>
                </a:rPr>
                <a:t> </a:t>
              </a:r>
              <a:r>
                <a:rPr lang="en-US" dirty="0" err="1">
                  <a:solidFill>
                    <a:schemeClr val="bg1"/>
                  </a:solidFill>
                </a:rPr>
                <a:t>text</a:t>
              </a:r>
              <a:r>
                <a:rPr lang="en-US" dirty="0">
                  <a:solidFill>
                    <a:schemeClr val="bg1"/>
                  </a:solidFill>
                </a:rPr>
                <a:t> </a:t>
              </a:r>
              <a:r>
                <a:rPr lang="en-US" dirty="0" err="1">
                  <a:solidFill>
                    <a:schemeClr val="bg1"/>
                  </a:solidFill>
                </a:rPr>
                <a:t>text</a:t>
              </a:r>
              <a:r>
                <a:rPr lang="en-US" dirty="0">
                  <a:solidFill>
                    <a:schemeClr val="bg1"/>
                  </a:solidFill>
                </a:rPr>
                <a:t> </a:t>
              </a:r>
              <a:r>
                <a:rPr lang="en-US" dirty="0" err="1">
                  <a:solidFill>
                    <a:schemeClr val="bg1"/>
                  </a:solidFill>
                </a:rPr>
                <a:t>text</a:t>
              </a:r>
              <a:r>
                <a:rPr lang="en-US" dirty="0">
                  <a:solidFill>
                    <a:schemeClr val="bg1"/>
                  </a:solidFill>
                </a:rPr>
                <a:t> </a:t>
              </a:r>
              <a:r>
                <a:rPr lang="en-US" dirty="0" err="1">
                  <a:solidFill>
                    <a:schemeClr val="bg1"/>
                  </a:solidFill>
                </a:rPr>
                <a:t>text</a:t>
              </a:r>
              <a:r>
                <a:rPr lang="en-US" dirty="0">
                  <a:solidFill>
                    <a:schemeClr val="bg1"/>
                  </a:solidFill>
                </a:rPr>
                <a:t> </a:t>
              </a:r>
              <a:r>
                <a:rPr lang="en-US" dirty="0" err="1">
                  <a:solidFill>
                    <a:schemeClr val="bg1"/>
                  </a:solidFill>
                </a:rPr>
                <a:t>text</a:t>
              </a:r>
              <a:r>
                <a:rPr lang="en-US" dirty="0">
                  <a:solidFill>
                    <a:schemeClr val="bg1"/>
                  </a:solidFill>
                </a:rPr>
                <a:t> </a:t>
              </a:r>
              <a:r>
                <a:rPr lang="en-US" dirty="0" err="1">
                  <a:solidFill>
                    <a:schemeClr val="bg1"/>
                  </a:solidFill>
                </a:rPr>
                <a:t>text</a:t>
              </a:r>
              <a:r>
                <a:rPr lang="en-US" dirty="0">
                  <a:solidFill>
                    <a:schemeClr val="bg1"/>
                  </a:solidFill>
                </a:rPr>
                <a:t> </a:t>
              </a:r>
              <a:r>
                <a:rPr lang="en-US" dirty="0" err="1">
                  <a:solidFill>
                    <a:schemeClr val="bg1"/>
                  </a:solidFill>
                </a:rPr>
                <a:t>text</a:t>
              </a:r>
              <a:r>
                <a:rPr lang="en-US" dirty="0">
                  <a:solidFill>
                    <a:schemeClr val="bg1"/>
                  </a:solidFill>
                </a:rPr>
                <a:t> </a:t>
              </a:r>
              <a:r>
                <a:rPr lang="en-US" dirty="0" err="1">
                  <a:solidFill>
                    <a:schemeClr val="bg1"/>
                  </a:solidFill>
                </a:rPr>
                <a:t>text</a:t>
              </a:r>
              <a:r>
                <a:rPr lang="en-US" dirty="0">
                  <a:solidFill>
                    <a:schemeClr val="bg1"/>
                  </a:solidFill>
                </a:rPr>
                <a:t> </a:t>
              </a:r>
              <a:r>
                <a:rPr lang="en-US" dirty="0" err="1">
                  <a:solidFill>
                    <a:schemeClr val="bg1"/>
                  </a:solidFill>
                </a:rPr>
                <a:t>text</a:t>
              </a:r>
              <a:r>
                <a:rPr lang="en-US" dirty="0">
                  <a:solidFill>
                    <a:schemeClr val="bg1"/>
                  </a:solidFill>
                </a:rPr>
                <a:t> </a:t>
              </a:r>
              <a:r>
                <a:rPr lang="en-US" dirty="0" err="1">
                  <a:solidFill>
                    <a:schemeClr val="bg1"/>
                  </a:solidFill>
                </a:rPr>
                <a:t>text</a:t>
              </a:r>
              <a:r>
                <a:rPr lang="en-US" dirty="0">
                  <a:solidFill>
                    <a:schemeClr val="bg1"/>
                  </a:solidFill>
                </a:rPr>
                <a:t> </a:t>
              </a:r>
              <a:r>
                <a:rPr lang="en-US" dirty="0" err="1">
                  <a:solidFill>
                    <a:schemeClr val="bg1"/>
                  </a:solidFill>
                </a:rPr>
                <a:t>text</a:t>
              </a:r>
              <a:r>
                <a:rPr lang="en-US" dirty="0">
                  <a:solidFill>
                    <a:schemeClr val="bg1"/>
                  </a:solidFill>
                </a:rPr>
                <a:t> </a:t>
              </a:r>
              <a:r>
                <a:rPr lang="en-US" dirty="0" err="1">
                  <a:solidFill>
                    <a:schemeClr val="bg1"/>
                  </a:solidFill>
                </a:rPr>
                <a:t>text</a:t>
              </a:r>
              <a:r>
                <a:rPr lang="en-US" dirty="0">
                  <a:solidFill>
                    <a:schemeClr val="bg1"/>
                  </a:solidFill>
                </a:rPr>
                <a:t> </a:t>
              </a:r>
              <a:r>
                <a:rPr lang="en-US" dirty="0" err="1">
                  <a:solidFill>
                    <a:schemeClr val="bg1"/>
                  </a:solidFill>
                </a:rPr>
                <a:t>text</a:t>
              </a:r>
              <a:r>
                <a:rPr lang="en-US" dirty="0">
                  <a:solidFill>
                    <a:schemeClr val="bg1"/>
                  </a:solidFill>
                </a:rPr>
                <a:t> </a:t>
              </a:r>
              <a:r>
                <a:rPr lang="en-US" dirty="0" err="1">
                  <a:solidFill>
                    <a:schemeClr val="bg1"/>
                  </a:solidFill>
                </a:rPr>
                <a:t>text</a:t>
              </a:r>
              <a:r>
                <a:rPr lang="en-US" dirty="0">
                  <a:solidFill>
                    <a:schemeClr val="bg1"/>
                  </a:solidFill>
                </a:rPr>
                <a:t> </a:t>
              </a:r>
              <a:r>
                <a:rPr lang="en-US" dirty="0" err="1">
                  <a:solidFill>
                    <a:schemeClr val="bg1"/>
                  </a:solidFill>
                </a:rPr>
                <a:t>text</a:t>
              </a:r>
              <a:r>
                <a:rPr lang="en-US" dirty="0">
                  <a:solidFill>
                    <a:schemeClr val="bg1"/>
                  </a:solidFill>
                </a:rPr>
                <a:t> </a:t>
              </a:r>
              <a:r>
                <a:rPr lang="en-US" dirty="0" err="1">
                  <a:solidFill>
                    <a:schemeClr val="bg1"/>
                  </a:solidFill>
                </a:rPr>
                <a:t>text</a:t>
              </a:r>
              <a:r>
                <a:rPr lang="en-US" dirty="0">
                  <a:solidFill>
                    <a:schemeClr val="bg1"/>
                  </a:solidFill>
                </a:rPr>
                <a:t> </a:t>
              </a:r>
              <a:r>
                <a:rPr lang="en-US" dirty="0" err="1">
                  <a:solidFill>
                    <a:schemeClr val="bg1"/>
                  </a:solidFill>
                </a:rPr>
                <a:t>text</a:t>
              </a:r>
              <a:r>
                <a:rPr lang="en-US" dirty="0">
                  <a:solidFill>
                    <a:schemeClr val="bg1"/>
                  </a:solidFill>
                </a:rPr>
                <a:t> </a:t>
              </a:r>
              <a:r>
                <a:rPr lang="en-US" dirty="0" err="1">
                  <a:solidFill>
                    <a:schemeClr val="bg1"/>
                  </a:solidFill>
                </a:rPr>
                <a:t>text</a:t>
              </a:r>
              <a:r>
                <a:rPr lang="en-US" dirty="0">
                  <a:solidFill>
                    <a:schemeClr val="bg1"/>
                  </a:solidFill>
                </a:rPr>
                <a:t> </a:t>
              </a:r>
              <a:r>
                <a:rPr lang="en-US" dirty="0" err="1">
                  <a:solidFill>
                    <a:schemeClr val="bg1"/>
                  </a:solidFill>
                </a:rPr>
                <a:t>text</a:t>
              </a:r>
              <a:r>
                <a:rPr lang="en-US" dirty="0">
                  <a:solidFill>
                    <a:schemeClr val="bg1"/>
                  </a:solidFill>
                </a:rPr>
                <a:t> </a:t>
              </a:r>
              <a:r>
                <a:rPr lang="en-US" dirty="0" err="1">
                  <a:solidFill>
                    <a:schemeClr val="bg1"/>
                  </a:solidFill>
                </a:rPr>
                <a:t>text</a:t>
              </a:r>
              <a:r>
                <a:rPr lang="en-US" dirty="0">
                  <a:solidFill>
                    <a:schemeClr val="bg1"/>
                  </a:solidFill>
                </a:rPr>
                <a:t> </a:t>
              </a:r>
              <a:r>
                <a:rPr lang="en-US" dirty="0" err="1">
                  <a:solidFill>
                    <a:schemeClr val="bg1"/>
                  </a:solidFill>
                </a:rPr>
                <a:t>text</a:t>
              </a:r>
              <a:r>
                <a:rPr lang="en-US" dirty="0">
                  <a:solidFill>
                    <a:schemeClr val="bg1"/>
                  </a:solidFill>
                </a:rPr>
                <a:t> </a:t>
              </a:r>
              <a:r>
                <a:rPr lang="en-US" dirty="0" err="1">
                  <a:solidFill>
                    <a:schemeClr val="bg1"/>
                  </a:solidFill>
                </a:rPr>
                <a:t>text</a:t>
              </a:r>
              <a:r>
                <a:rPr lang="en-US" dirty="0">
                  <a:solidFill>
                    <a:schemeClr val="bg1"/>
                  </a:solidFill>
                </a:rPr>
                <a:t> </a:t>
              </a:r>
              <a:r>
                <a:rPr lang="en-US" dirty="0" err="1">
                  <a:solidFill>
                    <a:schemeClr val="bg1"/>
                  </a:solidFill>
                </a:rPr>
                <a:t>text</a:t>
              </a:r>
              <a:r>
                <a:rPr lang="en-US" dirty="0">
                  <a:solidFill>
                    <a:schemeClr val="bg1"/>
                  </a:solidFill>
                </a:rPr>
                <a:t> </a:t>
              </a:r>
              <a:r>
                <a:rPr lang="en-US" dirty="0" err="1">
                  <a:solidFill>
                    <a:schemeClr val="bg1"/>
                  </a:solidFill>
                </a:rPr>
                <a:t>text</a:t>
              </a:r>
              <a:r>
                <a:rPr lang="en-US" dirty="0">
                  <a:solidFill>
                    <a:schemeClr val="bg1"/>
                  </a:solidFill>
                </a:rPr>
                <a:t> </a:t>
              </a:r>
              <a:r>
                <a:rPr lang="en-US" dirty="0" err="1">
                  <a:solidFill>
                    <a:schemeClr val="bg1"/>
                  </a:solidFill>
                </a:rPr>
                <a:t>text</a:t>
              </a:r>
              <a:r>
                <a:rPr lang="en-US" dirty="0">
                  <a:solidFill>
                    <a:schemeClr val="bg1"/>
                  </a:solidFill>
                </a:rPr>
                <a:t> </a:t>
              </a:r>
              <a:r>
                <a:rPr lang="en-US" dirty="0" err="1">
                  <a:solidFill>
                    <a:schemeClr val="bg1"/>
                  </a:solidFill>
                </a:rPr>
                <a:t>text</a:t>
              </a:r>
              <a:r>
                <a:rPr lang="en-US" dirty="0">
                  <a:solidFill>
                    <a:schemeClr val="bg1"/>
                  </a:solidFill>
                </a:rPr>
                <a:t> </a:t>
              </a:r>
              <a:r>
                <a:rPr lang="en-US" dirty="0" err="1">
                  <a:solidFill>
                    <a:schemeClr val="bg1"/>
                  </a:solidFill>
                </a:rPr>
                <a:t>text</a:t>
              </a:r>
              <a:r>
                <a:rPr lang="en-US" dirty="0">
                  <a:solidFill>
                    <a:schemeClr val="bg1"/>
                  </a:solidFill>
                </a:rPr>
                <a:t> </a:t>
              </a:r>
              <a:r>
                <a:rPr lang="en-US" dirty="0" err="1">
                  <a:solidFill>
                    <a:schemeClr val="bg1"/>
                  </a:solidFill>
                </a:rPr>
                <a:t>text</a:t>
              </a:r>
              <a:r>
                <a:rPr lang="en-US" dirty="0">
                  <a:solidFill>
                    <a:schemeClr val="bg1"/>
                  </a:solidFill>
                </a:rPr>
                <a:t> </a:t>
              </a:r>
              <a:r>
                <a:rPr lang="en-US" dirty="0" err="1">
                  <a:solidFill>
                    <a:schemeClr val="bg1"/>
                  </a:solidFill>
                </a:rPr>
                <a:t>text</a:t>
              </a:r>
              <a:r>
                <a:rPr lang="en-US" dirty="0">
                  <a:solidFill>
                    <a:schemeClr val="bg1"/>
                  </a:solidFill>
                </a:rPr>
                <a:t> </a:t>
              </a:r>
              <a:r>
                <a:rPr lang="en-US" dirty="0" err="1">
                  <a:solidFill>
                    <a:schemeClr val="bg1"/>
                  </a:solidFill>
                </a:rPr>
                <a:t>text</a:t>
              </a:r>
              <a:r>
                <a:rPr lang="en-US" dirty="0">
                  <a:solidFill>
                    <a:schemeClr val="bg1"/>
                  </a:solidFill>
                </a:rPr>
                <a:t> </a:t>
              </a:r>
              <a:r>
                <a:rPr lang="en-US" dirty="0" err="1">
                  <a:solidFill>
                    <a:schemeClr val="bg1"/>
                  </a:solidFill>
                </a:rPr>
                <a:t>text</a:t>
              </a:r>
              <a:r>
                <a:rPr lang="en-US" dirty="0">
                  <a:solidFill>
                    <a:schemeClr val="bg1"/>
                  </a:solidFill>
                </a:rPr>
                <a:t>…</a:t>
              </a:r>
              <a:endParaRPr lang="en-MY" dirty="0">
                <a:solidFill>
                  <a:schemeClr val="bg1"/>
                </a:solidFill>
              </a:endParaRPr>
            </a:p>
          </p:txBody>
        </p:sp>
      </p:grpSp>
      <p:grpSp>
        <p:nvGrpSpPr>
          <p:cNvPr id="11284" name="Group 11283">
            <a:extLst>
              <a:ext uri="{FF2B5EF4-FFF2-40B4-BE49-F238E27FC236}">
                <a16:creationId xmlns:a16="http://schemas.microsoft.com/office/drawing/2014/main" id="{8036A9D7-1F7A-4030-AF43-1540CB83160D}"/>
              </a:ext>
            </a:extLst>
          </p:cNvPr>
          <p:cNvGrpSpPr/>
          <p:nvPr/>
        </p:nvGrpSpPr>
        <p:grpSpPr>
          <a:xfrm>
            <a:off x="279060" y="4298979"/>
            <a:ext cx="7544139" cy="923330"/>
            <a:chOff x="279060" y="4298979"/>
            <a:chExt cx="7544139" cy="923330"/>
          </a:xfrm>
        </p:grpSpPr>
        <p:sp>
          <p:nvSpPr>
            <p:cNvPr id="78" name="Rectangle: Rounded Corners 77">
              <a:extLst>
                <a:ext uri="{FF2B5EF4-FFF2-40B4-BE49-F238E27FC236}">
                  <a16:creationId xmlns:a16="http://schemas.microsoft.com/office/drawing/2014/main" id="{40064366-1DFF-4F6A-B369-577F8AE3C34B}"/>
                </a:ext>
              </a:extLst>
            </p:cNvPr>
            <p:cNvSpPr/>
            <p:nvPr/>
          </p:nvSpPr>
          <p:spPr>
            <a:xfrm>
              <a:off x="283050" y="4298979"/>
              <a:ext cx="7540149" cy="903110"/>
            </a:xfrm>
            <a:prstGeom prst="roundRect">
              <a:avLst/>
            </a:prstGeom>
            <a:solidFill>
              <a:srgbClr val="B4A6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92" name="TextBox 91">
              <a:extLst>
                <a:ext uri="{FF2B5EF4-FFF2-40B4-BE49-F238E27FC236}">
                  <a16:creationId xmlns:a16="http://schemas.microsoft.com/office/drawing/2014/main" id="{B7969382-264C-4F57-8B6F-3120AFA9720D}"/>
                </a:ext>
              </a:extLst>
            </p:cNvPr>
            <p:cNvSpPr txBox="1"/>
            <p:nvPr/>
          </p:nvSpPr>
          <p:spPr>
            <a:xfrm>
              <a:off x="581705" y="4298979"/>
              <a:ext cx="7241491" cy="923330"/>
            </a:xfrm>
            <a:prstGeom prst="rect">
              <a:avLst/>
            </a:prstGeom>
            <a:noFill/>
          </p:spPr>
          <p:txBody>
            <a:bodyPr wrap="square" rtlCol="0">
              <a:spAutoFit/>
            </a:bodyPr>
            <a:lstStyle/>
            <a:p>
              <a:pPr algn="just"/>
              <a:r>
                <a:rPr lang="en-US" dirty="0">
                  <a:solidFill>
                    <a:schemeClr val="bg1"/>
                  </a:solidFill>
                </a:rPr>
                <a:t>Text </a:t>
              </a:r>
              <a:r>
                <a:rPr lang="en-US" dirty="0" err="1">
                  <a:solidFill>
                    <a:schemeClr val="bg1"/>
                  </a:solidFill>
                </a:rPr>
                <a:t>text</a:t>
              </a:r>
              <a:r>
                <a:rPr lang="en-US" dirty="0">
                  <a:solidFill>
                    <a:schemeClr val="bg1"/>
                  </a:solidFill>
                </a:rPr>
                <a:t> </a:t>
              </a:r>
              <a:r>
                <a:rPr lang="en-US" dirty="0" err="1">
                  <a:solidFill>
                    <a:schemeClr val="bg1"/>
                  </a:solidFill>
                </a:rPr>
                <a:t>text</a:t>
              </a:r>
              <a:r>
                <a:rPr lang="en-US" dirty="0">
                  <a:solidFill>
                    <a:schemeClr val="bg1"/>
                  </a:solidFill>
                </a:rPr>
                <a:t> </a:t>
              </a:r>
              <a:r>
                <a:rPr lang="en-US" dirty="0" err="1">
                  <a:solidFill>
                    <a:schemeClr val="bg1"/>
                  </a:solidFill>
                </a:rPr>
                <a:t>text</a:t>
              </a:r>
              <a:r>
                <a:rPr lang="en-US" dirty="0">
                  <a:solidFill>
                    <a:schemeClr val="bg1"/>
                  </a:solidFill>
                </a:rPr>
                <a:t> </a:t>
              </a:r>
              <a:r>
                <a:rPr lang="en-US" dirty="0" err="1">
                  <a:solidFill>
                    <a:schemeClr val="bg1"/>
                  </a:solidFill>
                </a:rPr>
                <a:t>text</a:t>
              </a:r>
              <a:r>
                <a:rPr lang="en-US" dirty="0">
                  <a:solidFill>
                    <a:schemeClr val="bg1"/>
                  </a:solidFill>
                </a:rPr>
                <a:t> </a:t>
              </a:r>
              <a:r>
                <a:rPr lang="en-US" dirty="0" err="1">
                  <a:solidFill>
                    <a:schemeClr val="bg1"/>
                  </a:solidFill>
                </a:rPr>
                <a:t>text</a:t>
              </a:r>
              <a:r>
                <a:rPr lang="en-US" dirty="0">
                  <a:solidFill>
                    <a:schemeClr val="bg1"/>
                  </a:solidFill>
                </a:rPr>
                <a:t> </a:t>
              </a:r>
              <a:r>
                <a:rPr lang="en-US" dirty="0" err="1">
                  <a:solidFill>
                    <a:schemeClr val="bg1"/>
                  </a:solidFill>
                </a:rPr>
                <a:t>text</a:t>
              </a:r>
              <a:r>
                <a:rPr lang="en-US" dirty="0">
                  <a:solidFill>
                    <a:schemeClr val="bg1"/>
                  </a:solidFill>
                </a:rPr>
                <a:t> </a:t>
              </a:r>
              <a:r>
                <a:rPr lang="en-US" dirty="0" err="1">
                  <a:solidFill>
                    <a:schemeClr val="bg1"/>
                  </a:solidFill>
                </a:rPr>
                <a:t>text</a:t>
              </a:r>
              <a:r>
                <a:rPr lang="en-US" dirty="0">
                  <a:solidFill>
                    <a:schemeClr val="bg1"/>
                  </a:solidFill>
                </a:rPr>
                <a:t> </a:t>
              </a:r>
              <a:r>
                <a:rPr lang="en-US" dirty="0" err="1">
                  <a:solidFill>
                    <a:schemeClr val="bg1"/>
                  </a:solidFill>
                </a:rPr>
                <a:t>text</a:t>
              </a:r>
              <a:r>
                <a:rPr lang="en-US" dirty="0">
                  <a:solidFill>
                    <a:schemeClr val="bg1"/>
                  </a:solidFill>
                </a:rPr>
                <a:t> </a:t>
              </a:r>
              <a:r>
                <a:rPr lang="en-US" dirty="0" err="1">
                  <a:solidFill>
                    <a:schemeClr val="bg1"/>
                  </a:solidFill>
                </a:rPr>
                <a:t>text</a:t>
              </a:r>
              <a:r>
                <a:rPr lang="en-US" dirty="0">
                  <a:solidFill>
                    <a:schemeClr val="bg1"/>
                  </a:solidFill>
                </a:rPr>
                <a:t> </a:t>
              </a:r>
              <a:r>
                <a:rPr lang="en-US" dirty="0" err="1">
                  <a:solidFill>
                    <a:schemeClr val="bg1"/>
                  </a:solidFill>
                </a:rPr>
                <a:t>text</a:t>
              </a:r>
              <a:r>
                <a:rPr lang="en-US" dirty="0">
                  <a:solidFill>
                    <a:schemeClr val="bg1"/>
                  </a:solidFill>
                </a:rPr>
                <a:t> </a:t>
              </a:r>
              <a:r>
                <a:rPr lang="en-US" dirty="0" err="1">
                  <a:solidFill>
                    <a:schemeClr val="bg1"/>
                  </a:solidFill>
                </a:rPr>
                <a:t>text</a:t>
              </a:r>
              <a:r>
                <a:rPr lang="en-US" dirty="0">
                  <a:solidFill>
                    <a:schemeClr val="bg1"/>
                  </a:solidFill>
                </a:rPr>
                <a:t> </a:t>
              </a:r>
              <a:r>
                <a:rPr lang="en-US" dirty="0" err="1">
                  <a:solidFill>
                    <a:schemeClr val="bg1"/>
                  </a:solidFill>
                </a:rPr>
                <a:t>text</a:t>
              </a:r>
              <a:r>
                <a:rPr lang="en-US" dirty="0">
                  <a:solidFill>
                    <a:schemeClr val="bg1"/>
                  </a:solidFill>
                </a:rPr>
                <a:t> </a:t>
              </a:r>
              <a:r>
                <a:rPr lang="en-US" dirty="0" err="1">
                  <a:solidFill>
                    <a:schemeClr val="bg1"/>
                  </a:solidFill>
                </a:rPr>
                <a:t>text</a:t>
              </a:r>
              <a:r>
                <a:rPr lang="en-US" dirty="0">
                  <a:solidFill>
                    <a:schemeClr val="bg1"/>
                  </a:solidFill>
                </a:rPr>
                <a:t> </a:t>
              </a:r>
              <a:r>
                <a:rPr lang="en-US" dirty="0" err="1">
                  <a:solidFill>
                    <a:schemeClr val="bg1"/>
                  </a:solidFill>
                </a:rPr>
                <a:t>text</a:t>
              </a:r>
              <a:r>
                <a:rPr lang="en-US" dirty="0">
                  <a:solidFill>
                    <a:schemeClr val="bg1"/>
                  </a:solidFill>
                </a:rPr>
                <a:t> </a:t>
              </a:r>
              <a:r>
                <a:rPr lang="en-US" dirty="0" err="1">
                  <a:solidFill>
                    <a:schemeClr val="bg1"/>
                  </a:solidFill>
                </a:rPr>
                <a:t>text</a:t>
              </a:r>
              <a:r>
                <a:rPr lang="en-US" dirty="0">
                  <a:solidFill>
                    <a:schemeClr val="bg1"/>
                  </a:solidFill>
                </a:rPr>
                <a:t> </a:t>
              </a:r>
              <a:r>
                <a:rPr lang="en-US" dirty="0" err="1">
                  <a:solidFill>
                    <a:schemeClr val="bg1"/>
                  </a:solidFill>
                </a:rPr>
                <a:t>text</a:t>
              </a:r>
              <a:r>
                <a:rPr lang="en-US" dirty="0">
                  <a:solidFill>
                    <a:schemeClr val="bg1"/>
                  </a:solidFill>
                </a:rPr>
                <a:t> </a:t>
              </a:r>
              <a:r>
                <a:rPr lang="en-US" dirty="0" err="1">
                  <a:solidFill>
                    <a:schemeClr val="bg1"/>
                  </a:solidFill>
                </a:rPr>
                <a:t>text</a:t>
              </a:r>
              <a:r>
                <a:rPr lang="en-US" dirty="0">
                  <a:solidFill>
                    <a:schemeClr val="bg1"/>
                  </a:solidFill>
                </a:rPr>
                <a:t> </a:t>
              </a:r>
              <a:r>
                <a:rPr lang="en-US" dirty="0" err="1">
                  <a:solidFill>
                    <a:schemeClr val="bg1"/>
                  </a:solidFill>
                </a:rPr>
                <a:t>text</a:t>
              </a:r>
              <a:r>
                <a:rPr lang="en-US" dirty="0">
                  <a:solidFill>
                    <a:schemeClr val="bg1"/>
                  </a:solidFill>
                </a:rPr>
                <a:t> </a:t>
              </a:r>
              <a:r>
                <a:rPr lang="en-US" dirty="0" err="1">
                  <a:solidFill>
                    <a:schemeClr val="bg1"/>
                  </a:solidFill>
                </a:rPr>
                <a:t>text</a:t>
              </a:r>
              <a:r>
                <a:rPr lang="en-US" dirty="0">
                  <a:solidFill>
                    <a:schemeClr val="bg1"/>
                  </a:solidFill>
                </a:rPr>
                <a:t> </a:t>
              </a:r>
              <a:r>
                <a:rPr lang="en-US" dirty="0" err="1">
                  <a:solidFill>
                    <a:schemeClr val="bg1"/>
                  </a:solidFill>
                </a:rPr>
                <a:t>text</a:t>
              </a:r>
              <a:r>
                <a:rPr lang="en-US" dirty="0">
                  <a:solidFill>
                    <a:schemeClr val="bg1"/>
                  </a:solidFill>
                </a:rPr>
                <a:t> </a:t>
              </a:r>
              <a:r>
                <a:rPr lang="en-US" dirty="0" err="1">
                  <a:solidFill>
                    <a:schemeClr val="bg1"/>
                  </a:solidFill>
                </a:rPr>
                <a:t>text</a:t>
              </a:r>
              <a:r>
                <a:rPr lang="en-US" dirty="0">
                  <a:solidFill>
                    <a:schemeClr val="bg1"/>
                  </a:solidFill>
                </a:rPr>
                <a:t> </a:t>
              </a:r>
              <a:r>
                <a:rPr lang="en-US" dirty="0" err="1">
                  <a:solidFill>
                    <a:schemeClr val="bg1"/>
                  </a:solidFill>
                </a:rPr>
                <a:t>text</a:t>
              </a:r>
              <a:r>
                <a:rPr lang="en-US" dirty="0">
                  <a:solidFill>
                    <a:schemeClr val="bg1"/>
                  </a:solidFill>
                </a:rPr>
                <a:t> </a:t>
              </a:r>
              <a:r>
                <a:rPr lang="en-US" dirty="0" err="1">
                  <a:solidFill>
                    <a:schemeClr val="bg1"/>
                  </a:solidFill>
                </a:rPr>
                <a:t>text</a:t>
              </a:r>
              <a:r>
                <a:rPr lang="en-US" dirty="0">
                  <a:solidFill>
                    <a:schemeClr val="bg1"/>
                  </a:solidFill>
                </a:rPr>
                <a:t> </a:t>
              </a:r>
              <a:r>
                <a:rPr lang="en-US" dirty="0" err="1">
                  <a:solidFill>
                    <a:schemeClr val="bg1"/>
                  </a:solidFill>
                </a:rPr>
                <a:t>text</a:t>
              </a:r>
              <a:r>
                <a:rPr lang="en-US" dirty="0">
                  <a:solidFill>
                    <a:schemeClr val="bg1"/>
                  </a:solidFill>
                </a:rPr>
                <a:t> </a:t>
              </a:r>
              <a:r>
                <a:rPr lang="en-US" dirty="0" err="1">
                  <a:solidFill>
                    <a:schemeClr val="bg1"/>
                  </a:solidFill>
                </a:rPr>
                <a:t>text</a:t>
              </a:r>
              <a:r>
                <a:rPr lang="en-US" dirty="0">
                  <a:solidFill>
                    <a:schemeClr val="bg1"/>
                  </a:solidFill>
                </a:rPr>
                <a:t> </a:t>
              </a:r>
              <a:r>
                <a:rPr lang="en-US" dirty="0" err="1">
                  <a:solidFill>
                    <a:schemeClr val="bg1"/>
                  </a:solidFill>
                </a:rPr>
                <a:t>text</a:t>
              </a:r>
              <a:r>
                <a:rPr lang="en-US" dirty="0">
                  <a:solidFill>
                    <a:schemeClr val="bg1"/>
                  </a:solidFill>
                </a:rPr>
                <a:t> </a:t>
              </a:r>
              <a:r>
                <a:rPr lang="en-US" dirty="0" err="1">
                  <a:solidFill>
                    <a:schemeClr val="bg1"/>
                  </a:solidFill>
                </a:rPr>
                <a:t>text</a:t>
              </a:r>
              <a:r>
                <a:rPr lang="en-US" dirty="0">
                  <a:solidFill>
                    <a:schemeClr val="bg1"/>
                  </a:solidFill>
                </a:rPr>
                <a:t> </a:t>
              </a:r>
              <a:r>
                <a:rPr lang="en-US" dirty="0" err="1">
                  <a:solidFill>
                    <a:schemeClr val="bg1"/>
                  </a:solidFill>
                </a:rPr>
                <a:t>text</a:t>
              </a:r>
              <a:r>
                <a:rPr lang="en-US" dirty="0">
                  <a:solidFill>
                    <a:schemeClr val="bg1"/>
                  </a:solidFill>
                </a:rPr>
                <a:t> </a:t>
              </a:r>
              <a:r>
                <a:rPr lang="en-US" dirty="0" err="1">
                  <a:solidFill>
                    <a:schemeClr val="bg1"/>
                  </a:solidFill>
                </a:rPr>
                <a:t>text</a:t>
              </a:r>
              <a:r>
                <a:rPr lang="en-US" dirty="0">
                  <a:solidFill>
                    <a:schemeClr val="bg1"/>
                  </a:solidFill>
                </a:rPr>
                <a:t> </a:t>
              </a:r>
              <a:r>
                <a:rPr lang="en-US" dirty="0" err="1">
                  <a:solidFill>
                    <a:schemeClr val="bg1"/>
                  </a:solidFill>
                </a:rPr>
                <a:t>text</a:t>
              </a:r>
              <a:r>
                <a:rPr lang="en-US" dirty="0">
                  <a:solidFill>
                    <a:schemeClr val="bg1"/>
                  </a:solidFill>
                </a:rPr>
                <a:t> </a:t>
              </a:r>
              <a:r>
                <a:rPr lang="en-US" dirty="0" err="1">
                  <a:solidFill>
                    <a:schemeClr val="bg1"/>
                  </a:solidFill>
                </a:rPr>
                <a:t>text</a:t>
              </a:r>
              <a:r>
                <a:rPr lang="en-US" dirty="0">
                  <a:solidFill>
                    <a:schemeClr val="bg1"/>
                  </a:solidFill>
                </a:rPr>
                <a:t> </a:t>
              </a:r>
              <a:r>
                <a:rPr lang="en-US" dirty="0" err="1">
                  <a:solidFill>
                    <a:schemeClr val="bg1"/>
                  </a:solidFill>
                </a:rPr>
                <a:t>text</a:t>
              </a:r>
              <a:r>
                <a:rPr lang="en-US" dirty="0">
                  <a:solidFill>
                    <a:schemeClr val="bg1"/>
                  </a:solidFill>
                </a:rPr>
                <a:t> </a:t>
              </a:r>
              <a:r>
                <a:rPr lang="en-US" dirty="0" err="1">
                  <a:solidFill>
                    <a:schemeClr val="bg1"/>
                  </a:solidFill>
                </a:rPr>
                <a:t>text</a:t>
              </a:r>
              <a:r>
                <a:rPr lang="en-US" dirty="0">
                  <a:solidFill>
                    <a:schemeClr val="bg1"/>
                  </a:solidFill>
                </a:rPr>
                <a:t> </a:t>
              </a:r>
              <a:r>
                <a:rPr lang="en-US" dirty="0" err="1">
                  <a:solidFill>
                    <a:schemeClr val="bg1"/>
                  </a:solidFill>
                </a:rPr>
                <a:t>text</a:t>
              </a:r>
              <a:r>
                <a:rPr lang="en-US" dirty="0">
                  <a:solidFill>
                    <a:schemeClr val="bg1"/>
                  </a:solidFill>
                </a:rPr>
                <a:t> </a:t>
              </a:r>
              <a:r>
                <a:rPr lang="en-US" dirty="0" err="1">
                  <a:solidFill>
                    <a:schemeClr val="bg1"/>
                  </a:solidFill>
                </a:rPr>
                <a:t>text</a:t>
              </a:r>
              <a:r>
                <a:rPr lang="en-US" dirty="0">
                  <a:solidFill>
                    <a:schemeClr val="bg1"/>
                  </a:solidFill>
                </a:rPr>
                <a:t> </a:t>
              </a:r>
              <a:r>
                <a:rPr lang="en-US" dirty="0" err="1">
                  <a:solidFill>
                    <a:schemeClr val="bg1"/>
                  </a:solidFill>
                </a:rPr>
                <a:t>text</a:t>
              </a:r>
              <a:r>
                <a:rPr lang="en-US" dirty="0">
                  <a:solidFill>
                    <a:schemeClr val="bg1"/>
                  </a:solidFill>
                </a:rPr>
                <a:t> </a:t>
              </a:r>
              <a:r>
                <a:rPr lang="en-US" dirty="0" err="1">
                  <a:solidFill>
                    <a:schemeClr val="bg1"/>
                  </a:solidFill>
                </a:rPr>
                <a:t>text</a:t>
              </a:r>
              <a:r>
                <a:rPr lang="en-US" dirty="0">
                  <a:solidFill>
                    <a:schemeClr val="bg1"/>
                  </a:solidFill>
                </a:rPr>
                <a:t> </a:t>
              </a:r>
              <a:r>
                <a:rPr lang="en-US" dirty="0" err="1">
                  <a:solidFill>
                    <a:schemeClr val="bg1"/>
                  </a:solidFill>
                </a:rPr>
                <a:t>text</a:t>
              </a:r>
              <a:r>
                <a:rPr lang="en-US" dirty="0">
                  <a:solidFill>
                    <a:schemeClr val="bg1"/>
                  </a:solidFill>
                </a:rPr>
                <a:t> </a:t>
              </a:r>
              <a:r>
                <a:rPr lang="en-US" dirty="0" err="1">
                  <a:solidFill>
                    <a:schemeClr val="bg1"/>
                  </a:solidFill>
                </a:rPr>
                <a:t>text</a:t>
              </a:r>
              <a:r>
                <a:rPr lang="en-US" dirty="0">
                  <a:solidFill>
                    <a:schemeClr val="bg1"/>
                  </a:solidFill>
                </a:rPr>
                <a:t> </a:t>
              </a:r>
              <a:r>
                <a:rPr lang="en-US" dirty="0" err="1">
                  <a:solidFill>
                    <a:schemeClr val="bg1"/>
                  </a:solidFill>
                </a:rPr>
                <a:t>text</a:t>
              </a:r>
              <a:r>
                <a:rPr lang="en-US" dirty="0">
                  <a:solidFill>
                    <a:schemeClr val="bg1"/>
                  </a:solidFill>
                </a:rPr>
                <a:t> </a:t>
              </a:r>
              <a:r>
                <a:rPr lang="en-US" dirty="0" err="1">
                  <a:solidFill>
                    <a:schemeClr val="bg1"/>
                  </a:solidFill>
                </a:rPr>
                <a:t>text</a:t>
              </a:r>
              <a:r>
                <a:rPr lang="en-US" dirty="0">
                  <a:solidFill>
                    <a:schemeClr val="bg1"/>
                  </a:solidFill>
                </a:rPr>
                <a:t> </a:t>
              </a:r>
              <a:r>
                <a:rPr lang="en-US" dirty="0" err="1">
                  <a:solidFill>
                    <a:schemeClr val="bg1"/>
                  </a:solidFill>
                </a:rPr>
                <a:t>text</a:t>
              </a:r>
              <a:r>
                <a:rPr lang="en-US" dirty="0">
                  <a:solidFill>
                    <a:schemeClr val="bg1"/>
                  </a:solidFill>
                </a:rPr>
                <a:t> </a:t>
              </a:r>
              <a:r>
                <a:rPr lang="en-US" dirty="0" err="1">
                  <a:solidFill>
                    <a:schemeClr val="bg1"/>
                  </a:solidFill>
                </a:rPr>
                <a:t>text</a:t>
              </a:r>
              <a:r>
                <a:rPr lang="en-US" dirty="0">
                  <a:solidFill>
                    <a:schemeClr val="bg1"/>
                  </a:solidFill>
                </a:rPr>
                <a:t> </a:t>
              </a:r>
              <a:r>
                <a:rPr lang="en-US" dirty="0" err="1">
                  <a:solidFill>
                    <a:schemeClr val="bg1"/>
                  </a:solidFill>
                </a:rPr>
                <a:t>text</a:t>
              </a:r>
              <a:r>
                <a:rPr lang="en-US" dirty="0">
                  <a:solidFill>
                    <a:schemeClr val="bg1"/>
                  </a:solidFill>
                </a:rPr>
                <a:t> </a:t>
              </a:r>
              <a:r>
                <a:rPr lang="en-US" dirty="0" err="1">
                  <a:solidFill>
                    <a:schemeClr val="bg1"/>
                  </a:solidFill>
                </a:rPr>
                <a:t>text</a:t>
              </a:r>
              <a:r>
                <a:rPr lang="en-US" dirty="0">
                  <a:solidFill>
                    <a:schemeClr val="bg1"/>
                  </a:solidFill>
                </a:rPr>
                <a:t> </a:t>
              </a:r>
              <a:r>
                <a:rPr lang="en-US" dirty="0" err="1">
                  <a:solidFill>
                    <a:schemeClr val="bg1"/>
                  </a:solidFill>
                </a:rPr>
                <a:t>text</a:t>
              </a:r>
              <a:r>
                <a:rPr lang="en-US" dirty="0">
                  <a:solidFill>
                    <a:schemeClr val="bg1"/>
                  </a:solidFill>
                </a:rPr>
                <a:t> </a:t>
              </a:r>
              <a:r>
                <a:rPr lang="en-US" dirty="0" err="1">
                  <a:solidFill>
                    <a:schemeClr val="bg1"/>
                  </a:solidFill>
                </a:rPr>
                <a:t>text</a:t>
              </a:r>
              <a:r>
                <a:rPr lang="en-US" dirty="0">
                  <a:solidFill>
                    <a:schemeClr val="bg1"/>
                  </a:solidFill>
                </a:rPr>
                <a:t> </a:t>
              </a:r>
              <a:r>
                <a:rPr lang="en-US" dirty="0" err="1">
                  <a:solidFill>
                    <a:schemeClr val="bg1"/>
                  </a:solidFill>
                </a:rPr>
                <a:t>text</a:t>
              </a:r>
              <a:r>
                <a:rPr lang="en-US" dirty="0">
                  <a:solidFill>
                    <a:schemeClr val="bg1"/>
                  </a:solidFill>
                </a:rPr>
                <a:t> </a:t>
              </a:r>
              <a:r>
                <a:rPr lang="en-US" dirty="0" err="1">
                  <a:solidFill>
                    <a:schemeClr val="bg1"/>
                  </a:solidFill>
                </a:rPr>
                <a:t>text</a:t>
              </a:r>
              <a:r>
                <a:rPr lang="en-US" dirty="0">
                  <a:solidFill>
                    <a:schemeClr val="bg1"/>
                  </a:solidFill>
                </a:rPr>
                <a:t>…</a:t>
              </a:r>
              <a:endParaRPr lang="en-MY" dirty="0">
                <a:solidFill>
                  <a:schemeClr val="bg1"/>
                </a:solidFill>
              </a:endParaRPr>
            </a:p>
          </p:txBody>
        </p:sp>
        <p:sp>
          <p:nvSpPr>
            <p:cNvPr id="94" name="TextBox 93">
              <a:extLst>
                <a:ext uri="{FF2B5EF4-FFF2-40B4-BE49-F238E27FC236}">
                  <a16:creationId xmlns:a16="http://schemas.microsoft.com/office/drawing/2014/main" id="{34DECB90-1852-4C66-8211-1D7D0C0A157E}"/>
                </a:ext>
              </a:extLst>
            </p:cNvPr>
            <p:cNvSpPr txBox="1"/>
            <p:nvPr/>
          </p:nvSpPr>
          <p:spPr>
            <a:xfrm>
              <a:off x="279060" y="4485321"/>
              <a:ext cx="414585" cy="523220"/>
            </a:xfrm>
            <a:prstGeom prst="rect">
              <a:avLst/>
            </a:prstGeom>
            <a:noFill/>
          </p:spPr>
          <p:txBody>
            <a:bodyPr wrap="square" rtlCol="0">
              <a:spAutoFit/>
            </a:bodyPr>
            <a:lstStyle/>
            <a:p>
              <a:r>
                <a:rPr lang="en-US" sz="2800" b="1" dirty="0">
                  <a:gradFill>
                    <a:gsLst>
                      <a:gs pos="45000">
                        <a:srgbClr val="C22198"/>
                      </a:gs>
                      <a:gs pos="100000">
                        <a:srgbClr val="396ADA"/>
                      </a:gs>
                      <a:gs pos="76000">
                        <a:srgbClr val="9537B4"/>
                      </a:gs>
                      <a:gs pos="0">
                        <a:srgbClr val="FB5C03"/>
                      </a:gs>
                    </a:gsLst>
                    <a:lin ang="13500000" scaled="1"/>
                  </a:gradFill>
                  <a:latin typeface="Microsoft YaHei UI" panose="020B0503020204020204" pitchFamily="34" charset="-122"/>
                  <a:ea typeface="Microsoft YaHei UI" panose="020B0503020204020204" pitchFamily="34" charset="-122"/>
                </a:rPr>
                <a:t>4</a:t>
              </a:r>
              <a:endParaRPr lang="en-MY" sz="2800" b="1" dirty="0">
                <a:gradFill>
                  <a:gsLst>
                    <a:gs pos="45000">
                      <a:srgbClr val="C22198"/>
                    </a:gs>
                    <a:gs pos="100000">
                      <a:srgbClr val="396ADA"/>
                    </a:gs>
                    <a:gs pos="76000">
                      <a:srgbClr val="9537B4"/>
                    </a:gs>
                    <a:gs pos="0">
                      <a:srgbClr val="FB5C03"/>
                    </a:gs>
                  </a:gsLst>
                  <a:lin ang="13500000" scaled="1"/>
                </a:gradFill>
                <a:latin typeface="Microsoft YaHei UI" panose="020B0503020204020204" pitchFamily="34" charset="-122"/>
                <a:ea typeface="Microsoft YaHei UI" panose="020B0503020204020204" pitchFamily="34" charset="-122"/>
              </a:endParaRPr>
            </a:p>
          </p:txBody>
        </p:sp>
      </p:grpSp>
      <p:grpSp>
        <p:nvGrpSpPr>
          <p:cNvPr id="11285" name="Group 11284">
            <a:extLst>
              <a:ext uri="{FF2B5EF4-FFF2-40B4-BE49-F238E27FC236}">
                <a16:creationId xmlns:a16="http://schemas.microsoft.com/office/drawing/2014/main" id="{1A5CC008-63A2-4F1B-969C-5B7BE65A3443}"/>
              </a:ext>
            </a:extLst>
          </p:cNvPr>
          <p:cNvGrpSpPr/>
          <p:nvPr/>
        </p:nvGrpSpPr>
        <p:grpSpPr>
          <a:xfrm>
            <a:off x="279060" y="5373729"/>
            <a:ext cx="7544138" cy="923330"/>
            <a:chOff x="279060" y="5373729"/>
            <a:chExt cx="7544138" cy="923330"/>
          </a:xfrm>
        </p:grpSpPr>
        <p:sp>
          <p:nvSpPr>
            <p:cNvPr id="79" name="Rectangle: Rounded Corners 78">
              <a:extLst>
                <a:ext uri="{FF2B5EF4-FFF2-40B4-BE49-F238E27FC236}">
                  <a16:creationId xmlns:a16="http://schemas.microsoft.com/office/drawing/2014/main" id="{3FCE153F-B493-4908-BCE9-D64C82B71664}"/>
                </a:ext>
              </a:extLst>
            </p:cNvPr>
            <p:cNvSpPr/>
            <p:nvPr/>
          </p:nvSpPr>
          <p:spPr>
            <a:xfrm>
              <a:off x="283049" y="5379361"/>
              <a:ext cx="7540149" cy="903110"/>
            </a:xfrm>
            <a:prstGeom prst="roundRect">
              <a:avLst/>
            </a:prstGeom>
            <a:solidFill>
              <a:srgbClr val="B4A6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93" name="TextBox 92">
              <a:extLst>
                <a:ext uri="{FF2B5EF4-FFF2-40B4-BE49-F238E27FC236}">
                  <a16:creationId xmlns:a16="http://schemas.microsoft.com/office/drawing/2014/main" id="{1B0811CB-3564-4923-BA7D-29F757237538}"/>
                </a:ext>
              </a:extLst>
            </p:cNvPr>
            <p:cNvSpPr txBox="1"/>
            <p:nvPr/>
          </p:nvSpPr>
          <p:spPr>
            <a:xfrm>
              <a:off x="581004" y="5373729"/>
              <a:ext cx="7241491" cy="923330"/>
            </a:xfrm>
            <a:prstGeom prst="rect">
              <a:avLst/>
            </a:prstGeom>
            <a:noFill/>
          </p:spPr>
          <p:txBody>
            <a:bodyPr wrap="square" rtlCol="0">
              <a:spAutoFit/>
            </a:bodyPr>
            <a:lstStyle/>
            <a:p>
              <a:pPr algn="just"/>
              <a:r>
                <a:rPr lang="en-US" dirty="0">
                  <a:solidFill>
                    <a:schemeClr val="bg1"/>
                  </a:solidFill>
                </a:rPr>
                <a:t>Text </a:t>
              </a:r>
              <a:r>
                <a:rPr lang="en-US" dirty="0" err="1">
                  <a:solidFill>
                    <a:schemeClr val="bg1"/>
                  </a:solidFill>
                </a:rPr>
                <a:t>text</a:t>
              </a:r>
              <a:r>
                <a:rPr lang="en-US" dirty="0">
                  <a:solidFill>
                    <a:schemeClr val="bg1"/>
                  </a:solidFill>
                </a:rPr>
                <a:t> </a:t>
              </a:r>
              <a:r>
                <a:rPr lang="en-US" dirty="0" err="1">
                  <a:solidFill>
                    <a:schemeClr val="bg1"/>
                  </a:solidFill>
                </a:rPr>
                <a:t>text</a:t>
              </a:r>
              <a:r>
                <a:rPr lang="en-US" dirty="0">
                  <a:solidFill>
                    <a:schemeClr val="bg1"/>
                  </a:solidFill>
                </a:rPr>
                <a:t> </a:t>
              </a:r>
              <a:r>
                <a:rPr lang="en-US" dirty="0" err="1">
                  <a:solidFill>
                    <a:schemeClr val="bg1"/>
                  </a:solidFill>
                </a:rPr>
                <a:t>text</a:t>
              </a:r>
              <a:r>
                <a:rPr lang="en-US" dirty="0">
                  <a:solidFill>
                    <a:schemeClr val="bg1"/>
                  </a:solidFill>
                </a:rPr>
                <a:t> </a:t>
              </a:r>
              <a:r>
                <a:rPr lang="en-US" dirty="0" err="1">
                  <a:solidFill>
                    <a:schemeClr val="bg1"/>
                  </a:solidFill>
                </a:rPr>
                <a:t>text</a:t>
              </a:r>
              <a:r>
                <a:rPr lang="en-US" dirty="0">
                  <a:solidFill>
                    <a:schemeClr val="bg1"/>
                  </a:solidFill>
                </a:rPr>
                <a:t> </a:t>
              </a:r>
              <a:r>
                <a:rPr lang="en-US" dirty="0" err="1">
                  <a:solidFill>
                    <a:schemeClr val="bg1"/>
                  </a:solidFill>
                </a:rPr>
                <a:t>text</a:t>
              </a:r>
              <a:r>
                <a:rPr lang="en-US" dirty="0">
                  <a:solidFill>
                    <a:schemeClr val="bg1"/>
                  </a:solidFill>
                </a:rPr>
                <a:t> </a:t>
              </a:r>
              <a:r>
                <a:rPr lang="en-US" dirty="0" err="1">
                  <a:solidFill>
                    <a:schemeClr val="bg1"/>
                  </a:solidFill>
                </a:rPr>
                <a:t>text</a:t>
              </a:r>
              <a:r>
                <a:rPr lang="en-US" dirty="0">
                  <a:solidFill>
                    <a:schemeClr val="bg1"/>
                  </a:solidFill>
                </a:rPr>
                <a:t> </a:t>
              </a:r>
              <a:r>
                <a:rPr lang="en-US" dirty="0" err="1">
                  <a:solidFill>
                    <a:schemeClr val="bg1"/>
                  </a:solidFill>
                </a:rPr>
                <a:t>text</a:t>
              </a:r>
              <a:r>
                <a:rPr lang="en-US" dirty="0">
                  <a:solidFill>
                    <a:schemeClr val="bg1"/>
                  </a:solidFill>
                </a:rPr>
                <a:t> </a:t>
              </a:r>
              <a:r>
                <a:rPr lang="en-US" dirty="0" err="1">
                  <a:solidFill>
                    <a:schemeClr val="bg1"/>
                  </a:solidFill>
                </a:rPr>
                <a:t>text</a:t>
              </a:r>
              <a:r>
                <a:rPr lang="en-US" dirty="0">
                  <a:solidFill>
                    <a:schemeClr val="bg1"/>
                  </a:solidFill>
                </a:rPr>
                <a:t> </a:t>
              </a:r>
              <a:r>
                <a:rPr lang="en-US" dirty="0" err="1">
                  <a:solidFill>
                    <a:schemeClr val="bg1"/>
                  </a:solidFill>
                </a:rPr>
                <a:t>text</a:t>
              </a:r>
              <a:r>
                <a:rPr lang="en-US" dirty="0">
                  <a:solidFill>
                    <a:schemeClr val="bg1"/>
                  </a:solidFill>
                </a:rPr>
                <a:t> </a:t>
              </a:r>
              <a:r>
                <a:rPr lang="en-US" dirty="0" err="1">
                  <a:solidFill>
                    <a:schemeClr val="bg1"/>
                  </a:solidFill>
                </a:rPr>
                <a:t>text</a:t>
              </a:r>
              <a:r>
                <a:rPr lang="en-US" dirty="0">
                  <a:solidFill>
                    <a:schemeClr val="bg1"/>
                  </a:solidFill>
                </a:rPr>
                <a:t> </a:t>
              </a:r>
              <a:r>
                <a:rPr lang="en-US" dirty="0" err="1">
                  <a:solidFill>
                    <a:schemeClr val="bg1"/>
                  </a:solidFill>
                </a:rPr>
                <a:t>text</a:t>
              </a:r>
              <a:r>
                <a:rPr lang="en-US" dirty="0">
                  <a:solidFill>
                    <a:schemeClr val="bg1"/>
                  </a:solidFill>
                </a:rPr>
                <a:t> </a:t>
              </a:r>
              <a:r>
                <a:rPr lang="en-US" dirty="0" err="1">
                  <a:solidFill>
                    <a:schemeClr val="bg1"/>
                  </a:solidFill>
                </a:rPr>
                <a:t>text</a:t>
              </a:r>
              <a:r>
                <a:rPr lang="en-US" dirty="0">
                  <a:solidFill>
                    <a:schemeClr val="bg1"/>
                  </a:solidFill>
                </a:rPr>
                <a:t> </a:t>
              </a:r>
              <a:r>
                <a:rPr lang="en-US" dirty="0" err="1">
                  <a:solidFill>
                    <a:schemeClr val="bg1"/>
                  </a:solidFill>
                </a:rPr>
                <a:t>text</a:t>
              </a:r>
              <a:r>
                <a:rPr lang="en-US" dirty="0">
                  <a:solidFill>
                    <a:schemeClr val="bg1"/>
                  </a:solidFill>
                </a:rPr>
                <a:t> </a:t>
              </a:r>
              <a:r>
                <a:rPr lang="en-US" dirty="0" err="1">
                  <a:solidFill>
                    <a:schemeClr val="bg1"/>
                  </a:solidFill>
                </a:rPr>
                <a:t>text</a:t>
              </a:r>
              <a:r>
                <a:rPr lang="en-US" dirty="0">
                  <a:solidFill>
                    <a:schemeClr val="bg1"/>
                  </a:solidFill>
                </a:rPr>
                <a:t> </a:t>
              </a:r>
              <a:r>
                <a:rPr lang="en-US" dirty="0" err="1">
                  <a:solidFill>
                    <a:schemeClr val="bg1"/>
                  </a:solidFill>
                </a:rPr>
                <a:t>text</a:t>
              </a:r>
              <a:r>
                <a:rPr lang="en-US" dirty="0">
                  <a:solidFill>
                    <a:schemeClr val="bg1"/>
                  </a:solidFill>
                </a:rPr>
                <a:t> </a:t>
              </a:r>
              <a:r>
                <a:rPr lang="en-US" dirty="0" err="1">
                  <a:solidFill>
                    <a:schemeClr val="bg1"/>
                  </a:solidFill>
                </a:rPr>
                <a:t>text</a:t>
              </a:r>
              <a:r>
                <a:rPr lang="en-US" dirty="0">
                  <a:solidFill>
                    <a:schemeClr val="bg1"/>
                  </a:solidFill>
                </a:rPr>
                <a:t> </a:t>
              </a:r>
              <a:r>
                <a:rPr lang="en-US" dirty="0" err="1">
                  <a:solidFill>
                    <a:schemeClr val="bg1"/>
                  </a:solidFill>
                </a:rPr>
                <a:t>text</a:t>
              </a:r>
              <a:r>
                <a:rPr lang="en-US" dirty="0">
                  <a:solidFill>
                    <a:schemeClr val="bg1"/>
                  </a:solidFill>
                </a:rPr>
                <a:t> </a:t>
              </a:r>
              <a:r>
                <a:rPr lang="en-US" dirty="0" err="1">
                  <a:solidFill>
                    <a:schemeClr val="bg1"/>
                  </a:solidFill>
                </a:rPr>
                <a:t>text</a:t>
              </a:r>
              <a:r>
                <a:rPr lang="en-US" dirty="0">
                  <a:solidFill>
                    <a:schemeClr val="bg1"/>
                  </a:solidFill>
                </a:rPr>
                <a:t> </a:t>
              </a:r>
              <a:r>
                <a:rPr lang="en-US" dirty="0" err="1">
                  <a:solidFill>
                    <a:schemeClr val="bg1"/>
                  </a:solidFill>
                </a:rPr>
                <a:t>text</a:t>
              </a:r>
              <a:r>
                <a:rPr lang="en-US" dirty="0">
                  <a:solidFill>
                    <a:schemeClr val="bg1"/>
                  </a:solidFill>
                </a:rPr>
                <a:t> </a:t>
              </a:r>
              <a:r>
                <a:rPr lang="en-US" dirty="0" err="1">
                  <a:solidFill>
                    <a:schemeClr val="bg1"/>
                  </a:solidFill>
                </a:rPr>
                <a:t>text</a:t>
              </a:r>
              <a:r>
                <a:rPr lang="en-US" dirty="0">
                  <a:solidFill>
                    <a:schemeClr val="bg1"/>
                  </a:solidFill>
                </a:rPr>
                <a:t> </a:t>
              </a:r>
              <a:r>
                <a:rPr lang="en-US" dirty="0" err="1">
                  <a:solidFill>
                    <a:schemeClr val="bg1"/>
                  </a:solidFill>
                </a:rPr>
                <a:t>text</a:t>
              </a:r>
              <a:r>
                <a:rPr lang="en-US" dirty="0">
                  <a:solidFill>
                    <a:schemeClr val="bg1"/>
                  </a:solidFill>
                </a:rPr>
                <a:t> </a:t>
              </a:r>
              <a:r>
                <a:rPr lang="en-US" dirty="0" err="1">
                  <a:solidFill>
                    <a:schemeClr val="bg1"/>
                  </a:solidFill>
                </a:rPr>
                <a:t>text</a:t>
              </a:r>
              <a:r>
                <a:rPr lang="en-US" dirty="0">
                  <a:solidFill>
                    <a:schemeClr val="bg1"/>
                  </a:solidFill>
                </a:rPr>
                <a:t> </a:t>
              </a:r>
              <a:r>
                <a:rPr lang="en-US" dirty="0" err="1">
                  <a:solidFill>
                    <a:schemeClr val="bg1"/>
                  </a:solidFill>
                </a:rPr>
                <a:t>text</a:t>
              </a:r>
              <a:r>
                <a:rPr lang="en-US" dirty="0">
                  <a:solidFill>
                    <a:schemeClr val="bg1"/>
                  </a:solidFill>
                </a:rPr>
                <a:t> </a:t>
              </a:r>
              <a:r>
                <a:rPr lang="en-US" dirty="0" err="1">
                  <a:solidFill>
                    <a:schemeClr val="bg1"/>
                  </a:solidFill>
                </a:rPr>
                <a:t>text</a:t>
              </a:r>
              <a:r>
                <a:rPr lang="en-US" dirty="0">
                  <a:solidFill>
                    <a:schemeClr val="bg1"/>
                  </a:solidFill>
                </a:rPr>
                <a:t> </a:t>
              </a:r>
              <a:r>
                <a:rPr lang="en-US" dirty="0" err="1">
                  <a:solidFill>
                    <a:schemeClr val="bg1"/>
                  </a:solidFill>
                </a:rPr>
                <a:t>text</a:t>
              </a:r>
              <a:r>
                <a:rPr lang="en-US" dirty="0">
                  <a:solidFill>
                    <a:schemeClr val="bg1"/>
                  </a:solidFill>
                </a:rPr>
                <a:t> </a:t>
              </a:r>
              <a:r>
                <a:rPr lang="en-US" dirty="0" err="1">
                  <a:solidFill>
                    <a:schemeClr val="bg1"/>
                  </a:solidFill>
                </a:rPr>
                <a:t>text</a:t>
              </a:r>
              <a:r>
                <a:rPr lang="en-US" dirty="0">
                  <a:solidFill>
                    <a:schemeClr val="bg1"/>
                  </a:solidFill>
                </a:rPr>
                <a:t> </a:t>
              </a:r>
              <a:r>
                <a:rPr lang="en-US" dirty="0" err="1">
                  <a:solidFill>
                    <a:schemeClr val="bg1"/>
                  </a:solidFill>
                </a:rPr>
                <a:t>text</a:t>
              </a:r>
              <a:r>
                <a:rPr lang="en-US" dirty="0">
                  <a:solidFill>
                    <a:schemeClr val="bg1"/>
                  </a:solidFill>
                </a:rPr>
                <a:t> </a:t>
              </a:r>
              <a:r>
                <a:rPr lang="en-US" dirty="0" err="1">
                  <a:solidFill>
                    <a:schemeClr val="bg1"/>
                  </a:solidFill>
                </a:rPr>
                <a:t>text</a:t>
              </a:r>
              <a:r>
                <a:rPr lang="en-US" dirty="0">
                  <a:solidFill>
                    <a:schemeClr val="bg1"/>
                  </a:solidFill>
                </a:rPr>
                <a:t> </a:t>
              </a:r>
              <a:r>
                <a:rPr lang="en-US" dirty="0" err="1">
                  <a:solidFill>
                    <a:schemeClr val="bg1"/>
                  </a:solidFill>
                </a:rPr>
                <a:t>text</a:t>
              </a:r>
              <a:r>
                <a:rPr lang="en-US" dirty="0">
                  <a:solidFill>
                    <a:schemeClr val="bg1"/>
                  </a:solidFill>
                </a:rPr>
                <a:t> </a:t>
              </a:r>
              <a:r>
                <a:rPr lang="en-US" dirty="0" err="1">
                  <a:solidFill>
                    <a:schemeClr val="bg1"/>
                  </a:solidFill>
                </a:rPr>
                <a:t>text</a:t>
              </a:r>
              <a:r>
                <a:rPr lang="en-US" dirty="0">
                  <a:solidFill>
                    <a:schemeClr val="bg1"/>
                  </a:solidFill>
                </a:rPr>
                <a:t> </a:t>
              </a:r>
              <a:r>
                <a:rPr lang="en-US" dirty="0" err="1">
                  <a:solidFill>
                    <a:schemeClr val="bg1"/>
                  </a:solidFill>
                </a:rPr>
                <a:t>text</a:t>
              </a:r>
              <a:r>
                <a:rPr lang="en-US" dirty="0">
                  <a:solidFill>
                    <a:schemeClr val="bg1"/>
                  </a:solidFill>
                </a:rPr>
                <a:t> </a:t>
              </a:r>
              <a:r>
                <a:rPr lang="en-US" dirty="0" err="1">
                  <a:solidFill>
                    <a:schemeClr val="bg1"/>
                  </a:solidFill>
                </a:rPr>
                <a:t>text</a:t>
              </a:r>
              <a:r>
                <a:rPr lang="en-US" dirty="0">
                  <a:solidFill>
                    <a:schemeClr val="bg1"/>
                  </a:solidFill>
                </a:rPr>
                <a:t> </a:t>
              </a:r>
              <a:r>
                <a:rPr lang="en-US" dirty="0" err="1">
                  <a:solidFill>
                    <a:schemeClr val="bg1"/>
                  </a:solidFill>
                </a:rPr>
                <a:t>text</a:t>
              </a:r>
              <a:r>
                <a:rPr lang="en-US" dirty="0">
                  <a:solidFill>
                    <a:schemeClr val="bg1"/>
                  </a:solidFill>
                </a:rPr>
                <a:t> </a:t>
              </a:r>
              <a:r>
                <a:rPr lang="en-US" dirty="0" err="1">
                  <a:solidFill>
                    <a:schemeClr val="bg1"/>
                  </a:solidFill>
                </a:rPr>
                <a:t>text</a:t>
              </a:r>
              <a:r>
                <a:rPr lang="en-US" dirty="0">
                  <a:solidFill>
                    <a:schemeClr val="bg1"/>
                  </a:solidFill>
                </a:rPr>
                <a:t> </a:t>
              </a:r>
              <a:r>
                <a:rPr lang="en-US" dirty="0" err="1">
                  <a:solidFill>
                    <a:schemeClr val="bg1"/>
                  </a:solidFill>
                </a:rPr>
                <a:t>text</a:t>
              </a:r>
              <a:r>
                <a:rPr lang="en-US" dirty="0">
                  <a:solidFill>
                    <a:schemeClr val="bg1"/>
                  </a:solidFill>
                </a:rPr>
                <a:t> </a:t>
              </a:r>
              <a:r>
                <a:rPr lang="en-US" dirty="0" err="1">
                  <a:solidFill>
                    <a:schemeClr val="bg1"/>
                  </a:solidFill>
                </a:rPr>
                <a:t>text</a:t>
              </a:r>
              <a:r>
                <a:rPr lang="en-US" dirty="0">
                  <a:solidFill>
                    <a:schemeClr val="bg1"/>
                  </a:solidFill>
                </a:rPr>
                <a:t> </a:t>
              </a:r>
              <a:r>
                <a:rPr lang="en-US" dirty="0" err="1">
                  <a:solidFill>
                    <a:schemeClr val="bg1"/>
                  </a:solidFill>
                </a:rPr>
                <a:t>text</a:t>
              </a:r>
              <a:r>
                <a:rPr lang="en-US" dirty="0">
                  <a:solidFill>
                    <a:schemeClr val="bg1"/>
                  </a:solidFill>
                </a:rPr>
                <a:t> </a:t>
              </a:r>
              <a:r>
                <a:rPr lang="en-US" dirty="0" err="1">
                  <a:solidFill>
                    <a:schemeClr val="bg1"/>
                  </a:solidFill>
                </a:rPr>
                <a:t>text</a:t>
              </a:r>
              <a:r>
                <a:rPr lang="en-US" dirty="0">
                  <a:solidFill>
                    <a:schemeClr val="bg1"/>
                  </a:solidFill>
                </a:rPr>
                <a:t> </a:t>
              </a:r>
              <a:r>
                <a:rPr lang="en-US" dirty="0" err="1">
                  <a:solidFill>
                    <a:schemeClr val="bg1"/>
                  </a:solidFill>
                </a:rPr>
                <a:t>text</a:t>
              </a:r>
              <a:r>
                <a:rPr lang="en-US" dirty="0">
                  <a:solidFill>
                    <a:schemeClr val="bg1"/>
                  </a:solidFill>
                </a:rPr>
                <a:t> </a:t>
              </a:r>
              <a:r>
                <a:rPr lang="en-US" dirty="0" err="1">
                  <a:solidFill>
                    <a:schemeClr val="bg1"/>
                  </a:solidFill>
                </a:rPr>
                <a:t>text</a:t>
              </a:r>
              <a:r>
                <a:rPr lang="en-US" dirty="0">
                  <a:solidFill>
                    <a:schemeClr val="bg1"/>
                  </a:solidFill>
                </a:rPr>
                <a:t> </a:t>
              </a:r>
              <a:r>
                <a:rPr lang="en-US" dirty="0" err="1">
                  <a:solidFill>
                    <a:schemeClr val="bg1"/>
                  </a:solidFill>
                </a:rPr>
                <a:t>text</a:t>
              </a:r>
              <a:r>
                <a:rPr lang="en-US" dirty="0">
                  <a:solidFill>
                    <a:schemeClr val="bg1"/>
                  </a:solidFill>
                </a:rPr>
                <a:t> </a:t>
              </a:r>
              <a:r>
                <a:rPr lang="en-US" dirty="0" err="1">
                  <a:solidFill>
                    <a:schemeClr val="bg1"/>
                  </a:solidFill>
                </a:rPr>
                <a:t>text</a:t>
              </a:r>
              <a:r>
                <a:rPr lang="en-US" dirty="0">
                  <a:solidFill>
                    <a:schemeClr val="bg1"/>
                  </a:solidFill>
                </a:rPr>
                <a:t> </a:t>
              </a:r>
              <a:r>
                <a:rPr lang="en-US" dirty="0" err="1">
                  <a:solidFill>
                    <a:schemeClr val="bg1"/>
                  </a:solidFill>
                </a:rPr>
                <a:t>text</a:t>
              </a:r>
              <a:r>
                <a:rPr lang="en-US" dirty="0">
                  <a:solidFill>
                    <a:schemeClr val="bg1"/>
                  </a:solidFill>
                </a:rPr>
                <a:t> </a:t>
              </a:r>
              <a:r>
                <a:rPr lang="en-US" dirty="0" err="1">
                  <a:solidFill>
                    <a:schemeClr val="bg1"/>
                  </a:solidFill>
                </a:rPr>
                <a:t>text</a:t>
              </a:r>
              <a:r>
                <a:rPr lang="en-US" dirty="0">
                  <a:solidFill>
                    <a:schemeClr val="bg1"/>
                  </a:solidFill>
                </a:rPr>
                <a:t> </a:t>
              </a:r>
              <a:r>
                <a:rPr lang="en-US" dirty="0" err="1">
                  <a:solidFill>
                    <a:schemeClr val="bg1"/>
                  </a:solidFill>
                </a:rPr>
                <a:t>text</a:t>
              </a:r>
              <a:r>
                <a:rPr lang="en-US" dirty="0">
                  <a:solidFill>
                    <a:schemeClr val="bg1"/>
                  </a:solidFill>
                </a:rPr>
                <a:t> </a:t>
              </a:r>
              <a:r>
                <a:rPr lang="en-US" dirty="0" err="1">
                  <a:solidFill>
                    <a:schemeClr val="bg1"/>
                  </a:solidFill>
                </a:rPr>
                <a:t>text</a:t>
              </a:r>
              <a:r>
                <a:rPr lang="en-US" dirty="0">
                  <a:solidFill>
                    <a:schemeClr val="bg1"/>
                  </a:solidFill>
                </a:rPr>
                <a:t> </a:t>
              </a:r>
              <a:r>
                <a:rPr lang="en-US" dirty="0" err="1">
                  <a:solidFill>
                    <a:schemeClr val="bg1"/>
                  </a:solidFill>
                </a:rPr>
                <a:t>text</a:t>
              </a:r>
              <a:r>
                <a:rPr lang="en-US" dirty="0">
                  <a:solidFill>
                    <a:schemeClr val="bg1"/>
                  </a:solidFill>
                </a:rPr>
                <a:t> </a:t>
              </a:r>
              <a:r>
                <a:rPr lang="en-US" dirty="0" err="1">
                  <a:solidFill>
                    <a:schemeClr val="bg1"/>
                  </a:solidFill>
                </a:rPr>
                <a:t>text</a:t>
              </a:r>
              <a:r>
                <a:rPr lang="en-US" dirty="0">
                  <a:solidFill>
                    <a:schemeClr val="bg1"/>
                  </a:solidFill>
                </a:rPr>
                <a:t> </a:t>
              </a:r>
              <a:r>
                <a:rPr lang="en-US" dirty="0" err="1">
                  <a:solidFill>
                    <a:schemeClr val="bg1"/>
                  </a:solidFill>
                </a:rPr>
                <a:t>text</a:t>
              </a:r>
              <a:r>
                <a:rPr lang="en-US" dirty="0">
                  <a:solidFill>
                    <a:schemeClr val="bg1"/>
                  </a:solidFill>
                </a:rPr>
                <a:t>…</a:t>
              </a:r>
              <a:endParaRPr lang="en-MY" dirty="0">
                <a:solidFill>
                  <a:schemeClr val="bg1"/>
                </a:solidFill>
              </a:endParaRPr>
            </a:p>
          </p:txBody>
        </p:sp>
        <p:sp>
          <p:nvSpPr>
            <p:cNvPr id="95" name="TextBox 94">
              <a:extLst>
                <a:ext uri="{FF2B5EF4-FFF2-40B4-BE49-F238E27FC236}">
                  <a16:creationId xmlns:a16="http://schemas.microsoft.com/office/drawing/2014/main" id="{568260AC-7592-412D-95CC-3693D83020EF}"/>
                </a:ext>
              </a:extLst>
            </p:cNvPr>
            <p:cNvSpPr txBox="1"/>
            <p:nvPr/>
          </p:nvSpPr>
          <p:spPr>
            <a:xfrm>
              <a:off x="279060" y="5569306"/>
              <a:ext cx="414585" cy="523220"/>
            </a:xfrm>
            <a:prstGeom prst="rect">
              <a:avLst/>
            </a:prstGeom>
            <a:noFill/>
          </p:spPr>
          <p:txBody>
            <a:bodyPr wrap="square" rtlCol="0">
              <a:spAutoFit/>
            </a:bodyPr>
            <a:lstStyle/>
            <a:p>
              <a:r>
                <a:rPr lang="en-US" sz="2800" b="1" dirty="0">
                  <a:gradFill>
                    <a:gsLst>
                      <a:gs pos="45000">
                        <a:srgbClr val="C22198"/>
                      </a:gs>
                      <a:gs pos="100000">
                        <a:srgbClr val="396ADA"/>
                      </a:gs>
                      <a:gs pos="76000">
                        <a:srgbClr val="9537B4"/>
                      </a:gs>
                      <a:gs pos="0">
                        <a:srgbClr val="FB5C03"/>
                      </a:gs>
                    </a:gsLst>
                    <a:lin ang="13500000" scaled="1"/>
                  </a:gradFill>
                  <a:latin typeface="Microsoft YaHei UI" panose="020B0503020204020204" pitchFamily="34" charset="-122"/>
                  <a:ea typeface="Microsoft YaHei UI" panose="020B0503020204020204" pitchFamily="34" charset="-122"/>
                </a:rPr>
                <a:t>5</a:t>
              </a:r>
              <a:endParaRPr lang="en-MY" sz="2800" b="1" dirty="0">
                <a:gradFill>
                  <a:gsLst>
                    <a:gs pos="45000">
                      <a:srgbClr val="C22198"/>
                    </a:gs>
                    <a:gs pos="100000">
                      <a:srgbClr val="396ADA"/>
                    </a:gs>
                    <a:gs pos="76000">
                      <a:srgbClr val="9537B4"/>
                    </a:gs>
                    <a:gs pos="0">
                      <a:srgbClr val="FB5C03"/>
                    </a:gs>
                  </a:gsLst>
                  <a:lin ang="13500000" scaled="1"/>
                </a:gradFill>
                <a:latin typeface="Microsoft YaHei UI" panose="020B0503020204020204" pitchFamily="34" charset="-122"/>
                <a:ea typeface="Microsoft YaHei UI" panose="020B0503020204020204" pitchFamily="34" charset="-122"/>
              </a:endParaRPr>
            </a:p>
          </p:txBody>
        </p:sp>
      </p:grpSp>
      <p:sp>
        <p:nvSpPr>
          <p:cNvPr id="101" name="TextBox 100">
            <a:extLst>
              <a:ext uri="{FF2B5EF4-FFF2-40B4-BE49-F238E27FC236}">
                <a16:creationId xmlns:a16="http://schemas.microsoft.com/office/drawing/2014/main" id="{D4894F58-A4B6-479E-ADE6-3F1BD7518638}"/>
              </a:ext>
            </a:extLst>
          </p:cNvPr>
          <p:cNvSpPr txBox="1"/>
          <p:nvPr/>
        </p:nvSpPr>
        <p:spPr>
          <a:xfrm>
            <a:off x="9273512" y="4300655"/>
            <a:ext cx="1529790" cy="369332"/>
          </a:xfrm>
          <a:prstGeom prst="rect">
            <a:avLst/>
          </a:prstGeom>
          <a:noFill/>
        </p:spPr>
        <p:txBody>
          <a:bodyPr wrap="square" rtlCol="0">
            <a:spAutoFit/>
          </a:bodyPr>
          <a:lstStyle/>
          <a:p>
            <a:pPr algn="ctr"/>
            <a:r>
              <a:rPr lang="en-US" dirty="0">
                <a:solidFill>
                  <a:schemeClr val="bg1"/>
                </a:solidFill>
              </a:rPr>
              <a:t>Luke Chiang</a:t>
            </a:r>
            <a:endParaRPr lang="en-MY" dirty="0">
              <a:solidFill>
                <a:schemeClr val="bg1"/>
              </a:solidFill>
            </a:endParaRPr>
          </a:p>
        </p:txBody>
      </p:sp>
      <p:sp>
        <p:nvSpPr>
          <p:cNvPr id="102" name="Rectangle: Rounded Corners 101">
            <a:extLst>
              <a:ext uri="{FF2B5EF4-FFF2-40B4-BE49-F238E27FC236}">
                <a16:creationId xmlns:a16="http://schemas.microsoft.com/office/drawing/2014/main" id="{52095450-4E64-4479-A5A1-9238A43F5CB0}"/>
              </a:ext>
            </a:extLst>
          </p:cNvPr>
          <p:cNvSpPr/>
          <p:nvPr/>
        </p:nvSpPr>
        <p:spPr>
          <a:xfrm>
            <a:off x="6380181" y="173701"/>
            <a:ext cx="5637596" cy="45719"/>
          </a:xfrm>
          <a:prstGeom prst="roundRect">
            <a:avLst>
              <a:gd name="adj" fmla="val 33910"/>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103" name="Rectangle: Rounded Corners 102">
            <a:extLst>
              <a:ext uri="{FF2B5EF4-FFF2-40B4-BE49-F238E27FC236}">
                <a16:creationId xmlns:a16="http://schemas.microsoft.com/office/drawing/2014/main" id="{7DF2F80B-16FB-462B-9A7B-F04777BC144D}"/>
              </a:ext>
            </a:extLst>
          </p:cNvPr>
          <p:cNvSpPr/>
          <p:nvPr/>
        </p:nvSpPr>
        <p:spPr>
          <a:xfrm>
            <a:off x="632376" y="174623"/>
            <a:ext cx="5637596" cy="45719"/>
          </a:xfrm>
          <a:prstGeom prst="roundRect">
            <a:avLst>
              <a:gd name="adj" fmla="val 33910"/>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Tree>
    <p:extLst>
      <p:ext uri="{BB962C8B-B14F-4D97-AF65-F5344CB8AC3E}">
        <p14:creationId xmlns:p14="http://schemas.microsoft.com/office/powerpoint/2010/main" val="30555963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repeatCount="indefinite" fill="hold" grpId="0" nodeType="afterEffect">
                                  <p:stCondLst>
                                    <p:cond delay="0"/>
                                  </p:stCondLst>
                                  <p:childTnLst>
                                    <p:set>
                                      <p:cBhvr>
                                        <p:cTn id="6" dur="1" fill="hold">
                                          <p:stCondLst>
                                            <p:cond delay="0"/>
                                          </p:stCondLst>
                                        </p:cTn>
                                        <p:tgtEl>
                                          <p:spTgt spid="40"/>
                                        </p:tgtEl>
                                        <p:attrNameLst>
                                          <p:attrName>style.visibility</p:attrName>
                                        </p:attrNameLst>
                                      </p:cBhvr>
                                      <p:to>
                                        <p:strVal val="visible"/>
                                      </p:to>
                                    </p:set>
                                    <p:anim calcmode="lin" valueType="num">
                                      <p:cBhvr>
                                        <p:cTn id="7" dur="500" fill="hold"/>
                                        <p:tgtEl>
                                          <p:spTgt spid="40"/>
                                        </p:tgtEl>
                                        <p:attrNameLst>
                                          <p:attrName>ppt_w</p:attrName>
                                        </p:attrNameLst>
                                      </p:cBhvr>
                                      <p:tavLst>
                                        <p:tav tm="0">
                                          <p:val>
                                            <p:fltVal val="0"/>
                                          </p:val>
                                        </p:tav>
                                        <p:tav tm="100000">
                                          <p:val>
                                            <p:strVal val="#ppt_w"/>
                                          </p:val>
                                        </p:tav>
                                      </p:tavLst>
                                    </p:anim>
                                    <p:anim calcmode="lin" valueType="num">
                                      <p:cBhvr>
                                        <p:cTn id="8" dur="500" fill="hold"/>
                                        <p:tgtEl>
                                          <p:spTgt spid="40"/>
                                        </p:tgtEl>
                                        <p:attrNameLst>
                                          <p:attrName>ppt_h</p:attrName>
                                        </p:attrNameLst>
                                      </p:cBhvr>
                                      <p:tavLst>
                                        <p:tav tm="0">
                                          <p:val>
                                            <p:fltVal val="0"/>
                                          </p:val>
                                        </p:tav>
                                        <p:tav tm="100000">
                                          <p:val>
                                            <p:strVal val="#ppt_h"/>
                                          </p:val>
                                        </p:tav>
                                      </p:tavLst>
                                    </p:anim>
                                    <p:animEffect transition="in" filter="fade">
                                      <p:cBhvr>
                                        <p:cTn id="9" dur="500"/>
                                        <p:tgtEl>
                                          <p:spTgt spid="40"/>
                                        </p:tgtEl>
                                      </p:cBhvr>
                                    </p:animEffect>
                                  </p:childTnLst>
                                </p:cTn>
                              </p:par>
                              <p:par>
                                <p:cTn id="10" presetID="53" presetClass="exit" presetSubtype="32" repeatCount="indefinite" fill="hold" grpId="0" nodeType="withEffect">
                                  <p:stCondLst>
                                    <p:cond delay="0"/>
                                  </p:stCondLst>
                                  <p:childTnLst>
                                    <p:anim calcmode="lin" valueType="num">
                                      <p:cBhvr>
                                        <p:cTn id="11" dur="500"/>
                                        <p:tgtEl>
                                          <p:spTgt spid="43"/>
                                        </p:tgtEl>
                                        <p:attrNameLst>
                                          <p:attrName>ppt_w</p:attrName>
                                        </p:attrNameLst>
                                      </p:cBhvr>
                                      <p:tavLst>
                                        <p:tav tm="0">
                                          <p:val>
                                            <p:strVal val="ppt_w"/>
                                          </p:val>
                                        </p:tav>
                                        <p:tav tm="100000">
                                          <p:val>
                                            <p:fltVal val="0"/>
                                          </p:val>
                                        </p:tav>
                                      </p:tavLst>
                                    </p:anim>
                                    <p:anim calcmode="lin" valueType="num">
                                      <p:cBhvr>
                                        <p:cTn id="12" dur="500"/>
                                        <p:tgtEl>
                                          <p:spTgt spid="43"/>
                                        </p:tgtEl>
                                        <p:attrNameLst>
                                          <p:attrName>ppt_h</p:attrName>
                                        </p:attrNameLst>
                                      </p:cBhvr>
                                      <p:tavLst>
                                        <p:tav tm="0">
                                          <p:val>
                                            <p:strVal val="ppt_h"/>
                                          </p:val>
                                        </p:tav>
                                        <p:tav tm="100000">
                                          <p:val>
                                            <p:fltVal val="0"/>
                                          </p:val>
                                        </p:tav>
                                      </p:tavLst>
                                    </p:anim>
                                    <p:animEffect transition="out" filter="fade">
                                      <p:cBhvr>
                                        <p:cTn id="13" dur="500"/>
                                        <p:tgtEl>
                                          <p:spTgt spid="43"/>
                                        </p:tgtEl>
                                      </p:cBhvr>
                                    </p:animEffect>
                                    <p:set>
                                      <p:cBhvr>
                                        <p:cTn id="14" dur="1" fill="hold">
                                          <p:stCondLst>
                                            <p:cond delay="499"/>
                                          </p:stCondLst>
                                        </p:cTn>
                                        <p:tgtEl>
                                          <p:spTgt spid="43"/>
                                        </p:tgtEl>
                                        <p:attrNameLst>
                                          <p:attrName>style.visibility</p:attrName>
                                        </p:attrNameLst>
                                      </p:cBhvr>
                                      <p:to>
                                        <p:strVal val="hidden"/>
                                      </p:to>
                                    </p:set>
                                  </p:childTnLst>
                                </p:cTn>
                              </p:par>
                              <p:par>
                                <p:cTn id="15" presetID="53" presetClass="entr" presetSubtype="16" repeatCount="indefinite" fill="hold" grpId="0" nodeType="withEffect">
                                  <p:stCondLst>
                                    <p:cond delay="0"/>
                                  </p:stCondLst>
                                  <p:childTnLst>
                                    <p:set>
                                      <p:cBhvr>
                                        <p:cTn id="16" dur="1" fill="hold">
                                          <p:stCondLst>
                                            <p:cond delay="0"/>
                                          </p:stCondLst>
                                        </p:cTn>
                                        <p:tgtEl>
                                          <p:spTgt spid="42"/>
                                        </p:tgtEl>
                                        <p:attrNameLst>
                                          <p:attrName>style.visibility</p:attrName>
                                        </p:attrNameLst>
                                      </p:cBhvr>
                                      <p:to>
                                        <p:strVal val="visible"/>
                                      </p:to>
                                    </p:set>
                                    <p:anim calcmode="lin" valueType="num">
                                      <p:cBhvr>
                                        <p:cTn id="17" dur="500" fill="hold"/>
                                        <p:tgtEl>
                                          <p:spTgt spid="42"/>
                                        </p:tgtEl>
                                        <p:attrNameLst>
                                          <p:attrName>ppt_w</p:attrName>
                                        </p:attrNameLst>
                                      </p:cBhvr>
                                      <p:tavLst>
                                        <p:tav tm="0">
                                          <p:val>
                                            <p:fltVal val="0"/>
                                          </p:val>
                                        </p:tav>
                                        <p:tav tm="100000">
                                          <p:val>
                                            <p:strVal val="#ppt_w"/>
                                          </p:val>
                                        </p:tav>
                                      </p:tavLst>
                                    </p:anim>
                                    <p:anim calcmode="lin" valueType="num">
                                      <p:cBhvr>
                                        <p:cTn id="18" dur="500" fill="hold"/>
                                        <p:tgtEl>
                                          <p:spTgt spid="42"/>
                                        </p:tgtEl>
                                        <p:attrNameLst>
                                          <p:attrName>ppt_h</p:attrName>
                                        </p:attrNameLst>
                                      </p:cBhvr>
                                      <p:tavLst>
                                        <p:tav tm="0">
                                          <p:val>
                                            <p:fltVal val="0"/>
                                          </p:val>
                                        </p:tav>
                                        <p:tav tm="100000">
                                          <p:val>
                                            <p:strVal val="#ppt_h"/>
                                          </p:val>
                                        </p:tav>
                                      </p:tavLst>
                                    </p:anim>
                                    <p:animEffect transition="in" filter="fade">
                                      <p:cBhvr>
                                        <p:cTn id="19" dur="500"/>
                                        <p:tgtEl>
                                          <p:spTgt spid="42"/>
                                        </p:tgtEl>
                                      </p:cBhvr>
                                    </p:animEffect>
                                  </p:childTnLst>
                                </p:cTn>
                              </p:par>
                            </p:childTnLst>
                          </p:cTn>
                        </p:par>
                        <p:par>
                          <p:cTn id="20" fill="hold">
                            <p:stCondLst>
                              <p:cond delay="500"/>
                            </p:stCondLst>
                            <p:childTnLst>
                              <p:par>
                                <p:cTn id="21" presetID="53" presetClass="exit" presetSubtype="32" repeatCount="indefinite" fill="hold" grpId="1" nodeType="afterEffect">
                                  <p:stCondLst>
                                    <p:cond delay="0"/>
                                  </p:stCondLst>
                                  <p:childTnLst>
                                    <p:anim calcmode="lin" valueType="num">
                                      <p:cBhvr>
                                        <p:cTn id="22" dur="500"/>
                                        <p:tgtEl>
                                          <p:spTgt spid="40"/>
                                        </p:tgtEl>
                                        <p:attrNameLst>
                                          <p:attrName>ppt_w</p:attrName>
                                        </p:attrNameLst>
                                      </p:cBhvr>
                                      <p:tavLst>
                                        <p:tav tm="0">
                                          <p:val>
                                            <p:strVal val="ppt_w"/>
                                          </p:val>
                                        </p:tav>
                                        <p:tav tm="100000">
                                          <p:val>
                                            <p:fltVal val="0"/>
                                          </p:val>
                                        </p:tav>
                                      </p:tavLst>
                                    </p:anim>
                                    <p:anim calcmode="lin" valueType="num">
                                      <p:cBhvr>
                                        <p:cTn id="23" dur="500"/>
                                        <p:tgtEl>
                                          <p:spTgt spid="40"/>
                                        </p:tgtEl>
                                        <p:attrNameLst>
                                          <p:attrName>ppt_h</p:attrName>
                                        </p:attrNameLst>
                                      </p:cBhvr>
                                      <p:tavLst>
                                        <p:tav tm="0">
                                          <p:val>
                                            <p:strVal val="ppt_h"/>
                                          </p:val>
                                        </p:tav>
                                        <p:tav tm="100000">
                                          <p:val>
                                            <p:fltVal val="0"/>
                                          </p:val>
                                        </p:tav>
                                      </p:tavLst>
                                    </p:anim>
                                    <p:animEffect transition="out" filter="fade">
                                      <p:cBhvr>
                                        <p:cTn id="24" dur="500"/>
                                        <p:tgtEl>
                                          <p:spTgt spid="40"/>
                                        </p:tgtEl>
                                      </p:cBhvr>
                                    </p:animEffect>
                                    <p:set>
                                      <p:cBhvr>
                                        <p:cTn id="25" dur="1" fill="hold">
                                          <p:stCondLst>
                                            <p:cond delay="499"/>
                                          </p:stCondLst>
                                        </p:cTn>
                                        <p:tgtEl>
                                          <p:spTgt spid="40"/>
                                        </p:tgtEl>
                                        <p:attrNameLst>
                                          <p:attrName>style.visibility</p:attrName>
                                        </p:attrNameLst>
                                      </p:cBhvr>
                                      <p:to>
                                        <p:strVal val="hidden"/>
                                      </p:to>
                                    </p:set>
                                  </p:childTnLst>
                                </p:cTn>
                              </p:par>
                              <p:par>
                                <p:cTn id="26" presetID="53" presetClass="entr" presetSubtype="16" repeatCount="indefinite" fill="hold" grpId="1" nodeType="withEffect">
                                  <p:stCondLst>
                                    <p:cond delay="0"/>
                                  </p:stCondLst>
                                  <p:childTnLst>
                                    <p:set>
                                      <p:cBhvr>
                                        <p:cTn id="27" dur="1" fill="hold">
                                          <p:stCondLst>
                                            <p:cond delay="0"/>
                                          </p:stCondLst>
                                        </p:cTn>
                                        <p:tgtEl>
                                          <p:spTgt spid="43"/>
                                        </p:tgtEl>
                                        <p:attrNameLst>
                                          <p:attrName>style.visibility</p:attrName>
                                        </p:attrNameLst>
                                      </p:cBhvr>
                                      <p:to>
                                        <p:strVal val="visible"/>
                                      </p:to>
                                    </p:set>
                                    <p:anim calcmode="lin" valueType="num">
                                      <p:cBhvr>
                                        <p:cTn id="28" dur="500" fill="hold"/>
                                        <p:tgtEl>
                                          <p:spTgt spid="43"/>
                                        </p:tgtEl>
                                        <p:attrNameLst>
                                          <p:attrName>ppt_w</p:attrName>
                                        </p:attrNameLst>
                                      </p:cBhvr>
                                      <p:tavLst>
                                        <p:tav tm="0">
                                          <p:val>
                                            <p:fltVal val="0"/>
                                          </p:val>
                                        </p:tav>
                                        <p:tav tm="100000">
                                          <p:val>
                                            <p:strVal val="#ppt_w"/>
                                          </p:val>
                                        </p:tav>
                                      </p:tavLst>
                                    </p:anim>
                                    <p:anim calcmode="lin" valueType="num">
                                      <p:cBhvr>
                                        <p:cTn id="29" dur="500" fill="hold"/>
                                        <p:tgtEl>
                                          <p:spTgt spid="43"/>
                                        </p:tgtEl>
                                        <p:attrNameLst>
                                          <p:attrName>ppt_h</p:attrName>
                                        </p:attrNameLst>
                                      </p:cBhvr>
                                      <p:tavLst>
                                        <p:tav tm="0">
                                          <p:val>
                                            <p:fltVal val="0"/>
                                          </p:val>
                                        </p:tav>
                                        <p:tav tm="100000">
                                          <p:val>
                                            <p:strVal val="#ppt_h"/>
                                          </p:val>
                                        </p:tav>
                                      </p:tavLst>
                                    </p:anim>
                                    <p:animEffect transition="in" filter="fade">
                                      <p:cBhvr>
                                        <p:cTn id="30" dur="500"/>
                                        <p:tgtEl>
                                          <p:spTgt spid="43"/>
                                        </p:tgtEl>
                                      </p:cBhvr>
                                    </p:animEffect>
                                  </p:childTnLst>
                                </p:cTn>
                              </p:par>
                              <p:par>
                                <p:cTn id="31" presetID="53" presetClass="exit" presetSubtype="32" repeatCount="indefinite" fill="hold" grpId="1" nodeType="withEffect">
                                  <p:stCondLst>
                                    <p:cond delay="0"/>
                                  </p:stCondLst>
                                  <p:childTnLst>
                                    <p:anim calcmode="lin" valueType="num">
                                      <p:cBhvr>
                                        <p:cTn id="32" dur="500"/>
                                        <p:tgtEl>
                                          <p:spTgt spid="42"/>
                                        </p:tgtEl>
                                        <p:attrNameLst>
                                          <p:attrName>ppt_w</p:attrName>
                                        </p:attrNameLst>
                                      </p:cBhvr>
                                      <p:tavLst>
                                        <p:tav tm="0">
                                          <p:val>
                                            <p:strVal val="ppt_w"/>
                                          </p:val>
                                        </p:tav>
                                        <p:tav tm="100000">
                                          <p:val>
                                            <p:fltVal val="0"/>
                                          </p:val>
                                        </p:tav>
                                      </p:tavLst>
                                    </p:anim>
                                    <p:anim calcmode="lin" valueType="num">
                                      <p:cBhvr>
                                        <p:cTn id="33" dur="500"/>
                                        <p:tgtEl>
                                          <p:spTgt spid="42"/>
                                        </p:tgtEl>
                                        <p:attrNameLst>
                                          <p:attrName>ppt_h</p:attrName>
                                        </p:attrNameLst>
                                      </p:cBhvr>
                                      <p:tavLst>
                                        <p:tav tm="0">
                                          <p:val>
                                            <p:strVal val="ppt_h"/>
                                          </p:val>
                                        </p:tav>
                                        <p:tav tm="100000">
                                          <p:val>
                                            <p:fltVal val="0"/>
                                          </p:val>
                                        </p:tav>
                                      </p:tavLst>
                                    </p:anim>
                                    <p:animEffect transition="out" filter="fade">
                                      <p:cBhvr>
                                        <p:cTn id="34" dur="500"/>
                                        <p:tgtEl>
                                          <p:spTgt spid="42"/>
                                        </p:tgtEl>
                                      </p:cBhvr>
                                    </p:animEffect>
                                    <p:set>
                                      <p:cBhvr>
                                        <p:cTn id="35" dur="1" fill="hold">
                                          <p:stCondLst>
                                            <p:cond delay="499"/>
                                          </p:stCondLst>
                                        </p:cTn>
                                        <p:tgtEl>
                                          <p:spTgt spid="4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0" grpId="1" animBg="1"/>
      <p:bldP spid="42" grpId="0" animBg="1"/>
      <p:bldP spid="42" grpId="1" animBg="1"/>
      <p:bldP spid="43" grpId="0" animBg="1"/>
      <p:bldP spid="43" grpId="1"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12412</TotalTime>
  <Words>7831</Words>
  <Application>Microsoft Office PowerPoint</Application>
  <PresentationFormat>Widescreen</PresentationFormat>
  <Paragraphs>908</Paragraphs>
  <Slides>40</Slides>
  <Notes>36</Notes>
  <HiddenSlides>0</HiddenSlides>
  <MMClips>1</MMClips>
  <ScaleCrop>false</ScaleCrop>
  <HeadingPairs>
    <vt:vector size="6" baseType="variant">
      <vt:variant>
        <vt:lpstr>Fonts Used</vt:lpstr>
      </vt:variant>
      <vt:variant>
        <vt:i4>16</vt:i4>
      </vt:variant>
      <vt:variant>
        <vt:lpstr>Theme</vt:lpstr>
      </vt:variant>
      <vt:variant>
        <vt:i4>1</vt:i4>
      </vt:variant>
      <vt:variant>
        <vt:lpstr>Slide Titles</vt:lpstr>
      </vt:variant>
      <vt:variant>
        <vt:i4>40</vt:i4>
      </vt:variant>
    </vt:vector>
  </HeadingPairs>
  <TitlesOfParts>
    <vt:vector size="57" baseType="lpstr">
      <vt:lpstr>Microsoft YaHei UI</vt:lpstr>
      <vt:lpstr>Microsoft YaHei UI Light</vt:lpstr>
      <vt:lpstr>Yu Gothic Medium</vt:lpstr>
      <vt:lpstr>Abadi</vt:lpstr>
      <vt:lpstr>Arial</vt:lpstr>
      <vt:lpstr>Arial Rounded MT Bold</vt:lpstr>
      <vt:lpstr>Bahnschrift Condensed</vt:lpstr>
      <vt:lpstr>Bahnschrift Light Condensed</vt:lpstr>
      <vt:lpstr>Calibri</vt:lpstr>
      <vt:lpstr>Calibri Light</vt:lpstr>
      <vt:lpstr>Courier New</vt:lpstr>
      <vt:lpstr>Forte</vt:lpstr>
      <vt:lpstr>Franklin Gothic Book</vt:lpstr>
      <vt:lpstr>Microsoft Yi Baiti</vt:lpstr>
      <vt:lpstr>MV Boli</vt:lpstr>
      <vt:lpstr>Rockwell Condensed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Aina Syahirah</dc:creator>
  <cp:lastModifiedBy>Aina Syahirah</cp:lastModifiedBy>
  <cp:revision>66</cp:revision>
  <dcterms:created xsi:type="dcterms:W3CDTF">2021-07-28T15:59:36Z</dcterms:created>
  <dcterms:modified xsi:type="dcterms:W3CDTF">2021-08-08T14:05:47Z</dcterms:modified>
</cp:coreProperties>
</file>